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301" r:id="rId2"/>
    <p:sldId id="261" r:id="rId3"/>
    <p:sldId id="262" r:id="rId4"/>
    <p:sldId id="292" r:id="rId5"/>
    <p:sldId id="290" r:id="rId6"/>
    <p:sldId id="328" r:id="rId7"/>
    <p:sldId id="308" r:id="rId8"/>
    <p:sldId id="306" r:id="rId9"/>
    <p:sldId id="294" r:id="rId10"/>
    <p:sldId id="323" r:id="rId11"/>
    <p:sldId id="334" r:id="rId12"/>
    <p:sldId id="293" r:id="rId13"/>
    <p:sldId id="295" r:id="rId14"/>
    <p:sldId id="296" r:id="rId15"/>
    <p:sldId id="297" r:id="rId16"/>
    <p:sldId id="330" r:id="rId17"/>
    <p:sldId id="267" r:id="rId18"/>
    <p:sldId id="329" r:id="rId19"/>
    <p:sldId id="284" r:id="rId20"/>
    <p:sldId id="285" r:id="rId21"/>
    <p:sldId id="288" r:id="rId22"/>
    <p:sldId id="286" r:id="rId23"/>
    <p:sldId id="287" r:id="rId24"/>
    <p:sldId id="268" r:id="rId25"/>
    <p:sldId id="289" r:id="rId26"/>
    <p:sldId id="291" r:id="rId27"/>
    <p:sldId id="331" r:id="rId28"/>
    <p:sldId id="320" r:id="rId29"/>
    <p:sldId id="319" r:id="rId30"/>
    <p:sldId id="322" r:id="rId31"/>
    <p:sldId id="321" r:id="rId32"/>
    <p:sldId id="275" r:id="rId33"/>
    <p:sldId id="276" r:id="rId34"/>
    <p:sldId id="315" r:id="rId35"/>
    <p:sldId id="274" r:id="rId36"/>
    <p:sldId id="277" r:id="rId37"/>
    <p:sldId id="278" r:id="rId38"/>
    <p:sldId id="332" r:id="rId39"/>
    <p:sldId id="279" r:id="rId40"/>
    <p:sldId id="280" r:id="rId41"/>
    <p:sldId id="281" r:id="rId42"/>
    <p:sldId id="313" r:id="rId43"/>
    <p:sldId id="316" r:id="rId44"/>
    <p:sldId id="283" r:id="rId45"/>
    <p:sldId id="317" r:id="rId46"/>
    <p:sldId id="312" r:id="rId47"/>
    <p:sldId id="309" r:id="rId48"/>
    <p:sldId id="269" r:id="rId49"/>
    <p:sldId id="333" r:id="rId50"/>
    <p:sldId id="271" r:id="rId51"/>
    <p:sldId id="307" r:id="rId52"/>
    <p:sldId id="270" r:id="rId53"/>
    <p:sldId id="298" r:id="rId54"/>
    <p:sldId id="300" r:id="rId55"/>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002A"/>
    <a:srgbClr val="005B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17" autoAdjust="0"/>
    <p:restoredTop sz="94660"/>
  </p:normalViewPr>
  <p:slideViewPr>
    <p:cSldViewPr snapToGrid="0">
      <p:cViewPr>
        <p:scale>
          <a:sx n="107" d="100"/>
          <a:sy n="107" d="100"/>
        </p:scale>
        <p:origin x="168" y="184"/>
      </p:cViewPr>
      <p:guideLst/>
    </p:cSldViewPr>
  </p:slideViewPr>
  <p:notesTextViewPr>
    <p:cViewPr>
      <p:scale>
        <a:sx n="1" d="1"/>
        <a:sy n="1" d="1"/>
      </p:scale>
      <p:origin x="0" y="0"/>
    </p:cViewPr>
  </p:notesTextViewPr>
  <p:sorterViewPr>
    <p:cViewPr>
      <p:scale>
        <a:sx n="1" d="1"/>
        <a:sy n="1" d="1"/>
      </p:scale>
      <p:origin x="0" y="-5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9061D-7230-4490-8F56-B12C095E3F3D}" type="datetimeFigureOut">
              <a:rPr lang="zh-CN" altLang="en-US" smtClean="0"/>
              <a:t>2023/8/1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B73ED-D28C-4730-8F65-9B1A5B72B2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11</a:t>
            </a:fld>
            <a:endParaRPr lang="zh-CN" altLang="en-US"/>
          </a:p>
        </p:txBody>
      </p:sp>
    </p:spTree>
    <p:extLst>
      <p:ext uri="{BB962C8B-B14F-4D97-AF65-F5344CB8AC3E}">
        <p14:creationId xmlns:p14="http://schemas.microsoft.com/office/powerpoint/2010/main" val="7492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9B517-06E1-4636-9B77-BA22F5E78D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81D93-A355-4DAC-A5A6-C62626542EC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grpSp>
        <p:nvGrpSpPr>
          <p:cNvPr id="3" name="组合 2" hidden="1"/>
          <p:cNvGrpSpPr>
            <a:grpSpLocks noChangeAspect="1"/>
          </p:cNvGrpSpPr>
          <p:nvPr userDrawn="1"/>
        </p:nvGrpSpPr>
        <p:grpSpPr>
          <a:xfrm>
            <a:off x="1090268" y="365400"/>
            <a:ext cx="708133" cy="720000"/>
            <a:chOff x="988669" y="328389"/>
            <a:chExt cx="796511" cy="809858"/>
          </a:xfrm>
        </p:grpSpPr>
        <p:pic>
          <p:nvPicPr>
            <p:cNvPr id="83" name="Picture 2"/>
            <p:cNvPicPr>
              <a:picLocks noChangeAspect="1" noChangeArrowheads="1"/>
            </p:cNvPicPr>
            <p:nvPr userDrawn="1"/>
          </p:nvPicPr>
          <p:blipFill>
            <a:blip cstate="print">
              <a:extLst>
                <a:ext uri="{28A0092B-C50C-407E-A947-70E740481C1C}">
                  <a14:useLocalDpi xmlns:a14="http://schemas.microsoft.com/office/drawing/2010/main" val="0"/>
                </a:ext>
              </a:extLst>
            </a:blip>
            <a:srcRect/>
            <a:stretch>
              <a:fillRect/>
            </a:stretch>
          </p:blipFill>
          <p:spPr bwMode="auto">
            <a:xfrm>
              <a:off x="988669" y="328389"/>
              <a:ext cx="796511"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 name="椭圆 715"/>
            <p:cNvSpPr>
              <a:spLocks noChangeAspect="1"/>
            </p:cNvSpPr>
            <p:nvPr userDrawn="1"/>
          </p:nvSpPr>
          <p:spPr>
            <a:xfrm>
              <a:off x="1164042" y="958247"/>
              <a:ext cx="445765" cy="180000"/>
            </a:xfrm>
            <a:prstGeom prst="ellipse">
              <a:avLst/>
            </a:prstGeom>
            <a:gradFill flip="none" rotWithShape="1">
              <a:gsLst>
                <a:gs pos="23000">
                  <a:schemeClr val="bg1">
                    <a:lumMod val="65000"/>
                    <a:alpha val="43000"/>
                  </a:schemeClr>
                </a:gs>
                <a:gs pos="100000">
                  <a:schemeClr val="bg1">
                    <a:lumMod val="9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8" name="文本框 27" hidden="1"/>
          <p:cNvSpPr txBox="1"/>
          <p:nvPr/>
        </p:nvSpPr>
        <p:spPr>
          <a:xfrm>
            <a:off x="7847436" y="6465810"/>
            <a:ext cx="1293944" cy="369332"/>
          </a:xfrm>
          <a:prstGeom prst="rect">
            <a:avLst/>
          </a:prstGeom>
          <a:noFill/>
        </p:spPr>
        <p:txBody>
          <a:bodyPr wrap="none" rtlCol="0">
            <a:spAutoFit/>
          </a:bodyPr>
          <a:lstStyle>
            <a:defPPr>
              <a:defRPr lang="zh-CN"/>
            </a:defPPr>
            <a:lvl1pPr>
              <a:defRPr>
                <a:solidFill>
                  <a:schemeClr val="accent1"/>
                </a:solidFill>
              </a:defRPr>
            </a:lvl1pPr>
          </a:lstStyle>
          <a:p>
            <a:r>
              <a:rPr lang="en-US" altLang="zh-CN" dirty="0">
                <a:solidFill>
                  <a:schemeClr val="accent4"/>
                </a:solidFill>
                <a:latin typeface="Bodoni MT" panose="02070603080606020203" pitchFamily="18" charset="0"/>
                <a:ea typeface="方正正中黑简体" panose="02000000000000000000" pitchFamily="2" charset="-122"/>
              </a:rPr>
              <a:t>@</a:t>
            </a:r>
            <a:r>
              <a:rPr lang="zh-CN" altLang="en-US" dirty="0">
                <a:solidFill>
                  <a:schemeClr val="accent4"/>
                </a:solidFill>
                <a:latin typeface="方正行楷简体" panose="03000509000000000000" pitchFamily="65" charset="-122"/>
                <a:ea typeface="方正行楷简体" panose="03000509000000000000" pitchFamily="65" charset="-122"/>
              </a:rPr>
              <a:t>雪原</a:t>
            </a:r>
            <a:r>
              <a:rPr lang="en-US" altLang="zh-CN" dirty="0">
                <a:solidFill>
                  <a:schemeClr val="accent4"/>
                </a:solidFill>
                <a:latin typeface="方正行楷简体" panose="03000509000000000000" pitchFamily="65" charset="-122"/>
                <a:ea typeface="方正行楷简体" panose="03000509000000000000" pitchFamily="65" charset="-122"/>
              </a:rPr>
              <a:t>PPT</a:t>
            </a:r>
            <a:endParaRPr lang="zh-CN" altLang="en-US" dirty="0">
              <a:solidFill>
                <a:schemeClr val="accent4"/>
              </a:solidFill>
              <a:latin typeface="方正行楷简体" panose="03000509000000000000" pitchFamily="65" charset="-122"/>
              <a:ea typeface="方正行楷简体" panose="03000509000000000000" pitchFamily="65" charset="-122"/>
            </a:endParaRPr>
          </a:p>
        </p:txBody>
      </p:sp>
      <p:sp>
        <p:nvSpPr>
          <p:cNvPr id="31" name="文本框 30" hidden="1"/>
          <p:cNvSpPr txBox="1"/>
          <p:nvPr/>
        </p:nvSpPr>
        <p:spPr>
          <a:xfrm>
            <a:off x="10147959" y="6465810"/>
            <a:ext cx="1484702" cy="369332"/>
          </a:xfrm>
          <a:prstGeom prst="rect">
            <a:avLst/>
          </a:prstGeom>
          <a:noFill/>
        </p:spPr>
        <p:txBody>
          <a:bodyPr wrap="none" rtlCol="0">
            <a:spAutoFit/>
          </a:bodyPr>
          <a:lstStyle>
            <a:defPPr>
              <a:defRPr lang="zh-CN"/>
            </a:defPPr>
            <a:lvl1pPr>
              <a:defRPr>
                <a:solidFill>
                  <a:schemeClr val="accent1"/>
                </a:solidFill>
              </a:defRPr>
            </a:lvl1pPr>
          </a:lstStyle>
          <a:p>
            <a:r>
              <a:rPr lang="en-US" altLang="zh-CN" sz="1800" kern="1200" dirty="0">
                <a:solidFill>
                  <a:schemeClr val="accent4"/>
                </a:solidFill>
                <a:latin typeface="Bodoni MT" panose="02070603080606020203" pitchFamily="18" charset="0"/>
                <a:ea typeface="方正正中黑简体" panose="02000000000000000000" pitchFamily="2" charset="-122"/>
                <a:cs typeface="+mn-cs"/>
              </a:rPr>
              <a:t>xyppt.yanj.cn</a:t>
            </a:r>
            <a:endParaRPr lang="zh-CN" altLang="en-US" sz="1800" kern="1200" dirty="0">
              <a:solidFill>
                <a:schemeClr val="accent4"/>
              </a:solidFill>
              <a:latin typeface="Bodoni MT" panose="02070603080606020203" pitchFamily="18" charset="0"/>
              <a:ea typeface="方正正中黑简体" panose="02000000000000000000" pitchFamily="2" charset="-122"/>
              <a:cs typeface="+mn-cs"/>
            </a:endParaRPr>
          </a:p>
        </p:txBody>
      </p:sp>
      <p:grpSp>
        <p:nvGrpSpPr>
          <p:cNvPr id="32" name="组合 31" hidden="1"/>
          <p:cNvGrpSpPr>
            <a:grpSpLocks noChangeAspect="1"/>
          </p:cNvGrpSpPr>
          <p:nvPr/>
        </p:nvGrpSpPr>
        <p:grpSpPr>
          <a:xfrm>
            <a:off x="9591189" y="6578476"/>
            <a:ext cx="461015" cy="144000"/>
            <a:chOff x="9167649" y="4366337"/>
            <a:chExt cx="654429" cy="216000"/>
          </a:xfrm>
        </p:grpSpPr>
        <p:sp>
          <p:nvSpPr>
            <p:cNvPr id="33" name="Freeform 5"/>
            <p:cNvSpPr/>
            <p:nvPr/>
          </p:nvSpPr>
          <p:spPr bwMode="auto">
            <a:xfrm>
              <a:off x="9681342" y="4366337"/>
              <a:ext cx="68103" cy="19729"/>
            </a:xfrm>
            <a:custGeom>
              <a:avLst/>
              <a:gdLst>
                <a:gd name="T0" fmla="*/ 88 w 197"/>
                <a:gd name="T1" fmla="*/ 0 h 57"/>
                <a:gd name="T2" fmla="*/ 122 w 197"/>
                <a:gd name="T3" fmla="*/ 0 h 57"/>
                <a:gd name="T4" fmla="*/ 121 w 197"/>
                <a:gd name="T5" fmla="*/ 10 h 57"/>
                <a:gd name="T6" fmla="*/ 197 w 197"/>
                <a:gd name="T7" fmla="*/ 10 h 57"/>
                <a:gd name="T8" fmla="*/ 191 w 197"/>
                <a:gd name="T9" fmla="*/ 57 h 57"/>
                <a:gd name="T10" fmla="*/ 167 w 197"/>
                <a:gd name="T11" fmla="*/ 57 h 57"/>
                <a:gd name="T12" fmla="*/ 171 w 197"/>
                <a:gd name="T13" fmla="*/ 30 h 57"/>
                <a:gd name="T14" fmla="*/ 27 w 197"/>
                <a:gd name="T15" fmla="*/ 30 h 57"/>
                <a:gd name="T16" fmla="*/ 23 w 197"/>
                <a:gd name="T17" fmla="*/ 57 h 57"/>
                <a:gd name="T18" fmla="*/ 0 w 197"/>
                <a:gd name="T19" fmla="*/ 57 h 57"/>
                <a:gd name="T20" fmla="*/ 6 w 197"/>
                <a:gd name="T21" fmla="*/ 10 h 57"/>
                <a:gd name="T22" fmla="*/ 86 w 197"/>
                <a:gd name="T23" fmla="*/ 10 h 57"/>
                <a:gd name="T24" fmla="*/ 88 w 197"/>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57">
                  <a:moveTo>
                    <a:pt x="88" y="0"/>
                  </a:moveTo>
                  <a:cubicBezTo>
                    <a:pt x="101" y="0"/>
                    <a:pt x="122" y="0"/>
                    <a:pt x="122" y="0"/>
                  </a:cubicBezTo>
                  <a:cubicBezTo>
                    <a:pt x="121" y="10"/>
                    <a:pt x="121" y="10"/>
                    <a:pt x="121" y="10"/>
                  </a:cubicBezTo>
                  <a:cubicBezTo>
                    <a:pt x="197" y="10"/>
                    <a:pt x="197" y="10"/>
                    <a:pt x="197" y="10"/>
                  </a:cubicBezTo>
                  <a:cubicBezTo>
                    <a:pt x="191" y="57"/>
                    <a:pt x="191" y="57"/>
                    <a:pt x="191" y="57"/>
                  </a:cubicBezTo>
                  <a:cubicBezTo>
                    <a:pt x="167" y="57"/>
                    <a:pt x="167" y="57"/>
                    <a:pt x="167" y="57"/>
                  </a:cubicBezTo>
                  <a:cubicBezTo>
                    <a:pt x="171" y="30"/>
                    <a:pt x="171" y="30"/>
                    <a:pt x="171" y="30"/>
                  </a:cubicBezTo>
                  <a:cubicBezTo>
                    <a:pt x="27" y="30"/>
                    <a:pt x="27" y="30"/>
                    <a:pt x="27" y="30"/>
                  </a:cubicBezTo>
                  <a:cubicBezTo>
                    <a:pt x="23" y="57"/>
                    <a:pt x="23" y="57"/>
                    <a:pt x="23" y="57"/>
                  </a:cubicBezTo>
                  <a:cubicBezTo>
                    <a:pt x="0" y="57"/>
                    <a:pt x="0" y="57"/>
                    <a:pt x="0" y="57"/>
                  </a:cubicBezTo>
                  <a:cubicBezTo>
                    <a:pt x="6" y="10"/>
                    <a:pt x="6" y="10"/>
                    <a:pt x="6" y="10"/>
                  </a:cubicBezTo>
                  <a:cubicBezTo>
                    <a:pt x="86" y="10"/>
                    <a:pt x="86" y="10"/>
                    <a:pt x="86" y="10"/>
                  </a:cubicBezTo>
                  <a:lnTo>
                    <a:pt x="88"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4" name="Freeform 6"/>
            <p:cNvSpPr>
              <a:spLocks noEditPoints="1"/>
            </p:cNvSpPr>
            <p:nvPr/>
          </p:nvSpPr>
          <p:spPr bwMode="auto">
            <a:xfrm>
              <a:off x="9679588" y="4383290"/>
              <a:ext cx="62695" cy="48958"/>
            </a:xfrm>
            <a:custGeom>
              <a:avLst/>
              <a:gdLst>
                <a:gd name="T0" fmla="*/ 393 w 429"/>
                <a:gd name="T1" fmla="*/ 335 h 335"/>
                <a:gd name="T2" fmla="*/ 429 w 429"/>
                <a:gd name="T3" fmla="*/ 90 h 335"/>
                <a:gd name="T4" fmla="*/ 261 w 429"/>
                <a:gd name="T5" fmla="*/ 90 h 335"/>
                <a:gd name="T6" fmla="*/ 265 w 429"/>
                <a:gd name="T7" fmla="*/ 45 h 335"/>
                <a:gd name="T8" fmla="*/ 372 w 429"/>
                <a:gd name="T9" fmla="*/ 45 h 335"/>
                <a:gd name="T10" fmla="*/ 377 w 429"/>
                <a:gd name="T11" fmla="*/ 0 h 335"/>
                <a:gd name="T12" fmla="*/ 109 w 429"/>
                <a:gd name="T13" fmla="*/ 0 h 335"/>
                <a:gd name="T14" fmla="*/ 102 w 429"/>
                <a:gd name="T15" fmla="*/ 45 h 335"/>
                <a:gd name="T16" fmla="*/ 211 w 429"/>
                <a:gd name="T17" fmla="*/ 45 h 335"/>
                <a:gd name="T18" fmla="*/ 206 w 429"/>
                <a:gd name="T19" fmla="*/ 90 h 335"/>
                <a:gd name="T20" fmla="*/ 36 w 429"/>
                <a:gd name="T21" fmla="*/ 90 h 335"/>
                <a:gd name="T22" fmla="*/ 0 w 429"/>
                <a:gd name="T23" fmla="*/ 335 h 335"/>
                <a:gd name="T24" fmla="*/ 393 w 429"/>
                <a:gd name="T25" fmla="*/ 335 h 335"/>
                <a:gd name="T26" fmla="*/ 178 w 429"/>
                <a:gd name="T27" fmla="*/ 287 h 335"/>
                <a:gd name="T28" fmla="*/ 62 w 429"/>
                <a:gd name="T29" fmla="*/ 287 h 335"/>
                <a:gd name="T30" fmla="*/ 71 w 429"/>
                <a:gd name="T31" fmla="*/ 235 h 335"/>
                <a:gd name="T32" fmla="*/ 185 w 429"/>
                <a:gd name="T33" fmla="*/ 235 h 335"/>
                <a:gd name="T34" fmla="*/ 178 w 429"/>
                <a:gd name="T35" fmla="*/ 287 h 335"/>
                <a:gd name="T36" fmla="*/ 190 w 429"/>
                <a:gd name="T37" fmla="*/ 190 h 335"/>
                <a:gd name="T38" fmla="*/ 76 w 429"/>
                <a:gd name="T39" fmla="*/ 190 h 335"/>
                <a:gd name="T40" fmla="*/ 83 w 429"/>
                <a:gd name="T41" fmla="*/ 135 h 335"/>
                <a:gd name="T42" fmla="*/ 199 w 429"/>
                <a:gd name="T43" fmla="*/ 135 h 335"/>
                <a:gd name="T44" fmla="*/ 190 w 429"/>
                <a:gd name="T45" fmla="*/ 190 h 335"/>
                <a:gd name="T46" fmla="*/ 254 w 429"/>
                <a:gd name="T47" fmla="*/ 135 h 335"/>
                <a:gd name="T48" fmla="*/ 365 w 429"/>
                <a:gd name="T49" fmla="*/ 135 h 335"/>
                <a:gd name="T50" fmla="*/ 358 w 429"/>
                <a:gd name="T51" fmla="*/ 190 h 335"/>
                <a:gd name="T52" fmla="*/ 246 w 429"/>
                <a:gd name="T53" fmla="*/ 190 h 335"/>
                <a:gd name="T54" fmla="*/ 254 w 429"/>
                <a:gd name="T55" fmla="*/ 135 h 335"/>
                <a:gd name="T56" fmla="*/ 232 w 429"/>
                <a:gd name="T57" fmla="*/ 287 h 335"/>
                <a:gd name="T58" fmla="*/ 239 w 429"/>
                <a:gd name="T59" fmla="*/ 235 h 335"/>
                <a:gd name="T60" fmla="*/ 351 w 429"/>
                <a:gd name="T61" fmla="*/ 235 h 335"/>
                <a:gd name="T62" fmla="*/ 343 w 429"/>
                <a:gd name="T63" fmla="*/ 287 h 335"/>
                <a:gd name="T64" fmla="*/ 232 w 429"/>
                <a:gd name="T65" fmla="*/ 28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9" h="335">
                  <a:moveTo>
                    <a:pt x="393" y="335"/>
                  </a:moveTo>
                  <a:lnTo>
                    <a:pt x="429" y="90"/>
                  </a:lnTo>
                  <a:lnTo>
                    <a:pt x="261" y="90"/>
                  </a:lnTo>
                  <a:lnTo>
                    <a:pt x="265" y="45"/>
                  </a:lnTo>
                  <a:lnTo>
                    <a:pt x="372" y="45"/>
                  </a:lnTo>
                  <a:lnTo>
                    <a:pt x="377" y="0"/>
                  </a:lnTo>
                  <a:lnTo>
                    <a:pt x="109" y="0"/>
                  </a:lnTo>
                  <a:lnTo>
                    <a:pt x="102" y="45"/>
                  </a:lnTo>
                  <a:lnTo>
                    <a:pt x="211" y="45"/>
                  </a:lnTo>
                  <a:lnTo>
                    <a:pt x="206" y="90"/>
                  </a:lnTo>
                  <a:lnTo>
                    <a:pt x="36" y="90"/>
                  </a:lnTo>
                  <a:lnTo>
                    <a:pt x="0" y="335"/>
                  </a:lnTo>
                  <a:lnTo>
                    <a:pt x="393" y="335"/>
                  </a:lnTo>
                  <a:close/>
                  <a:moveTo>
                    <a:pt x="178" y="287"/>
                  </a:moveTo>
                  <a:lnTo>
                    <a:pt x="62" y="287"/>
                  </a:lnTo>
                  <a:lnTo>
                    <a:pt x="71" y="235"/>
                  </a:lnTo>
                  <a:lnTo>
                    <a:pt x="185" y="235"/>
                  </a:lnTo>
                  <a:lnTo>
                    <a:pt x="178" y="287"/>
                  </a:lnTo>
                  <a:close/>
                  <a:moveTo>
                    <a:pt x="190" y="190"/>
                  </a:moveTo>
                  <a:lnTo>
                    <a:pt x="76" y="190"/>
                  </a:lnTo>
                  <a:lnTo>
                    <a:pt x="83" y="135"/>
                  </a:lnTo>
                  <a:lnTo>
                    <a:pt x="199" y="135"/>
                  </a:lnTo>
                  <a:lnTo>
                    <a:pt x="190" y="190"/>
                  </a:lnTo>
                  <a:close/>
                  <a:moveTo>
                    <a:pt x="254" y="135"/>
                  </a:moveTo>
                  <a:lnTo>
                    <a:pt x="365" y="135"/>
                  </a:lnTo>
                  <a:lnTo>
                    <a:pt x="358" y="190"/>
                  </a:lnTo>
                  <a:lnTo>
                    <a:pt x="246" y="190"/>
                  </a:lnTo>
                  <a:lnTo>
                    <a:pt x="254" y="135"/>
                  </a:lnTo>
                  <a:close/>
                  <a:moveTo>
                    <a:pt x="232" y="287"/>
                  </a:moveTo>
                  <a:lnTo>
                    <a:pt x="239" y="235"/>
                  </a:lnTo>
                  <a:lnTo>
                    <a:pt x="351" y="235"/>
                  </a:lnTo>
                  <a:lnTo>
                    <a:pt x="343" y="287"/>
                  </a:lnTo>
                  <a:lnTo>
                    <a:pt x="232" y="287"/>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5" name="Freeform 7"/>
            <p:cNvSpPr/>
            <p:nvPr/>
          </p:nvSpPr>
          <p:spPr bwMode="auto">
            <a:xfrm>
              <a:off x="9677542" y="4435024"/>
              <a:ext cx="20022" cy="12130"/>
            </a:xfrm>
            <a:custGeom>
              <a:avLst/>
              <a:gdLst>
                <a:gd name="T0" fmla="*/ 81 w 137"/>
                <a:gd name="T1" fmla="*/ 0 h 83"/>
                <a:gd name="T2" fmla="*/ 52 w 137"/>
                <a:gd name="T3" fmla="*/ 35 h 83"/>
                <a:gd name="T4" fmla="*/ 7 w 137"/>
                <a:gd name="T5" fmla="*/ 35 h 83"/>
                <a:gd name="T6" fmla="*/ 0 w 137"/>
                <a:gd name="T7" fmla="*/ 83 h 83"/>
                <a:gd name="T8" fmla="*/ 71 w 137"/>
                <a:gd name="T9" fmla="*/ 83 h 83"/>
                <a:gd name="T10" fmla="*/ 137 w 137"/>
                <a:gd name="T11" fmla="*/ 0 h 83"/>
                <a:gd name="T12" fmla="*/ 81 w 137"/>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37" h="83">
                  <a:moveTo>
                    <a:pt x="81" y="0"/>
                  </a:moveTo>
                  <a:lnTo>
                    <a:pt x="52" y="35"/>
                  </a:lnTo>
                  <a:lnTo>
                    <a:pt x="7" y="35"/>
                  </a:lnTo>
                  <a:lnTo>
                    <a:pt x="0" y="83"/>
                  </a:lnTo>
                  <a:lnTo>
                    <a:pt x="71" y="83"/>
                  </a:lnTo>
                  <a:lnTo>
                    <a:pt x="137" y="0"/>
                  </a:lnTo>
                  <a:lnTo>
                    <a:pt x="81"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6" name="Freeform 8"/>
            <p:cNvSpPr/>
            <p:nvPr/>
          </p:nvSpPr>
          <p:spPr bwMode="auto">
            <a:xfrm>
              <a:off x="9718316" y="4435024"/>
              <a:ext cx="17683" cy="12130"/>
            </a:xfrm>
            <a:custGeom>
              <a:avLst/>
              <a:gdLst>
                <a:gd name="T0" fmla="*/ 52 w 121"/>
                <a:gd name="T1" fmla="*/ 0 h 83"/>
                <a:gd name="T2" fmla="*/ 74 w 121"/>
                <a:gd name="T3" fmla="*/ 35 h 83"/>
                <a:gd name="T4" fmla="*/ 121 w 121"/>
                <a:gd name="T5" fmla="*/ 35 h 83"/>
                <a:gd name="T6" fmla="*/ 114 w 121"/>
                <a:gd name="T7" fmla="*/ 83 h 83"/>
                <a:gd name="T8" fmla="*/ 41 w 121"/>
                <a:gd name="T9" fmla="*/ 83 h 83"/>
                <a:gd name="T10" fmla="*/ 0 w 121"/>
                <a:gd name="T11" fmla="*/ 0 h 83"/>
                <a:gd name="T12" fmla="*/ 52 w 121"/>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52" y="0"/>
                  </a:moveTo>
                  <a:lnTo>
                    <a:pt x="74" y="35"/>
                  </a:lnTo>
                  <a:lnTo>
                    <a:pt x="121" y="35"/>
                  </a:lnTo>
                  <a:lnTo>
                    <a:pt x="114" y="83"/>
                  </a:lnTo>
                  <a:lnTo>
                    <a:pt x="41" y="83"/>
                  </a:lnTo>
                  <a:lnTo>
                    <a:pt x="0" y="0"/>
                  </a:lnTo>
                  <a:lnTo>
                    <a:pt x="52"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7" name="Freeform 9"/>
            <p:cNvSpPr/>
            <p:nvPr/>
          </p:nvSpPr>
          <p:spPr bwMode="auto">
            <a:xfrm>
              <a:off x="9666874" y="4370137"/>
              <a:ext cx="14907" cy="8623"/>
            </a:xfrm>
            <a:custGeom>
              <a:avLst/>
              <a:gdLst>
                <a:gd name="T0" fmla="*/ 92 w 102"/>
                <a:gd name="T1" fmla="*/ 59 h 59"/>
                <a:gd name="T2" fmla="*/ 0 w 102"/>
                <a:gd name="T3" fmla="*/ 59 h 59"/>
                <a:gd name="T4" fmla="*/ 7 w 102"/>
                <a:gd name="T5" fmla="*/ 0 h 59"/>
                <a:gd name="T6" fmla="*/ 102 w 102"/>
                <a:gd name="T7" fmla="*/ 0 h 59"/>
                <a:gd name="T8" fmla="*/ 92 w 102"/>
                <a:gd name="T9" fmla="*/ 59 h 59"/>
              </a:gdLst>
              <a:ahLst/>
              <a:cxnLst>
                <a:cxn ang="0">
                  <a:pos x="T0" y="T1"/>
                </a:cxn>
                <a:cxn ang="0">
                  <a:pos x="T2" y="T3"/>
                </a:cxn>
                <a:cxn ang="0">
                  <a:pos x="T4" y="T5"/>
                </a:cxn>
                <a:cxn ang="0">
                  <a:pos x="T6" y="T7"/>
                </a:cxn>
                <a:cxn ang="0">
                  <a:pos x="T8" y="T9"/>
                </a:cxn>
              </a:cxnLst>
              <a:rect l="0" t="0" r="r" b="b"/>
              <a:pathLst>
                <a:path w="102" h="59">
                  <a:moveTo>
                    <a:pt x="92" y="59"/>
                  </a:moveTo>
                  <a:lnTo>
                    <a:pt x="0" y="59"/>
                  </a:lnTo>
                  <a:lnTo>
                    <a:pt x="7" y="0"/>
                  </a:lnTo>
                  <a:lnTo>
                    <a:pt x="102" y="0"/>
                  </a:lnTo>
                  <a:lnTo>
                    <a:pt x="92" y="59"/>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8" name="Freeform 10"/>
            <p:cNvSpPr/>
            <p:nvPr/>
          </p:nvSpPr>
          <p:spPr bwMode="auto">
            <a:xfrm>
              <a:off x="9662051" y="4403750"/>
              <a:ext cx="14907" cy="9061"/>
            </a:xfrm>
            <a:custGeom>
              <a:avLst/>
              <a:gdLst>
                <a:gd name="T0" fmla="*/ 92 w 102"/>
                <a:gd name="T1" fmla="*/ 62 h 62"/>
                <a:gd name="T2" fmla="*/ 0 w 102"/>
                <a:gd name="T3" fmla="*/ 62 h 62"/>
                <a:gd name="T4" fmla="*/ 9 w 102"/>
                <a:gd name="T5" fmla="*/ 0 h 62"/>
                <a:gd name="T6" fmla="*/ 102 w 102"/>
                <a:gd name="T7" fmla="*/ 0 h 62"/>
                <a:gd name="T8" fmla="*/ 92 w 102"/>
                <a:gd name="T9" fmla="*/ 62 h 62"/>
              </a:gdLst>
              <a:ahLst/>
              <a:cxnLst>
                <a:cxn ang="0">
                  <a:pos x="T0" y="T1"/>
                </a:cxn>
                <a:cxn ang="0">
                  <a:pos x="T2" y="T3"/>
                </a:cxn>
                <a:cxn ang="0">
                  <a:pos x="T4" y="T5"/>
                </a:cxn>
                <a:cxn ang="0">
                  <a:pos x="T6" y="T7"/>
                </a:cxn>
                <a:cxn ang="0">
                  <a:pos x="T8" y="T9"/>
                </a:cxn>
              </a:cxnLst>
              <a:rect l="0" t="0" r="r" b="b"/>
              <a:pathLst>
                <a:path w="102" h="62">
                  <a:moveTo>
                    <a:pt x="92" y="62"/>
                  </a:moveTo>
                  <a:lnTo>
                    <a:pt x="0" y="62"/>
                  </a:lnTo>
                  <a:lnTo>
                    <a:pt x="9" y="0"/>
                  </a:lnTo>
                  <a:lnTo>
                    <a:pt x="102" y="0"/>
                  </a:lnTo>
                  <a:lnTo>
                    <a:pt x="92" y="62"/>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9" name="Freeform 11"/>
            <p:cNvSpPr/>
            <p:nvPr/>
          </p:nvSpPr>
          <p:spPr bwMode="auto">
            <a:xfrm>
              <a:off x="9657229" y="4437801"/>
              <a:ext cx="14761" cy="8623"/>
            </a:xfrm>
            <a:custGeom>
              <a:avLst/>
              <a:gdLst>
                <a:gd name="T0" fmla="*/ 94 w 101"/>
                <a:gd name="T1" fmla="*/ 59 h 59"/>
                <a:gd name="T2" fmla="*/ 0 w 101"/>
                <a:gd name="T3" fmla="*/ 59 h 59"/>
                <a:gd name="T4" fmla="*/ 9 w 101"/>
                <a:gd name="T5" fmla="*/ 0 h 59"/>
                <a:gd name="T6" fmla="*/ 101 w 101"/>
                <a:gd name="T7" fmla="*/ 0 h 59"/>
                <a:gd name="T8" fmla="*/ 94 w 101"/>
                <a:gd name="T9" fmla="*/ 59 h 59"/>
              </a:gdLst>
              <a:ahLst/>
              <a:cxnLst>
                <a:cxn ang="0">
                  <a:pos x="T0" y="T1"/>
                </a:cxn>
                <a:cxn ang="0">
                  <a:pos x="T2" y="T3"/>
                </a:cxn>
                <a:cxn ang="0">
                  <a:pos x="T4" y="T5"/>
                </a:cxn>
                <a:cxn ang="0">
                  <a:pos x="T6" y="T7"/>
                </a:cxn>
                <a:cxn ang="0">
                  <a:pos x="T8" y="T9"/>
                </a:cxn>
              </a:cxnLst>
              <a:rect l="0" t="0" r="r" b="b"/>
              <a:pathLst>
                <a:path w="101" h="59">
                  <a:moveTo>
                    <a:pt x="94" y="59"/>
                  </a:moveTo>
                  <a:lnTo>
                    <a:pt x="0" y="59"/>
                  </a:lnTo>
                  <a:lnTo>
                    <a:pt x="9" y="0"/>
                  </a:lnTo>
                  <a:lnTo>
                    <a:pt x="101" y="0"/>
                  </a:lnTo>
                  <a:lnTo>
                    <a:pt x="94" y="59"/>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0" name="Freeform 12"/>
            <p:cNvSpPr>
              <a:spLocks noEditPoints="1"/>
            </p:cNvSpPr>
            <p:nvPr/>
          </p:nvSpPr>
          <p:spPr bwMode="auto">
            <a:xfrm>
              <a:off x="9748422" y="4366337"/>
              <a:ext cx="73656" cy="36682"/>
            </a:xfrm>
            <a:custGeom>
              <a:avLst/>
              <a:gdLst>
                <a:gd name="T0" fmla="*/ 469 w 504"/>
                <a:gd name="T1" fmla="*/ 251 h 251"/>
                <a:gd name="T2" fmla="*/ 504 w 504"/>
                <a:gd name="T3" fmla="*/ 0 h 251"/>
                <a:gd name="T4" fmla="*/ 36 w 504"/>
                <a:gd name="T5" fmla="*/ 0 h 251"/>
                <a:gd name="T6" fmla="*/ 0 w 504"/>
                <a:gd name="T7" fmla="*/ 251 h 251"/>
                <a:gd name="T8" fmla="*/ 469 w 504"/>
                <a:gd name="T9" fmla="*/ 251 h 251"/>
                <a:gd name="T10" fmla="*/ 215 w 504"/>
                <a:gd name="T11" fmla="*/ 206 h 251"/>
                <a:gd name="T12" fmla="*/ 62 w 504"/>
                <a:gd name="T13" fmla="*/ 206 h 251"/>
                <a:gd name="T14" fmla="*/ 71 w 504"/>
                <a:gd name="T15" fmla="*/ 145 h 251"/>
                <a:gd name="T16" fmla="*/ 225 w 504"/>
                <a:gd name="T17" fmla="*/ 145 h 251"/>
                <a:gd name="T18" fmla="*/ 215 w 504"/>
                <a:gd name="T19" fmla="*/ 206 h 251"/>
                <a:gd name="T20" fmla="*/ 230 w 504"/>
                <a:gd name="T21" fmla="*/ 107 h 251"/>
                <a:gd name="T22" fmla="*/ 76 w 504"/>
                <a:gd name="T23" fmla="*/ 107 h 251"/>
                <a:gd name="T24" fmla="*/ 85 w 504"/>
                <a:gd name="T25" fmla="*/ 42 h 251"/>
                <a:gd name="T26" fmla="*/ 239 w 504"/>
                <a:gd name="T27" fmla="*/ 42 h 251"/>
                <a:gd name="T28" fmla="*/ 230 w 504"/>
                <a:gd name="T29" fmla="*/ 107 h 251"/>
                <a:gd name="T30" fmla="*/ 291 w 504"/>
                <a:gd name="T31" fmla="*/ 42 h 251"/>
                <a:gd name="T32" fmla="*/ 445 w 504"/>
                <a:gd name="T33" fmla="*/ 42 h 251"/>
                <a:gd name="T34" fmla="*/ 435 w 504"/>
                <a:gd name="T35" fmla="*/ 107 h 251"/>
                <a:gd name="T36" fmla="*/ 282 w 504"/>
                <a:gd name="T37" fmla="*/ 107 h 251"/>
                <a:gd name="T38" fmla="*/ 291 w 504"/>
                <a:gd name="T39" fmla="*/ 42 h 251"/>
                <a:gd name="T40" fmla="*/ 267 w 504"/>
                <a:gd name="T41" fmla="*/ 206 h 251"/>
                <a:gd name="T42" fmla="*/ 277 w 504"/>
                <a:gd name="T43" fmla="*/ 145 h 251"/>
                <a:gd name="T44" fmla="*/ 431 w 504"/>
                <a:gd name="T45" fmla="*/ 145 h 251"/>
                <a:gd name="T46" fmla="*/ 421 w 504"/>
                <a:gd name="T47" fmla="*/ 206 h 251"/>
                <a:gd name="T48" fmla="*/ 267 w 504"/>
                <a:gd name="T49" fmla="*/ 20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4" h="251">
                  <a:moveTo>
                    <a:pt x="469" y="251"/>
                  </a:moveTo>
                  <a:lnTo>
                    <a:pt x="504" y="0"/>
                  </a:lnTo>
                  <a:lnTo>
                    <a:pt x="36" y="0"/>
                  </a:lnTo>
                  <a:lnTo>
                    <a:pt x="0" y="251"/>
                  </a:lnTo>
                  <a:lnTo>
                    <a:pt x="469" y="251"/>
                  </a:lnTo>
                  <a:close/>
                  <a:moveTo>
                    <a:pt x="215" y="206"/>
                  </a:moveTo>
                  <a:lnTo>
                    <a:pt x="62" y="206"/>
                  </a:lnTo>
                  <a:lnTo>
                    <a:pt x="71" y="145"/>
                  </a:lnTo>
                  <a:lnTo>
                    <a:pt x="225" y="145"/>
                  </a:lnTo>
                  <a:lnTo>
                    <a:pt x="215" y="206"/>
                  </a:lnTo>
                  <a:close/>
                  <a:moveTo>
                    <a:pt x="230" y="107"/>
                  </a:moveTo>
                  <a:lnTo>
                    <a:pt x="76" y="107"/>
                  </a:lnTo>
                  <a:lnTo>
                    <a:pt x="85" y="42"/>
                  </a:lnTo>
                  <a:lnTo>
                    <a:pt x="239" y="42"/>
                  </a:lnTo>
                  <a:lnTo>
                    <a:pt x="230" y="107"/>
                  </a:lnTo>
                  <a:close/>
                  <a:moveTo>
                    <a:pt x="291" y="42"/>
                  </a:moveTo>
                  <a:lnTo>
                    <a:pt x="445" y="42"/>
                  </a:lnTo>
                  <a:lnTo>
                    <a:pt x="435" y="107"/>
                  </a:lnTo>
                  <a:lnTo>
                    <a:pt x="282" y="107"/>
                  </a:lnTo>
                  <a:lnTo>
                    <a:pt x="291" y="42"/>
                  </a:lnTo>
                  <a:close/>
                  <a:moveTo>
                    <a:pt x="267" y="206"/>
                  </a:moveTo>
                  <a:lnTo>
                    <a:pt x="277" y="145"/>
                  </a:lnTo>
                  <a:lnTo>
                    <a:pt x="431" y="145"/>
                  </a:lnTo>
                  <a:lnTo>
                    <a:pt x="421" y="206"/>
                  </a:lnTo>
                  <a:lnTo>
                    <a:pt x="267" y="206"/>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Freeform 13"/>
            <p:cNvSpPr/>
            <p:nvPr/>
          </p:nvSpPr>
          <p:spPr bwMode="auto">
            <a:xfrm>
              <a:off x="9746376" y="4405211"/>
              <a:ext cx="24552" cy="12130"/>
            </a:xfrm>
            <a:custGeom>
              <a:avLst/>
              <a:gdLst>
                <a:gd name="T0" fmla="*/ 114 w 168"/>
                <a:gd name="T1" fmla="*/ 0 h 83"/>
                <a:gd name="T2" fmla="*/ 85 w 168"/>
                <a:gd name="T3" fmla="*/ 38 h 83"/>
                <a:gd name="T4" fmla="*/ 7 w 168"/>
                <a:gd name="T5" fmla="*/ 38 h 83"/>
                <a:gd name="T6" fmla="*/ 0 w 168"/>
                <a:gd name="T7" fmla="*/ 83 h 83"/>
                <a:gd name="T8" fmla="*/ 114 w 168"/>
                <a:gd name="T9" fmla="*/ 83 h 83"/>
                <a:gd name="T10" fmla="*/ 168 w 168"/>
                <a:gd name="T11" fmla="*/ 0 h 83"/>
                <a:gd name="T12" fmla="*/ 114 w 16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68" h="83">
                  <a:moveTo>
                    <a:pt x="114" y="0"/>
                  </a:moveTo>
                  <a:lnTo>
                    <a:pt x="85" y="38"/>
                  </a:lnTo>
                  <a:lnTo>
                    <a:pt x="7" y="38"/>
                  </a:lnTo>
                  <a:lnTo>
                    <a:pt x="0" y="83"/>
                  </a:lnTo>
                  <a:lnTo>
                    <a:pt x="114" y="83"/>
                  </a:lnTo>
                  <a:lnTo>
                    <a:pt x="168" y="0"/>
                  </a:lnTo>
                  <a:lnTo>
                    <a:pt x="114"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2" name="Freeform 14"/>
            <p:cNvSpPr/>
            <p:nvPr/>
          </p:nvSpPr>
          <p:spPr bwMode="auto">
            <a:xfrm>
              <a:off x="9793726" y="4405211"/>
              <a:ext cx="22068" cy="12130"/>
            </a:xfrm>
            <a:custGeom>
              <a:avLst/>
              <a:gdLst>
                <a:gd name="T0" fmla="*/ 54 w 151"/>
                <a:gd name="T1" fmla="*/ 0 h 83"/>
                <a:gd name="T2" fmla="*/ 73 w 151"/>
                <a:gd name="T3" fmla="*/ 38 h 83"/>
                <a:gd name="T4" fmla="*/ 151 w 151"/>
                <a:gd name="T5" fmla="*/ 38 h 83"/>
                <a:gd name="T6" fmla="*/ 147 w 151"/>
                <a:gd name="T7" fmla="*/ 83 h 83"/>
                <a:gd name="T8" fmla="*/ 36 w 151"/>
                <a:gd name="T9" fmla="*/ 83 h 83"/>
                <a:gd name="T10" fmla="*/ 0 w 151"/>
                <a:gd name="T11" fmla="*/ 0 h 83"/>
                <a:gd name="T12" fmla="*/ 54 w 151"/>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51" h="83">
                  <a:moveTo>
                    <a:pt x="54" y="0"/>
                  </a:moveTo>
                  <a:lnTo>
                    <a:pt x="73" y="38"/>
                  </a:lnTo>
                  <a:lnTo>
                    <a:pt x="151" y="38"/>
                  </a:lnTo>
                  <a:lnTo>
                    <a:pt x="147" y="83"/>
                  </a:lnTo>
                  <a:lnTo>
                    <a:pt x="36" y="83"/>
                  </a:lnTo>
                  <a:lnTo>
                    <a:pt x="0" y="0"/>
                  </a:lnTo>
                  <a:lnTo>
                    <a:pt x="54"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3" name="Freeform 15"/>
            <p:cNvSpPr/>
            <p:nvPr/>
          </p:nvSpPr>
          <p:spPr bwMode="auto">
            <a:xfrm>
              <a:off x="9742284" y="4420118"/>
              <a:ext cx="20314" cy="27037"/>
            </a:xfrm>
            <a:custGeom>
              <a:avLst/>
              <a:gdLst>
                <a:gd name="T0" fmla="*/ 59 w 139"/>
                <a:gd name="T1" fmla="*/ 185 h 185"/>
                <a:gd name="T2" fmla="*/ 0 w 139"/>
                <a:gd name="T3" fmla="*/ 185 h 185"/>
                <a:gd name="T4" fmla="*/ 68 w 139"/>
                <a:gd name="T5" fmla="*/ 106 h 185"/>
                <a:gd name="T6" fmla="*/ 85 w 139"/>
                <a:gd name="T7" fmla="*/ 0 h 185"/>
                <a:gd name="T8" fmla="*/ 139 w 139"/>
                <a:gd name="T9" fmla="*/ 0 h 185"/>
                <a:gd name="T10" fmla="*/ 125 w 139"/>
                <a:gd name="T11" fmla="*/ 106 h 185"/>
                <a:gd name="T12" fmla="*/ 59 w 139"/>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39" h="185">
                  <a:moveTo>
                    <a:pt x="59" y="185"/>
                  </a:moveTo>
                  <a:lnTo>
                    <a:pt x="0" y="185"/>
                  </a:lnTo>
                  <a:lnTo>
                    <a:pt x="68" y="106"/>
                  </a:lnTo>
                  <a:lnTo>
                    <a:pt x="85" y="0"/>
                  </a:lnTo>
                  <a:lnTo>
                    <a:pt x="139" y="0"/>
                  </a:lnTo>
                  <a:lnTo>
                    <a:pt x="125" y="106"/>
                  </a:lnTo>
                  <a:lnTo>
                    <a:pt x="59" y="185"/>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4" name="Freeform 16"/>
            <p:cNvSpPr/>
            <p:nvPr/>
          </p:nvSpPr>
          <p:spPr bwMode="auto">
            <a:xfrm>
              <a:off x="9794749" y="4420118"/>
              <a:ext cx="11838" cy="27037"/>
            </a:xfrm>
            <a:custGeom>
              <a:avLst/>
              <a:gdLst>
                <a:gd name="T0" fmla="*/ 55 w 81"/>
                <a:gd name="T1" fmla="*/ 185 h 185"/>
                <a:gd name="T2" fmla="*/ 0 w 81"/>
                <a:gd name="T3" fmla="*/ 185 h 185"/>
                <a:gd name="T4" fmla="*/ 26 w 81"/>
                <a:gd name="T5" fmla="*/ 0 h 185"/>
                <a:gd name="T6" fmla="*/ 81 w 81"/>
                <a:gd name="T7" fmla="*/ 0 h 185"/>
                <a:gd name="T8" fmla="*/ 55 w 81"/>
                <a:gd name="T9" fmla="*/ 185 h 185"/>
              </a:gdLst>
              <a:ahLst/>
              <a:cxnLst>
                <a:cxn ang="0">
                  <a:pos x="T0" y="T1"/>
                </a:cxn>
                <a:cxn ang="0">
                  <a:pos x="T2" y="T3"/>
                </a:cxn>
                <a:cxn ang="0">
                  <a:pos x="T4" y="T5"/>
                </a:cxn>
                <a:cxn ang="0">
                  <a:pos x="T6" y="T7"/>
                </a:cxn>
                <a:cxn ang="0">
                  <a:pos x="T8" y="T9"/>
                </a:cxn>
              </a:cxnLst>
              <a:rect l="0" t="0" r="r" b="b"/>
              <a:pathLst>
                <a:path w="81" h="185">
                  <a:moveTo>
                    <a:pt x="55" y="185"/>
                  </a:moveTo>
                  <a:lnTo>
                    <a:pt x="0" y="185"/>
                  </a:lnTo>
                  <a:lnTo>
                    <a:pt x="26" y="0"/>
                  </a:lnTo>
                  <a:lnTo>
                    <a:pt x="81" y="0"/>
                  </a:lnTo>
                  <a:lnTo>
                    <a:pt x="55" y="185"/>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5" name="Freeform 17"/>
            <p:cNvSpPr/>
            <p:nvPr/>
          </p:nvSpPr>
          <p:spPr bwMode="auto">
            <a:xfrm>
              <a:off x="9723139" y="4460015"/>
              <a:ext cx="85494" cy="79356"/>
            </a:xfrm>
            <a:custGeom>
              <a:avLst/>
              <a:gdLst>
                <a:gd name="T0" fmla="*/ 497 w 585"/>
                <a:gd name="T1" fmla="*/ 0 h 543"/>
                <a:gd name="T2" fmla="*/ 431 w 585"/>
                <a:gd name="T3" fmla="*/ 427 h 543"/>
                <a:gd name="T4" fmla="*/ 192 w 585"/>
                <a:gd name="T5" fmla="*/ 0 h 543"/>
                <a:gd name="T6" fmla="*/ 81 w 585"/>
                <a:gd name="T7" fmla="*/ 0 h 543"/>
                <a:gd name="T8" fmla="*/ 0 w 585"/>
                <a:gd name="T9" fmla="*/ 543 h 543"/>
                <a:gd name="T10" fmla="*/ 88 w 585"/>
                <a:gd name="T11" fmla="*/ 543 h 543"/>
                <a:gd name="T12" fmla="*/ 152 w 585"/>
                <a:gd name="T13" fmla="*/ 113 h 543"/>
                <a:gd name="T14" fmla="*/ 391 w 585"/>
                <a:gd name="T15" fmla="*/ 543 h 543"/>
                <a:gd name="T16" fmla="*/ 502 w 585"/>
                <a:gd name="T17" fmla="*/ 543 h 543"/>
                <a:gd name="T18" fmla="*/ 585 w 585"/>
                <a:gd name="T19" fmla="*/ 0 h 543"/>
                <a:gd name="T20" fmla="*/ 497 w 585"/>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5" h="543">
                  <a:moveTo>
                    <a:pt x="497" y="0"/>
                  </a:moveTo>
                  <a:lnTo>
                    <a:pt x="431" y="427"/>
                  </a:lnTo>
                  <a:lnTo>
                    <a:pt x="192" y="0"/>
                  </a:lnTo>
                  <a:lnTo>
                    <a:pt x="81" y="0"/>
                  </a:lnTo>
                  <a:lnTo>
                    <a:pt x="0" y="543"/>
                  </a:lnTo>
                  <a:lnTo>
                    <a:pt x="88" y="543"/>
                  </a:lnTo>
                  <a:lnTo>
                    <a:pt x="152" y="113"/>
                  </a:lnTo>
                  <a:lnTo>
                    <a:pt x="391" y="543"/>
                  </a:lnTo>
                  <a:lnTo>
                    <a:pt x="502" y="543"/>
                  </a:lnTo>
                  <a:lnTo>
                    <a:pt x="585" y="0"/>
                  </a:lnTo>
                  <a:lnTo>
                    <a:pt x="497" y="0"/>
                  </a:ln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8"/>
            <p:cNvSpPr/>
            <p:nvPr/>
          </p:nvSpPr>
          <p:spPr bwMode="auto">
            <a:xfrm>
              <a:off x="9656790" y="4460015"/>
              <a:ext cx="68833" cy="79356"/>
            </a:xfrm>
            <a:custGeom>
              <a:avLst/>
              <a:gdLst>
                <a:gd name="T0" fmla="*/ 95 w 199"/>
                <a:gd name="T1" fmla="*/ 36 h 229"/>
                <a:gd name="T2" fmla="*/ 194 w 199"/>
                <a:gd name="T3" fmla="*/ 36 h 229"/>
                <a:gd name="T4" fmla="*/ 199 w 199"/>
                <a:gd name="T5" fmla="*/ 0 h 229"/>
                <a:gd name="T6" fmla="*/ 77 w 199"/>
                <a:gd name="T7" fmla="*/ 0 h 229"/>
                <a:gd name="T8" fmla="*/ 16 w 199"/>
                <a:gd name="T9" fmla="*/ 53 h 229"/>
                <a:gd name="T10" fmla="*/ 0 w 199"/>
                <a:gd name="T11" fmla="*/ 167 h 229"/>
                <a:gd name="T12" fmla="*/ 23 w 199"/>
                <a:gd name="T13" fmla="*/ 200 h 229"/>
                <a:gd name="T14" fmla="*/ 15 w 199"/>
                <a:gd name="T15" fmla="*/ 219 h 229"/>
                <a:gd name="T16" fmla="*/ 45 w 199"/>
                <a:gd name="T17" fmla="*/ 229 h 229"/>
                <a:gd name="T18" fmla="*/ 165 w 199"/>
                <a:gd name="T19" fmla="*/ 229 h 229"/>
                <a:gd name="T20" fmla="*/ 170 w 199"/>
                <a:gd name="T21" fmla="*/ 192 h 229"/>
                <a:gd name="T22" fmla="*/ 73 w 199"/>
                <a:gd name="T23" fmla="*/ 192 h 229"/>
                <a:gd name="T24" fmla="*/ 38 w 199"/>
                <a:gd name="T25" fmla="*/ 159 h 229"/>
                <a:gd name="T26" fmla="*/ 50 w 199"/>
                <a:gd name="T27" fmla="*/ 70 h 229"/>
                <a:gd name="T28" fmla="*/ 95 w 199"/>
                <a:gd name="T29" fmla="*/ 3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29">
                  <a:moveTo>
                    <a:pt x="95" y="36"/>
                  </a:moveTo>
                  <a:cubicBezTo>
                    <a:pt x="194" y="36"/>
                    <a:pt x="194" y="36"/>
                    <a:pt x="194" y="36"/>
                  </a:cubicBezTo>
                  <a:cubicBezTo>
                    <a:pt x="199" y="0"/>
                    <a:pt x="199" y="0"/>
                    <a:pt x="199" y="0"/>
                  </a:cubicBezTo>
                  <a:cubicBezTo>
                    <a:pt x="77" y="0"/>
                    <a:pt x="77" y="0"/>
                    <a:pt x="77" y="0"/>
                  </a:cubicBezTo>
                  <a:cubicBezTo>
                    <a:pt x="47" y="0"/>
                    <a:pt x="20" y="24"/>
                    <a:pt x="16" y="53"/>
                  </a:cubicBezTo>
                  <a:cubicBezTo>
                    <a:pt x="0" y="167"/>
                    <a:pt x="0" y="167"/>
                    <a:pt x="0" y="167"/>
                  </a:cubicBezTo>
                  <a:cubicBezTo>
                    <a:pt x="15" y="170"/>
                    <a:pt x="26" y="186"/>
                    <a:pt x="23" y="200"/>
                  </a:cubicBezTo>
                  <a:cubicBezTo>
                    <a:pt x="22" y="207"/>
                    <a:pt x="20" y="214"/>
                    <a:pt x="15" y="219"/>
                  </a:cubicBezTo>
                  <a:cubicBezTo>
                    <a:pt x="24" y="225"/>
                    <a:pt x="32" y="229"/>
                    <a:pt x="45" y="229"/>
                  </a:cubicBezTo>
                  <a:cubicBezTo>
                    <a:pt x="165" y="229"/>
                    <a:pt x="165" y="229"/>
                    <a:pt x="165" y="229"/>
                  </a:cubicBezTo>
                  <a:cubicBezTo>
                    <a:pt x="170" y="192"/>
                    <a:pt x="170" y="192"/>
                    <a:pt x="170" y="192"/>
                  </a:cubicBezTo>
                  <a:cubicBezTo>
                    <a:pt x="73" y="192"/>
                    <a:pt x="73" y="192"/>
                    <a:pt x="73" y="192"/>
                  </a:cubicBezTo>
                  <a:cubicBezTo>
                    <a:pt x="54" y="192"/>
                    <a:pt x="35" y="181"/>
                    <a:pt x="38" y="159"/>
                  </a:cubicBezTo>
                  <a:cubicBezTo>
                    <a:pt x="50" y="70"/>
                    <a:pt x="50" y="70"/>
                    <a:pt x="50" y="70"/>
                  </a:cubicBezTo>
                  <a:cubicBezTo>
                    <a:pt x="54" y="45"/>
                    <a:pt x="71" y="36"/>
                    <a:pt x="95" y="36"/>
                  </a:cubicBez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Oval 19"/>
            <p:cNvSpPr>
              <a:spLocks noChangeArrowheads="1"/>
            </p:cNvSpPr>
            <p:nvPr/>
          </p:nvSpPr>
          <p:spPr bwMode="auto">
            <a:xfrm>
              <a:off x="9643637" y="4518618"/>
              <a:ext cx="19729" cy="19729"/>
            </a:xfrm>
            <a:prstGeom prst="ellipse">
              <a:avLst/>
            </a:pr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8" name="Freeform 20"/>
            <p:cNvSpPr/>
            <p:nvPr/>
          </p:nvSpPr>
          <p:spPr bwMode="auto">
            <a:xfrm>
              <a:off x="9173933" y="4477991"/>
              <a:ext cx="461082" cy="63426"/>
            </a:xfrm>
            <a:custGeom>
              <a:avLst/>
              <a:gdLst>
                <a:gd name="T0" fmla="*/ 1295 w 1334"/>
                <a:gd name="T1" fmla="*/ 170 h 183"/>
                <a:gd name="T2" fmla="*/ 730 w 1334"/>
                <a:gd name="T3" fmla="*/ 64 h 183"/>
                <a:gd name="T4" fmla="*/ 118 w 1334"/>
                <a:gd name="T5" fmla="*/ 132 h 183"/>
                <a:gd name="T6" fmla="*/ 0 w 1334"/>
                <a:gd name="T7" fmla="*/ 177 h 183"/>
                <a:gd name="T8" fmla="*/ 72 w 1334"/>
                <a:gd name="T9" fmla="*/ 140 h 183"/>
                <a:gd name="T10" fmla="*/ 723 w 1334"/>
                <a:gd name="T11" fmla="*/ 24 h 183"/>
                <a:gd name="T12" fmla="*/ 1334 w 1334"/>
                <a:gd name="T13" fmla="*/ 183 h 183"/>
                <a:gd name="T14" fmla="*/ 1295 w 1334"/>
                <a:gd name="T15" fmla="*/ 17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4" h="183">
                  <a:moveTo>
                    <a:pt x="1295" y="170"/>
                  </a:moveTo>
                  <a:cubicBezTo>
                    <a:pt x="1224" y="146"/>
                    <a:pt x="1037" y="81"/>
                    <a:pt x="730" y="64"/>
                  </a:cubicBezTo>
                  <a:cubicBezTo>
                    <a:pt x="436" y="47"/>
                    <a:pt x="227" y="99"/>
                    <a:pt x="118" y="132"/>
                  </a:cubicBezTo>
                  <a:cubicBezTo>
                    <a:pt x="100" y="139"/>
                    <a:pt x="0" y="177"/>
                    <a:pt x="0" y="177"/>
                  </a:cubicBezTo>
                  <a:cubicBezTo>
                    <a:pt x="0" y="177"/>
                    <a:pt x="60" y="146"/>
                    <a:pt x="72" y="140"/>
                  </a:cubicBezTo>
                  <a:cubicBezTo>
                    <a:pt x="85" y="132"/>
                    <a:pt x="336" y="0"/>
                    <a:pt x="723" y="24"/>
                  </a:cubicBezTo>
                  <a:cubicBezTo>
                    <a:pt x="1085" y="47"/>
                    <a:pt x="1303" y="163"/>
                    <a:pt x="1334" y="183"/>
                  </a:cubicBezTo>
                  <a:cubicBezTo>
                    <a:pt x="1334" y="183"/>
                    <a:pt x="1310" y="175"/>
                    <a:pt x="1295" y="170"/>
                  </a:cubicBez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21"/>
            <p:cNvSpPr/>
            <p:nvPr/>
          </p:nvSpPr>
          <p:spPr bwMode="auto">
            <a:xfrm>
              <a:off x="9167649" y="4366337"/>
              <a:ext cx="138251" cy="153304"/>
            </a:xfrm>
            <a:custGeom>
              <a:avLst/>
              <a:gdLst>
                <a:gd name="T0" fmla="*/ 212 w 400"/>
                <a:gd name="T1" fmla="*/ 405 h 442"/>
                <a:gd name="T2" fmla="*/ 231 w 400"/>
                <a:gd name="T3" fmla="*/ 271 h 442"/>
                <a:gd name="T4" fmla="*/ 400 w 400"/>
                <a:gd name="T5" fmla="*/ 0 h 442"/>
                <a:gd name="T6" fmla="*/ 311 w 400"/>
                <a:gd name="T7" fmla="*/ 0 h 442"/>
                <a:gd name="T8" fmla="*/ 195 w 400"/>
                <a:gd name="T9" fmla="*/ 192 h 442"/>
                <a:gd name="T10" fmla="*/ 87 w 400"/>
                <a:gd name="T11" fmla="*/ 0 h 442"/>
                <a:gd name="T12" fmla="*/ 0 w 400"/>
                <a:gd name="T13" fmla="*/ 0 h 442"/>
                <a:gd name="T14" fmla="*/ 148 w 400"/>
                <a:gd name="T15" fmla="*/ 263 h 442"/>
                <a:gd name="T16" fmla="*/ 121 w 400"/>
                <a:gd name="T17" fmla="*/ 442 h 442"/>
                <a:gd name="T18" fmla="*/ 212 w 400"/>
                <a:gd name="T19" fmla="*/ 40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42">
                  <a:moveTo>
                    <a:pt x="212" y="405"/>
                  </a:moveTo>
                  <a:cubicBezTo>
                    <a:pt x="231" y="271"/>
                    <a:pt x="231" y="271"/>
                    <a:pt x="231" y="271"/>
                  </a:cubicBezTo>
                  <a:cubicBezTo>
                    <a:pt x="400" y="0"/>
                    <a:pt x="400" y="0"/>
                    <a:pt x="400" y="0"/>
                  </a:cubicBezTo>
                  <a:cubicBezTo>
                    <a:pt x="311" y="0"/>
                    <a:pt x="311" y="0"/>
                    <a:pt x="311" y="0"/>
                  </a:cubicBezTo>
                  <a:cubicBezTo>
                    <a:pt x="195" y="192"/>
                    <a:pt x="195" y="192"/>
                    <a:pt x="195" y="192"/>
                  </a:cubicBezTo>
                  <a:cubicBezTo>
                    <a:pt x="87" y="0"/>
                    <a:pt x="87" y="0"/>
                    <a:pt x="87" y="0"/>
                  </a:cubicBezTo>
                  <a:cubicBezTo>
                    <a:pt x="0" y="0"/>
                    <a:pt x="0" y="0"/>
                    <a:pt x="0" y="0"/>
                  </a:cubicBezTo>
                  <a:cubicBezTo>
                    <a:pt x="148" y="263"/>
                    <a:pt x="148" y="263"/>
                    <a:pt x="148" y="263"/>
                  </a:cubicBezTo>
                  <a:cubicBezTo>
                    <a:pt x="145" y="288"/>
                    <a:pt x="121" y="442"/>
                    <a:pt x="121" y="442"/>
                  </a:cubicBezTo>
                  <a:cubicBezTo>
                    <a:pt x="121" y="442"/>
                    <a:pt x="148" y="429"/>
                    <a:pt x="212" y="405"/>
                  </a:cubicBez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22"/>
            <p:cNvSpPr/>
            <p:nvPr/>
          </p:nvSpPr>
          <p:spPr bwMode="auto">
            <a:xfrm>
              <a:off x="9550690" y="4366629"/>
              <a:ext cx="105515" cy="158858"/>
            </a:xfrm>
            <a:custGeom>
              <a:avLst/>
              <a:gdLst>
                <a:gd name="T0" fmla="*/ 183 w 305"/>
                <a:gd name="T1" fmla="*/ 448 h 458"/>
                <a:gd name="T2" fmla="*/ 213 w 305"/>
                <a:gd name="T3" fmla="*/ 428 h 458"/>
                <a:gd name="T4" fmla="*/ 232 w 305"/>
                <a:gd name="T5" fmla="*/ 405 h 458"/>
                <a:gd name="T6" fmla="*/ 246 w 305"/>
                <a:gd name="T7" fmla="*/ 373 h 458"/>
                <a:gd name="T8" fmla="*/ 305 w 305"/>
                <a:gd name="T9" fmla="*/ 0 h 458"/>
                <a:gd name="T10" fmla="*/ 228 w 305"/>
                <a:gd name="T11" fmla="*/ 0 h 458"/>
                <a:gd name="T12" fmla="*/ 181 w 305"/>
                <a:gd name="T13" fmla="*/ 312 h 458"/>
                <a:gd name="T14" fmla="*/ 112 w 305"/>
                <a:gd name="T15" fmla="*/ 397 h 458"/>
                <a:gd name="T16" fmla="*/ 0 w 305"/>
                <a:gd name="T17" fmla="*/ 398 h 458"/>
                <a:gd name="T18" fmla="*/ 160 w 305"/>
                <a:gd name="T19" fmla="*/ 458 h 458"/>
                <a:gd name="T20" fmla="*/ 183 w 305"/>
                <a:gd name="T21" fmla="*/ 44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458">
                  <a:moveTo>
                    <a:pt x="183" y="448"/>
                  </a:moveTo>
                  <a:cubicBezTo>
                    <a:pt x="194" y="442"/>
                    <a:pt x="204" y="435"/>
                    <a:pt x="213" y="428"/>
                  </a:cubicBezTo>
                  <a:cubicBezTo>
                    <a:pt x="220" y="421"/>
                    <a:pt x="227" y="413"/>
                    <a:pt x="232" y="405"/>
                  </a:cubicBezTo>
                  <a:cubicBezTo>
                    <a:pt x="238" y="396"/>
                    <a:pt x="244" y="386"/>
                    <a:pt x="246" y="373"/>
                  </a:cubicBezTo>
                  <a:cubicBezTo>
                    <a:pt x="250" y="351"/>
                    <a:pt x="305" y="0"/>
                    <a:pt x="305" y="0"/>
                  </a:cubicBezTo>
                  <a:cubicBezTo>
                    <a:pt x="228" y="0"/>
                    <a:pt x="228" y="0"/>
                    <a:pt x="228" y="0"/>
                  </a:cubicBezTo>
                  <a:cubicBezTo>
                    <a:pt x="228" y="0"/>
                    <a:pt x="185" y="293"/>
                    <a:pt x="181" y="312"/>
                  </a:cubicBezTo>
                  <a:cubicBezTo>
                    <a:pt x="177" y="327"/>
                    <a:pt x="163" y="389"/>
                    <a:pt x="112" y="397"/>
                  </a:cubicBezTo>
                  <a:cubicBezTo>
                    <a:pt x="71" y="403"/>
                    <a:pt x="0" y="398"/>
                    <a:pt x="0" y="398"/>
                  </a:cubicBezTo>
                  <a:cubicBezTo>
                    <a:pt x="70" y="418"/>
                    <a:pt x="122" y="441"/>
                    <a:pt x="160" y="458"/>
                  </a:cubicBezTo>
                  <a:cubicBezTo>
                    <a:pt x="167" y="455"/>
                    <a:pt x="176" y="451"/>
                    <a:pt x="183" y="448"/>
                  </a:cubicBez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23"/>
            <p:cNvSpPr/>
            <p:nvPr/>
          </p:nvSpPr>
          <p:spPr bwMode="auto">
            <a:xfrm>
              <a:off x="9406593" y="4366629"/>
              <a:ext cx="161781" cy="137082"/>
            </a:xfrm>
            <a:custGeom>
              <a:avLst/>
              <a:gdLst>
                <a:gd name="T0" fmla="*/ 468 w 468"/>
                <a:gd name="T1" fmla="*/ 0 h 395"/>
                <a:gd name="T2" fmla="*/ 387 w 468"/>
                <a:gd name="T3" fmla="*/ 0 h 395"/>
                <a:gd name="T4" fmla="*/ 332 w 468"/>
                <a:gd name="T5" fmla="*/ 358 h 395"/>
                <a:gd name="T6" fmla="*/ 132 w 468"/>
                <a:gd name="T7" fmla="*/ 0 h 395"/>
                <a:gd name="T8" fmla="*/ 49 w 468"/>
                <a:gd name="T9" fmla="*/ 0 h 395"/>
                <a:gd name="T10" fmla="*/ 0 w 468"/>
                <a:gd name="T11" fmla="*/ 326 h 395"/>
                <a:gd name="T12" fmla="*/ 22 w 468"/>
                <a:gd name="T13" fmla="*/ 327 h 395"/>
                <a:gd name="T14" fmla="*/ 74 w 468"/>
                <a:gd name="T15" fmla="*/ 330 h 395"/>
                <a:gd name="T16" fmla="*/ 107 w 468"/>
                <a:gd name="T17" fmla="*/ 109 h 395"/>
                <a:gd name="T18" fmla="*/ 245 w 468"/>
                <a:gd name="T19" fmla="*/ 355 h 395"/>
                <a:gd name="T20" fmla="*/ 408 w 468"/>
                <a:gd name="T21" fmla="*/ 395 h 395"/>
                <a:gd name="T22" fmla="*/ 468 w 468"/>
                <a:gd name="T23"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8" h="395">
                  <a:moveTo>
                    <a:pt x="468" y="0"/>
                  </a:moveTo>
                  <a:cubicBezTo>
                    <a:pt x="387" y="0"/>
                    <a:pt x="387" y="0"/>
                    <a:pt x="387" y="0"/>
                  </a:cubicBezTo>
                  <a:cubicBezTo>
                    <a:pt x="332" y="358"/>
                    <a:pt x="332" y="358"/>
                    <a:pt x="332" y="358"/>
                  </a:cubicBezTo>
                  <a:cubicBezTo>
                    <a:pt x="301" y="297"/>
                    <a:pt x="132" y="0"/>
                    <a:pt x="132" y="0"/>
                  </a:cubicBezTo>
                  <a:cubicBezTo>
                    <a:pt x="49" y="0"/>
                    <a:pt x="49" y="0"/>
                    <a:pt x="49" y="0"/>
                  </a:cubicBezTo>
                  <a:cubicBezTo>
                    <a:pt x="0" y="326"/>
                    <a:pt x="0" y="326"/>
                    <a:pt x="0" y="326"/>
                  </a:cubicBezTo>
                  <a:cubicBezTo>
                    <a:pt x="9" y="326"/>
                    <a:pt x="12" y="326"/>
                    <a:pt x="22" y="327"/>
                  </a:cubicBezTo>
                  <a:cubicBezTo>
                    <a:pt x="39" y="328"/>
                    <a:pt x="57" y="329"/>
                    <a:pt x="74" y="330"/>
                  </a:cubicBezTo>
                  <a:cubicBezTo>
                    <a:pt x="107" y="109"/>
                    <a:pt x="107" y="109"/>
                    <a:pt x="107" y="109"/>
                  </a:cubicBezTo>
                  <a:cubicBezTo>
                    <a:pt x="107" y="109"/>
                    <a:pt x="191" y="257"/>
                    <a:pt x="245" y="355"/>
                  </a:cubicBezTo>
                  <a:cubicBezTo>
                    <a:pt x="318" y="367"/>
                    <a:pt x="383" y="388"/>
                    <a:pt x="408" y="395"/>
                  </a:cubicBezTo>
                  <a:lnTo>
                    <a:pt x="468" y="0"/>
                  </a:ln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24"/>
            <p:cNvSpPr/>
            <p:nvPr/>
          </p:nvSpPr>
          <p:spPr bwMode="auto">
            <a:xfrm>
              <a:off x="9253435" y="4366629"/>
              <a:ext cx="146874" cy="135621"/>
            </a:xfrm>
            <a:custGeom>
              <a:avLst/>
              <a:gdLst>
                <a:gd name="T0" fmla="*/ 335 w 425"/>
                <a:gd name="T1" fmla="*/ 0 h 391"/>
                <a:gd name="T2" fmla="*/ 226 w 425"/>
                <a:gd name="T3" fmla="*/ 0 h 391"/>
                <a:gd name="T4" fmla="*/ 0 w 425"/>
                <a:gd name="T5" fmla="*/ 391 h 391"/>
                <a:gd name="T6" fmla="*/ 304 w 425"/>
                <a:gd name="T7" fmla="*/ 330 h 391"/>
                <a:gd name="T8" fmla="*/ 150 w 425"/>
                <a:gd name="T9" fmla="*/ 272 h 391"/>
                <a:gd name="T10" fmla="*/ 272 w 425"/>
                <a:gd name="T11" fmla="*/ 60 h 391"/>
                <a:gd name="T12" fmla="*/ 349 w 425"/>
                <a:gd name="T13" fmla="*/ 327 h 391"/>
                <a:gd name="T14" fmla="*/ 389 w 425"/>
                <a:gd name="T15" fmla="*/ 326 h 391"/>
                <a:gd name="T16" fmla="*/ 425 w 425"/>
                <a:gd name="T17" fmla="*/ 326 h 391"/>
                <a:gd name="T18" fmla="*/ 335 w 425"/>
                <a:gd name="T19"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391">
                  <a:moveTo>
                    <a:pt x="335" y="0"/>
                  </a:moveTo>
                  <a:cubicBezTo>
                    <a:pt x="314" y="0"/>
                    <a:pt x="256" y="0"/>
                    <a:pt x="226" y="0"/>
                  </a:cubicBezTo>
                  <a:cubicBezTo>
                    <a:pt x="208" y="32"/>
                    <a:pt x="0" y="391"/>
                    <a:pt x="0" y="391"/>
                  </a:cubicBezTo>
                  <a:cubicBezTo>
                    <a:pt x="138" y="341"/>
                    <a:pt x="268" y="333"/>
                    <a:pt x="304" y="330"/>
                  </a:cubicBezTo>
                  <a:cubicBezTo>
                    <a:pt x="150" y="272"/>
                    <a:pt x="150" y="272"/>
                    <a:pt x="150" y="272"/>
                  </a:cubicBezTo>
                  <a:cubicBezTo>
                    <a:pt x="272" y="60"/>
                    <a:pt x="272" y="60"/>
                    <a:pt x="272" y="60"/>
                  </a:cubicBezTo>
                  <a:cubicBezTo>
                    <a:pt x="349" y="327"/>
                    <a:pt x="349" y="327"/>
                    <a:pt x="349" y="327"/>
                  </a:cubicBezTo>
                  <a:cubicBezTo>
                    <a:pt x="370" y="326"/>
                    <a:pt x="368" y="326"/>
                    <a:pt x="389" y="326"/>
                  </a:cubicBezTo>
                  <a:cubicBezTo>
                    <a:pt x="397" y="326"/>
                    <a:pt x="417" y="326"/>
                    <a:pt x="425" y="326"/>
                  </a:cubicBezTo>
                  <a:lnTo>
                    <a:pt x="335" y="0"/>
                  </a:ln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25"/>
            <p:cNvSpPr/>
            <p:nvPr/>
          </p:nvSpPr>
          <p:spPr bwMode="auto">
            <a:xfrm>
              <a:off x="9324314" y="4423917"/>
              <a:ext cx="29959" cy="41212"/>
            </a:xfrm>
            <a:custGeom>
              <a:avLst/>
              <a:gdLst>
                <a:gd name="T0" fmla="*/ 205 w 205"/>
                <a:gd name="T1" fmla="*/ 282 h 282"/>
                <a:gd name="T2" fmla="*/ 0 w 205"/>
                <a:gd name="T3" fmla="*/ 213 h 282"/>
                <a:gd name="T4" fmla="*/ 123 w 205"/>
                <a:gd name="T5" fmla="*/ 0 h 282"/>
                <a:gd name="T6" fmla="*/ 205 w 205"/>
                <a:gd name="T7" fmla="*/ 282 h 282"/>
              </a:gdLst>
              <a:ahLst/>
              <a:cxnLst>
                <a:cxn ang="0">
                  <a:pos x="T0" y="T1"/>
                </a:cxn>
                <a:cxn ang="0">
                  <a:pos x="T2" y="T3"/>
                </a:cxn>
                <a:cxn ang="0">
                  <a:pos x="T4" y="T5"/>
                </a:cxn>
                <a:cxn ang="0">
                  <a:pos x="T6" y="T7"/>
                </a:cxn>
              </a:cxnLst>
              <a:rect l="0" t="0" r="r" b="b"/>
              <a:pathLst>
                <a:path w="205" h="282">
                  <a:moveTo>
                    <a:pt x="205" y="282"/>
                  </a:moveTo>
                  <a:lnTo>
                    <a:pt x="0" y="213"/>
                  </a:lnTo>
                  <a:lnTo>
                    <a:pt x="123" y="0"/>
                  </a:lnTo>
                  <a:lnTo>
                    <a:pt x="205" y="282"/>
                  </a:ln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26"/>
            <p:cNvSpPr>
              <a:spLocks noEditPoints="1"/>
            </p:cNvSpPr>
            <p:nvPr/>
          </p:nvSpPr>
          <p:spPr bwMode="auto">
            <a:xfrm>
              <a:off x="9190155" y="4545655"/>
              <a:ext cx="39751" cy="36682"/>
            </a:xfrm>
            <a:custGeom>
              <a:avLst/>
              <a:gdLst>
                <a:gd name="T0" fmla="*/ 24 w 115"/>
                <a:gd name="T1" fmla="*/ 52 h 106"/>
                <a:gd name="T2" fmla="*/ 14 w 115"/>
                <a:gd name="T3" fmla="*/ 33 h 106"/>
                <a:gd name="T4" fmla="*/ 21 w 115"/>
                <a:gd name="T5" fmla="*/ 84 h 106"/>
                <a:gd name="T6" fmla="*/ 7 w 115"/>
                <a:gd name="T7" fmla="*/ 104 h 106"/>
                <a:gd name="T8" fmla="*/ 13 w 115"/>
                <a:gd name="T9" fmla="*/ 81 h 106"/>
                <a:gd name="T10" fmla="*/ 31 w 115"/>
                <a:gd name="T11" fmla="*/ 70 h 106"/>
                <a:gd name="T12" fmla="*/ 38 w 115"/>
                <a:gd name="T13" fmla="*/ 16 h 106"/>
                <a:gd name="T14" fmla="*/ 16 w 115"/>
                <a:gd name="T15" fmla="*/ 11 h 106"/>
                <a:gd name="T16" fmla="*/ 38 w 115"/>
                <a:gd name="T17" fmla="*/ 16 h 106"/>
                <a:gd name="T18" fmla="*/ 33 w 115"/>
                <a:gd name="T19" fmla="*/ 106 h 106"/>
                <a:gd name="T20" fmla="*/ 41 w 115"/>
                <a:gd name="T21" fmla="*/ 94 h 106"/>
                <a:gd name="T22" fmla="*/ 60 w 115"/>
                <a:gd name="T23" fmla="*/ 90 h 106"/>
                <a:gd name="T24" fmla="*/ 83 w 115"/>
                <a:gd name="T25" fmla="*/ 14 h 106"/>
                <a:gd name="T26" fmla="*/ 114 w 115"/>
                <a:gd name="T27" fmla="*/ 24 h 106"/>
                <a:gd name="T28" fmla="*/ 104 w 115"/>
                <a:gd name="T29" fmla="*/ 33 h 106"/>
                <a:gd name="T30" fmla="*/ 49 w 115"/>
                <a:gd name="T31" fmla="*/ 20 h 106"/>
                <a:gd name="T32" fmla="*/ 39 w 115"/>
                <a:gd name="T33" fmla="*/ 32 h 106"/>
                <a:gd name="T34" fmla="*/ 41 w 115"/>
                <a:gd name="T35" fmla="*/ 14 h 106"/>
                <a:gd name="T36" fmla="*/ 68 w 115"/>
                <a:gd name="T37" fmla="*/ 3 h 106"/>
                <a:gd name="T38" fmla="*/ 83 w 115"/>
                <a:gd name="T39" fmla="*/ 14 h 106"/>
                <a:gd name="T40" fmla="*/ 98 w 115"/>
                <a:gd name="T41" fmla="*/ 30 h 106"/>
                <a:gd name="T42" fmla="*/ 83 w 115"/>
                <a:gd name="T43" fmla="*/ 36 h 106"/>
                <a:gd name="T44" fmla="*/ 77 w 115"/>
                <a:gd name="T45" fmla="*/ 46 h 106"/>
                <a:gd name="T46" fmla="*/ 101 w 115"/>
                <a:gd name="T47" fmla="*/ 58 h 106"/>
                <a:gd name="T48" fmla="*/ 98 w 115"/>
                <a:gd name="T49" fmla="*/ 83 h 106"/>
                <a:gd name="T50" fmla="*/ 92 w 115"/>
                <a:gd name="T51" fmla="*/ 89 h 106"/>
                <a:gd name="T52" fmla="*/ 97 w 115"/>
                <a:gd name="T53" fmla="*/ 105 h 106"/>
                <a:gd name="T54" fmla="*/ 75 w 115"/>
                <a:gd name="T55" fmla="*/ 89 h 106"/>
                <a:gd name="T56" fmla="*/ 38 w 115"/>
                <a:gd name="T57" fmla="*/ 83 h 106"/>
                <a:gd name="T58" fmla="*/ 42 w 115"/>
                <a:gd name="T59" fmla="*/ 58 h 106"/>
                <a:gd name="T60" fmla="*/ 69 w 115"/>
                <a:gd name="T61" fmla="*/ 46 h 106"/>
                <a:gd name="T62" fmla="*/ 66 w 115"/>
                <a:gd name="T63" fmla="*/ 36 h 106"/>
                <a:gd name="T64" fmla="*/ 53 w 115"/>
                <a:gd name="T65" fmla="*/ 30 h 106"/>
                <a:gd name="T66" fmla="*/ 84 w 115"/>
                <a:gd name="T67" fmla="*/ 30 h 106"/>
                <a:gd name="T68" fmla="*/ 68 w 115"/>
                <a:gd name="T69" fmla="*/ 52 h 106"/>
                <a:gd name="T70" fmla="*/ 49 w 115"/>
                <a:gd name="T71" fmla="*/ 61 h 106"/>
                <a:gd name="T72" fmla="*/ 65 w 115"/>
                <a:gd name="T73" fmla="*/ 76 h 106"/>
                <a:gd name="T74" fmla="*/ 48 w 115"/>
                <a:gd name="T75" fmla="*/ 68 h 106"/>
                <a:gd name="T76" fmla="*/ 65 w 115"/>
                <a:gd name="T77" fmla="*/ 76 h 106"/>
                <a:gd name="T78" fmla="*/ 94 w 115"/>
                <a:gd name="T79" fmla="*/ 52 h 106"/>
                <a:gd name="T80" fmla="*/ 75 w 115"/>
                <a:gd name="T81" fmla="*/ 61 h 106"/>
                <a:gd name="T82" fmla="*/ 91 w 115"/>
                <a:gd name="T83" fmla="*/ 76 h 106"/>
                <a:gd name="T84" fmla="*/ 74 w 115"/>
                <a:gd name="T85" fmla="*/ 68 h 106"/>
                <a:gd name="T86" fmla="*/ 91 w 115"/>
                <a:gd name="T87"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5" h="106">
                  <a:moveTo>
                    <a:pt x="30" y="45"/>
                  </a:moveTo>
                  <a:cubicBezTo>
                    <a:pt x="28" y="47"/>
                    <a:pt x="26" y="50"/>
                    <a:pt x="24" y="52"/>
                  </a:cubicBezTo>
                  <a:cubicBezTo>
                    <a:pt x="22" y="50"/>
                    <a:pt x="17" y="46"/>
                    <a:pt x="8" y="40"/>
                  </a:cubicBezTo>
                  <a:cubicBezTo>
                    <a:pt x="10" y="38"/>
                    <a:pt x="12" y="36"/>
                    <a:pt x="14" y="33"/>
                  </a:cubicBezTo>
                  <a:cubicBezTo>
                    <a:pt x="22" y="38"/>
                    <a:pt x="27" y="42"/>
                    <a:pt x="30" y="45"/>
                  </a:cubicBezTo>
                  <a:close/>
                  <a:moveTo>
                    <a:pt x="21" y="84"/>
                  </a:moveTo>
                  <a:cubicBezTo>
                    <a:pt x="18" y="87"/>
                    <a:pt x="16" y="90"/>
                    <a:pt x="14" y="93"/>
                  </a:cubicBezTo>
                  <a:cubicBezTo>
                    <a:pt x="12" y="96"/>
                    <a:pt x="9" y="100"/>
                    <a:pt x="7" y="104"/>
                  </a:cubicBezTo>
                  <a:cubicBezTo>
                    <a:pt x="5" y="101"/>
                    <a:pt x="2" y="99"/>
                    <a:pt x="0" y="97"/>
                  </a:cubicBezTo>
                  <a:cubicBezTo>
                    <a:pt x="5" y="93"/>
                    <a:pt x="9" y="87"/>
                    <a:pt x="13" y="81"/>
                  </a:cubicBezTo>
                  <a:cubicBezTo>
                    <a:pt x="18" y="74"/>
                    <a:pt x="22" y="69"/>
                    <a:pt x="25" y="64"/>
                  </a:cubicBezTo>
                  <a:cubicBezTo>
                    <a:pt x="27" y="66"/>
                    <a:pt x="28" y="68"/>
                    <a:pt x="31" y="70"/>
                  </a:cubicBezTo>
                  <a:cubicBezTo>
                    <a:pt x="26" y="76"/>
                    <a:pt x="23" y="80"/>
                    <a:pt x="21" y="84"/>
                  </a:cubicBezTo>
                  <a:close/>
                  <a:moveTo>
                    <a:pt x="38" y="16"/>
                  </a:moveTo>
                  <a:cubicBezTo>
                    <a:pt x="35" y="18"/>
                    <a:pt x="33" y="20"/>
                    <a:pt x="32" y="23"/>
                  </a:cubicBezTo>
                  <a:cubicBezTo>
                    <a:pt x="24" y="16"/>
                    <a:pt x="19" y="12"/>
                    <a:pt x="16" y="11"/>
                  </a:cubicBezTo>
                  <a:cubicBezTo>
                    <a:pt x="18" y="8"/>
                    <a:pt x="20" y="6"/>
                    <a:pt x="21" y="4"/>
                  </a:cubicBezTo>
                  <a:cubicBezTo>
                    <a:pt x="29" y="10"/>
                    <a:pt x="35" y="14"/>
                    <a:pt x="38" y="16"/>
                  </a:cubicBezTo>
                  <a:close/>
                  <a:moveTo>
                    <a:pt x="49" y="97"/>
                  </a:moveTo>
                  <a:cubicBezTo>
                    <a:pt x="43" y="100"/>
                    <a:pt x="38" y="103"/>
                    <a:pt x="33" y="106"/>
                  </a:cubicBezTo>
                  <a:cubicBezTo>
                    <a:pt x="31" y="104"/>
                    <a:pt x="30" y="102"/>
                    <a:pt x="28" y="100"/>
                  </a:cubicBezTo>
                  <a:cubicBezTo>
                    <a:pt x="32" y="98"/>
                    <a:pt x="36" y="96"/>
                    <a:pt x="41" y="94"/>
                  </a:cubicBezTo>
                  <a:cubicBezTo>
                    <a:pt x="45" y="91"/>
                    <a:pt x="50" y="88"/>
                    <a:pt x="54" y="84"/>
                  </a:cubicBezTo>
                  <a:cubicBezTo>
                    <a:pt x="56" y="86"/>
                    <a:pt x="58" y="88"/>
                    <a:pt x="60" y="90"/>
                  </a:cubicBezTo>
                  <a:cubicBezTo>
                    <a:pt x="58" y="91"/>
                    <a:pt x="54" y="93"/>
                    <a:pt x="49" y="97"/>
                  </a:cubicBezTo>
                  <a:close/>
                  <a:moveTo>
                    <a:pt x="83" y="14"/>
                  </a:moveTo>
                  <a:cubicBezTo>
                    <a:pt x="115" y="14"/>
                    <a:pt x="115" y="14"/>
                    <a:pt x="115" y="14"/>
                  </a:cubicBezTo>
                  <a:cubicBezTo>
                    <a:pt x="115" y="18"/>
                    <a:pt x="114" y="21"/>
                    <a:pt x="114" y="24"/>
                  </a:cubicBezTo>
                  <a:cubicBezTo>
                    <a:pt x="113" y="27"/>
                    <a:pt x="113" y="30"/>
                    <a:pt x="113" y="33"/>
                  </a:cubicBezTo>
                  <a:cubicBezTo>
                    <a:pt x="104" y="33"/>
                    <a:pt x="104" y="33"/>
                    <a:pt x="104" y="33"/>
                  </a:cubicBezTo>
                  <a:cubicBezTo>
                    <a:pt x="106" y="20"/>
                    <a:pt x="106" y="20"/>
                    <a:pt x="106" y="20"/>
                  </a:cubicBezTo>
                  <a:cubicBezTo>
                    <a:pt x="49" y="20"/>
                    <a:pt x="49" y="20"/>
                    <a:pt x="49" y="20"/>
                  </a:cubicBezTo>
                  <a:cubicBezTo>
                    <a:pt x="47" y="32"/>
                    <a:pt x="47" y="32"/>
                    <a:pt x="47" y="32"/>
                  </a:cubicBezTo>
                  <a:cubicBezTo>
                    <a:pt x="39" y="32"/>
                    <a:pt x="39" y="32"/>
                    <a:pt x="39" y="32"/>
                  </a:cubicBezTo>
                  <a:cubicBezTo>
                    <a:pt x="39" y="29"/>
                    <a:pt x="40" y="26"/>
                    <a:pt x="40" y="23"/>
                  </a:cubicBezTo>
                  <a:cubicBezTo>
                    <a:pt x="41" y="20"/>
                    <a:pt x="41" y="17"/>
                    <a:pt x="41" y="14"/>
                  </a:cubicBezTo>
                  <a:cubicBezTo>
                    <a:pt x="73" y="14"/>
                    <a:pt x="73" y="14"/>
                    <a:pt x="73" y="14"/>
                  </a:cubicBezTo>
                  <a:cubicBezTo>
                    <a:pt x="72" y="11"/>
                    <a:pt x="71" y="7"/>
                    <a:pt x="68" y="3"/>
                  </a:cubicBezTo>
                  <a:cubicBezTo>
                    <a:pt x="72" y="2"/>
                    <a:pt x="75" y="1"/>
                    <a:pt x="77" y="0"/>
                  </a:cubicBezTo>
                  <a:cubicBezTo>
                    <a:pt x="80" y="5"/>
                    <a:pt x="82" y="10"/>
                    <a:pt x="83" y="14"/>
                  </a:cubicBezTo>
                  <a:close/>
                  <a:moveTo>
                    <a:pt x="84" y="30"/>
                  </a:moveTo>
                  <a:cubicBezTo>
                    <a:pt x="88" y="30"/>
                    <a:pt x="93" y="30"/>
                    <a:pt x="98" y="30"/>
                  </a:cubicBezTo>
                  <a:cubicBezTo>
                    <a:pt x="97" y="37"/>
                    <a:pt x="97" y="37"/>
                    <a:pt x="97" y="37"/>
                  </a:cubicBezTo>
                  <a:cubicBezTo>
                    <a:pt x="92" y="37"/>
                    <a:pt x="88" y="36"/>
                    <a:pt x="83" y="36"/>
                  </a:cubicBezTo>
                  <a:cubicBezTo>
                    <a:pt x="78" y="36"/>
                    <a:pt x="78" y="36"/>
                    <a:pt x="78" y="36"/>
                  </a:cubicBezTo>
                  <a:cubicBezTo>
                    <a:pt x="77" y="46"/>
                    <a:pt x="77" y="46"/>
                    <a:pt x="77" y="46"/>
                  </a:cubicBezTo>
                  <a:cubicBezTo>
                    <a:pt x="103" y="46"/>
                    <a:pt x="103" y="46"/>
                    <a:pt x="103" y="46"/>
                  </a:cubicBezTo>
                  <a:cubicBezTo>
                    <a:pt x="103" y="50"/>
                    <a:pt x="102" y="54"/>
                    <a:pt x="101" y="58"/>
                  </a:cubicBezTo>
                  <a:cubicBezTo>
                    <a:pt x="99" y="71"/>
                    <a:pt x="99" y="71"/>
                    <a:pt x="99" y="71"/>
                  </a:cubicBezTo>
                  <a:cubicBezTo>
                    <a:pt x="99" y="75"/>
                    <a:pt x="98" y="79"/>
                    <a:pt x="98" y="83"/>
                  </a:cubicBezTo>
                  <a:cubicBezTo>
                    <a:pt x="82" y="83"/>
                    <a:pt x="82" y="83"/>
                    <a:pt x="82" y="83"/>
                  </a:cubicBezTo>
                  <a:cubicBezTo>
                    <a:pt x="85" y="84"/>
                    <a:pt x="88" y="87"/>
                    <a:pt x="92" y="89"/>
                  </a:cubicBezTo>
                  <a:cubicBezTo>
                    <a:pt x="96" y="92"/>
                    <a:pt x="100" y="95"/>
                    <a:pt x="104" y="98"/>
                  </a:cubicBezTo>
                  <a:cubicBezTo>
                    <a:pt x="101" y="101"/>
                    <a:pt x="99" y="103"/>
                    <a:pt x="97" y="105"/>
                  </a:cubicBezTo>
                  <a:cubicBezTo>
                    <a:pt x="93" y="102"/>
                    <a:pt x="89" y="99"/>
                    <a:pt x="86" y="96"/>
                  </a:cubicBezTo>
                  <a:cubicBezTo>
                    <a:pt x="82" y="93"/>
                    <a:pt x="78" y="91"/>
                    <a:pt x="75" y="89"/>
                  </a:cubicBezTo>
                  <a:cubicBezTo>
                    <a:pt x="78" y="86"/>
                    <a:pt x="79" y="84"/>
                    <a:pt x="80" y="83"/>
                  </a:cubicBezTo>
                  <a:cubicBezTo>
                    <a:pt x="38" y="83"/>
                    <a:pt x="38" y="83"/>
                    <a:pt x="38" y="83"/>
                  </a:cubicBezTo>
                  <a:cubicBezTo>
                    <a:pt x="39" y="79"/>
                    <a:pt x="40" y="75"/>
                    <a:pt x="40" y="71"/>
                  </a:cubicBezTo>
                  <a:cubicBezTo>
                    <a:pt x="42" y="58"/>
                    <a:pt x="42" y="58"/>
                    <a:pt x="42" y="58"/>
                  </a:cubicBezTo>
                  <a:cubicBezTo>
                    <a:pt x="43" y="54"/>
                    <a:pt x="43" y="50"/>
                    <a:pt x="43" y="46"/>
                  </a:cubicBezTo>
                  <a:cubicBezTo>
                    <a:pt x="69" y="46"/>
                    <a:pt x="69" y="46"/>
                    <a:pt x="69" y="46"/>
                  </a:cubicBezTo>
                  <a:cubicBezTo>
                    <a:pt x="70" y="36"/>
                    <a:pt x="70" y="36"/>
                    <a:pt x="70" y="36"/>
                  </a:cubicBezTo>
                  <a:cubicBezTo>
                    <a:pt x="66" y="36"/>
                    <a:pt x="66" y="36"/>
                    <a:pt x="66" y="36"/>
                  </a:cubicBezTo>
                  <a:cubicBezTo>
                    <a:pt x="61" y="36"/>
                    <a:pt x="57" y="37"/>
                    <a:pt x="52" y="37"/>
                  </a:cubicBezTo>
                  <a:cubicBezTo>
                    <a:pt x="53" y="30"/>
                    <a:pt x="53" y="30"/>
                    <a:pt x="53" y="30"/>
                  </a:cubicBezTo>
                  <a:cubicBezTo>
                    <a:pt x="58" y="30"/>
                    <a:pt x="62" y="30"/>
                    <a:pt x="66" y="30"/>
                  </a:cubicBezTo>
                  <a:lnTo>
                    <a:pt x="84" y="30"/>
                  </a:lnTo>
                  <a:close/>
                  <a:moveTo>
                    <a:pt x="67" y="61"/>
                  </a:moveTo>
                  <a:cubicBezTo>
                    <a:pt x="68" y="52"/>
                    <a:pt x="68" y="52"/>
                    <a:pt x="68" y="52"/>
                  </a:cubicBezTo>
                  <a:cubicBezTo>
                    <a:pt x="50" y="52"/>
                    <a:pt x="50" y="52"/>
                    <a:pt x="50" y="52"/>
                  </a:cubicBezTo>
                  <a:cubicBezTo>
                    <a:pt x="49" y="61"/>
                    <a:pt x="49" y="61"/>
                    <a:pt x="49" y="61"/>
                  </a:cubicBezTo>
                  <a:lnTo>
                    <a:pt x="67" y="61"/>
                  </a:lnTo>
                  <a:close/>
                  <a:moveTo>
                    <a:pt x="65" y="76"/>
                  </a:moveTo>
                  <a:cubicBezTo>
                    <a:pt x="66" y="68"/>
                    <a:pt x="66" y="68"/>
                    <a:pt x="66" y="68"/>
                  </a:cubicBezTo>
                  <a:cubicBezTo>
                    <a:pt x="48" y="68"/>
                    <a:pt x="48" y="68"/>
                    <a:pt x="48" y="68"/>
                  </a:cubicBezTo>
                  <a:cubicBezTo>
                    <a:pt x="47" y="76"/>
                    <a:pt x="47" y="76"/>
                    <a:pt x="47" y="76"/>
                  </a:cubicBezTo>
                  <a:lnTo>
                    <a:pt x="65" y="76"/>
                  </a:lnTo>
                  <a:close/>
                  <a:moveTo>
                    <a:pt x="93" y="61"/>
                  </a:moveTo>
                  <a:cubicBezTo>
                    <a:pt x="94" y="52"/>
                    <a:pt x="94" y="52"/>
                    <a:pt x="94" y="52"/>
                  </a:cubicBezTo>
                  <a:cubicBezTo>
                    <a:pt x="76" y="52"/>
                    <a:pt x="76" y="52"/>
                    <a:pt x="76" y="52"/>
                  </a:cubicBezTo>
                  <a:cubicBezTo>
                    <a:pt x="75" y="61"/>
                    <a:pt x="75" y="61"/>
                    <a:pt x="75" y="61"/>
                  </a:cubicBezTo>
                  <a:lnTo>
                    <a:pt x="93" y="61"/>
                  </a:lnTo>
                  <a:close/>
                  <a:moveTo>
                    <a:pt x="91" y="76"/>
                  </a:moveTo>
                  <a:cubicBezTo>
                    <a:pt x="92" y="68"/>
                    <a:pt x="92" y="68"/>
                    <a:pt x="92" y="68"/>
                  </a:cubicBezTo>
                  <a:cubicBezTo>
                    <a:pt x="74" y="68"/>
                    <a:pt x="74" y="68"/>
                    <a:pt x="74" y="68"/>
                  </a:cubicBezTo>
                  <a:cubicBezTo>
                    <a:pt x="72" y="76"/>
                    <a:pt x="72" y="76"/>
                    <a:pt x="72" y="76"/>
                  </a:cubicBezTo>
                  <a:lnTo>
                    <a:pt x="91" y="76"/>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5" name="Freeform 27"/>
            <p:cNvSpPr>
              <a:spLocks noEditPoints="1"/>
            </p:cNvSpPr>
            <p:nvPr/>
          </p:nvSpPr>
          <p:spPr bwMode="auto">
            <a:xfrm>
              <a:off x="9285587" y="4546970"/>
              <a:ext cx="36243" cy="34051"/>
            </a:xfrm>
            <a:custGeom>
              <a:avLst/>
              <a:gdLst>
                <a:gd name="T0" fmla="*/ 90 w 105"/>
                <a:gd name="T1" fmla="*/ 32 h 98"/>
                <a:gd name="T2" fmla="*/ 105 w 105"/>
                <a:gd name="T3" fmla="*/ 31 h 98"/>
                <a:gd name="T4" fmla="*/ 103 w 105"/>
                <a:gd name="T5" fmla="*/ 40 h 98"/>
                <a:gd name="T6" fmla="*/ 89 w 105"/>
                <a:gd name="T7" fmla="*/ 39 h 98"/>
                <a:gd name="T8" fmla="*/ 59 w 105"/>
                <a:gd name="T9" fmla="*/ 39 h 98"/>
                <a:gd name="T10" fmla="*/ 53 w 105"/>
                <a:gd name="T11" fmla="*/ 87 h 98"/>
                <a:gd name="T12" fmla="*/ 47 w 105"/>
                <a:gd name="T13" fmla="*/ 95 h 98"/>
                <a:gd name="T14" fmla="*/ 32 w 105"/>
                <a:gd name="T15" fmla="*/ 98 h 98"/>
                <a:gd name="T16" fmla="*/ 29 w 105"/>
                <a:gd name="T17" fmla="*/ 88 h 98"/>
                <a:gd name="T18" fmla="*/ 41 w 105"/>
                <a:gd name="T19" fmla="*/ 87 h 98"/>
                <a:gd name="T20" fmla="*/ 45 w 105"/>
                <a:gd name="T21" fmla="*/ 83 h 98"/>
                <a:gd name="T22" fmla="*/ 51 w 105"/>
                <a:gd name="T23" fmla="*/ 39 h 98"/>
                <a:gd name="T24" fmla="*/ 22 w 105"/>
                <a:gd name="T25" fmla="*/ 39 h 98"/>
                <a:gd name="T26" fmla="*/ 6 w 105"/>
                <a:gd name="T27" fmla="*/ 40 h 98"/>
                <a:gd name="T28" fmla="*/ 7 w 105"/>
                <a:gd name="T29" fmla="*/ 31 h 98"/>
                <a:gd name="T30" fmla="*/ 23 w 105"/>
                <a:gd name="T31" fmla="*/ 32 h 98"/>
                <a:gd name="T32" fmla="*/ 90 w 105"/>
                <a:gd name="T33" fmla="*/ 32 h 98"/>
                <a:gd name="T34" fmla="*/ 22 w 105"/>
                <a:gd name="T35" fmla="*/ 70 h 98"/>
                <a:gd name="T36" fmla="*/ 8 w 105"/>
                <a:gd name="T37" fmla="*/ 88 h 98"/>
                <a:gd name="T38" fmla="*/ 0 w 105"/>
                <a:gd name="T39" fmla="*/ 83 h 98"/>
                <a:gd name="T40" fmla="*/ 15 w 105"/>
                <a:gd name="T41" fmla="*/ 67 h 98"/>
                <a:gd name="T42" fmla="*/ 27 w 105"/>
                <a:gd name="T43" fmla="*/ 49 h 98"/>
                <a:gd name="T44" fmla="*/ 35 w 105"/>
                <a:gd name="T45" fmla="*/ 53 h 98"/>
                <a:gd name="T46" fmla="*/ 22 w 105"/>
                <a:gd name="T47" fmla="*/ 70 h 98"/>
                <a:gd name="T48" fmla="*/ 81 w 105"/>
                <a:gd name="T49" fmla="*/ 1 h 98"/>
                <a:gd name="T50" fmla="*/ 96 w 105"/>
                <a:gd name="T51" fmla="*/ 0 h 98"/>
                <a:gd name="T52" fmla="*/ 94 w 105"/>
                <a:gd name="T53" fmla="*/ 9 h 98"/>
                <a:gd name="T54" fmla="*/ 80 w 105"/>
                <a:gd name="T55" fmla="*/ 8 h 98"/>
                <a:gd name="T56" fmla="*/ 39 w 105"/>
                <a:gd name="T57" fmla="*/ 8 h 98"/>
                <a:gd name="T58" fmla="*/ 23 w 105"/>
                <a:gd name="T59" fmla="*/ 9 h 98"/>
                <a:gd name="T60" fmla="*/ 24 w 105"/>
                <a:gd name="T61" fmla="*/ 0 h 98"/>
                <a:gd name="T62" fmla="*/ 40 w 105"/>
                <a:gd name="T63" fmla="*/ 1 h 98"/>
                <a:gd name="T64" fmla="*/ 81 w 105"/>
                <a:gd name="T65" fmla="*/ 1 h 98"/>
                <a:gd name="T66" fmla="*/ 97 w 105"/>
                <a:gd name="T67" fmla="*/ 81 h 98"/>
                <a:gd name="T68" fmla="*/ 88 w 105"/>
                <a:gd name="T69" fmla="*/ 86 h 98"/>
                <a:gd name="T70" fmla="*/ 68 w 105"/>
                <a:gd name="T71" fmla="*/ 55 h 98"/>
                <a:gd name="T72" fmla="*/ 76 w 105"/>
                <a:gd name="T73" fmla="*/ 50 h 98"/>
                <a:gd name="T74" fmla="*/ 97 w 105"/>
                <a:gd name="T75"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98">
                  <a:moveTo>
                    <a:pt x="90" y="32"/>
                  </a:moveTo>
                  <a:cubicBezTo>
                    <a:pt x="94" y="32"/>
                    <a:pt x="99" y="31"/>
                    <a:pt x="105" y="31"/>
                  </a:cubicBezTo>
                  <a:cubicBezTo>
                    <a:pt x="103" y="40"/>
                    <a:pt x="103" y="40"/>
                    <a:pt x="103" y="40"/>
                  </a:cubicBezTo>
                  <a:cubicBezTo>
                    <a:pt x="98" y="39"/>
                    <a:pt x="93" y="39"/>
                    <a:pt x="89" y="39"/>
                  </a:cubicBezTo>
                  <a:cubicBezTo>
                    <a:pt x="59" y="39"/>
                    <a:pt x="59" y="39"/>
                    <a:pt x="59" y="39"/>
                  </a:cubicBezTo>
                  <a:cubicBezTo>
                    <a:pt x="53" y="87"/>
                    <a:pt x="53" y="87"/>
                    <a:pt x="53" y="87"/>
                  </a:cubicBezTo>
                  <a:cubicBezTo>
                    <a:pt x="52" y="90"/>
                    <a:pt x="50" y="93"/>
                    <a:pt x="47" y="95"/>
                  </a:cubicBezTo>
                  <a:cubicBezTo>
                    <a:pt x="43" y="96"/>
                    <a:pt x="38" y="97"/>
                    <a:pt x="32" y="98"/>
                  </a:cubicBezTo>
                  <a:cubicBezTo>
                    <a:pt x="32" y="95"/>
                    <a:pt x="31" y="91"/>
                    <a:pt x="29" y="88"/>
                  </a:cubicBezTo>
                  <a:cubicBezTo>
                    <a:pt x="34" y="88"/>
                    <a:pt x="38" y="88"/>
                    <a:pt x="41" y="87"/>
                  </a:cubicBezTo>
                  <a:cubicBezTo>
                    <a:pt x="43" y="87"/>
                    <a:pt x="45" y="85"/>
                    <a:pt x="45" y="83"/>
                  </a:cubicBezTo>
                  <a:cubicBezTo>
                    <a:pt x="51" y="39"/>
                    <a:pt x="51" y="39"/>
                    <a:pt x="51" y="39"/>
                  </a:cubicBezTo>
                  <a:cubicBezTo>
                    <a:pt x="22" y="39"/>
                    <a:pt x="22" y="39"/>
                    <a:pt x="22" y="39"/>
                  </a:cubicBezTo>
                  <a:cubicBezTo>
                    <a:pt x="16" y="39"/>
                    <a:pt x="11" y="39"/>
                    <a:pt x="6" y="40"/>
                  </a:cubicBezTo>
                  <a:cubicBezTo>
                    <a:pt x="7" y="31"/>
                    <a:pt x="7" y="31"/>
                    <a:pt x="7" y="31"/>
                  </a:cubicBezTo>
                  <a:cubicBezTo>
                    <a:pt x="12" y="31"/>
                    <a:pt x="18" y="32"/>
                    <a:pt x="23" y="32"/>
                  </a:cubicBezTo>
                  <a:lnTo>
                    <a:pt x="90" y="32"/>
                  </a:lnTo>
                  <a:close/>
                  <a:moveTo>
                    <a:pt x="22" y="70"/>
                  </a:moveTo>
                  <a:cubicBezTo>
                    <a:pt x="18" y="76"/>
                    <a:pt x="13" y="82"/>
                    <a:pt x="8" y="88"/>
                  </a:cubicBezTo>
                  <a:cubicBezTo>
                    <a:pt x="6" y="86"/>
                    <a:pt x="3" y="84"/>
                    <a:pt x="0" y="83"/>
                  </a:cubicBezTo>
                  <a:cubicBezTo>
                    <a:pt x="5" y="78"/>
                    <a:pt x="10" y="72"/>
                    <a:pt x="15" y="67"/>
                  </a:cubicBezTo>
                  <a:cubicBezTo>
                    <a:pt x="19" y="61"/>
                    <a:pt x="23" y="55"/>
                    <a:pt x="27" y="49"/>
                  </a:cubicBezTo>
                  <a:cubicBezTo>
                    <a:pt x="29" y="51"/>
                    <a:pt x="32" y="52"/>
                    <a:pt x="35" y="53"/>
                  </a:cubicBezTo>
                  <a:cubicBezTo>
                    <a:pt x="31" y="58"/>
                    <a:pt x="27" y="64"/>
                    <a:pt x="22" y="70"/>
                  </a:cubicBezTo>
                  <a:close/>
                  <a:moveTo>
                    <a:pt x="81" y="1"/>
                  </a:moveTo>
                  <a:cubicBezTo>
                    <a:pt x="85" y="1"/>
                    <a:pt x="90" y="1"/>
                    <a:pt x="96" y="0"/>
                  </a:cubicBezTo>
                  <a:cubicBezTo>
                    <a:pt x="94" y="9"/>
                    <a:pt x="94" y="9"/>
                    <a:pt x="94" y="9"/>
                  </a:cubicBezTo>
                  <a:cubicBezTo>
                    <a:pt x="89" y="9"/>
                    <a:pt x="84" y="8"/>
                    <a:pt x="80" y="8"/>
                  </a:cubicBezTo>
                  <a:cubicBezTo>
                    <a:pt x="39" y="8"/>
                    <a:pt x="39" y="8"/>
                    <a:pt x="39" y="8"/>
                  </a:cubicBezTo>
                  <a:cubicBezTo>
                    <a:pt x="33" y="8"/>
                    <a:pt x="28" y="9"/>
                    <a:pt x="23" y="9"/>
                  </a:cubicBezTo>
                  <a:cubicBezTo>
                    <a:pt x="24" y="0"/>
                    <a:pt x="24" y="0"/>
                    <a:pt x="24" y="0"/>
                  </a:cubicBezTo>
                  <a:cubicBezTo>
                    <a:pt x="29" y="1"/>
                    <a:pt x="34" y="1"/>
                    <a:pt x="40" y="1"/>
                  </a:cubicBezTo>
                  <a:lnTo>
                    <a:pt x="81" y="1"/>
                  </a:lnTo>
                  <a:close/>
                  <a:moveTo>
                    <a:pt x="97" y="81"/>
                  </a:moveTo>
                  <a:cubicBezTo>
                    <a:pt x="93" y="83"/>
                    <a:pt x="90" y="85"/>
                    <a:pt x="88" y="86"/>
                  </a:cubicBezTo>
                  <a:cubicBezTo>
                    <a:pt x="85" y="79"/>
                    <a:pt x="78" y="69"/>
                    <a:pt x="68" y="55"/>
                  </a:cubicBezTo>
                  <a:cubicBezTo>
                    <a:pt x="71" y="54"/>
                    <a:pt x="73" y="52"/>
                    <a:pt x="76" y="50"/>
                  </a:cubicBezTo>
                  <a:cubicBezTo>
                    <a:pt x="85" y="63"/>
                    <a:pt x="92" y="73"/>
                    <a:pt x="97" y="81"/>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6" name="Freeform 28"/>
            <p:cNvSpPr>
              <a:spLocks noEditPoints="1"/>
            </p:cNvSpPr>
            <p:nvPr/>
          </p:nvSpPr>
          <p:spPr bwMode="auto">
            <a:xfrm>
              <a:off x="9380287" y="4545947"/>
              <a:ext cx="35659" cy="36097"/>
            </a:xfrm>
            <a:custGeom>
              <a:avLst/>
              <a:gdLst>
                <a:gd name="T0" fmla="*/ 26 w 103"/>
                <a:gd name="T1" fmla="*/ 35 h 104"/>
                <a:gd name="T2" fmla="*/ 23 w 103"/>
                <a:gd name="T3" fmla="*/ 53 h 104"/>
                <a:gd name="T4" fmla="*/ 19 w 103"/>
                <a:gd name="T5" fmla="*/ 80 h 104"/>
                <a:gd name="T6" fmla="*/ 30 w 103"/>
                <a:gd name="T7" fmla="*/ 69 h 104"/>
                <a:gd name="T8" fmla="*/ 33 w 103"/>
                <a:gd name="T9" fmla="*/ 78 h 104"/>
                <a:gd name="T10" fmla="*/ 21 w 103"/>
                <a:gd name="T11" fmla="*/ 89 h 104"/>
                <a:gd name="T12" fmla="*/ 11 w 103"/>
                <a:gd name="T13" fmla="*/ 99 h 104"/>
                <a:gd name="T14" fmla="*/ 5 w 103"/>
                <a:gd name="T15" fmla="*/ 92 h 104"/>
                <a:gd name="T16" fmla="*/ 10 w 103"/>
                <a:gd name="T17" fmla="*/ 81 h 104"/>
                <a:gd name="T18" fmla="*/ 16 w 103"/>
                <a:gd name="T19" fmla="*/ 42 h 104"/>
                <a:gd name="T20" fmla="*/ 0 w 103"/>
                <a:gd name="T21" fmla="*/ 43 h 104"/>
                <a:gd name="T22" fmla="*/ 1 w 103"/>
                <a:gd name="T23" fmla="*/ 34 h 104"/>
                <a:gd name="T24" fmla="*/ 13 w 103"/>
                <a:gd name="T25" fmla="*/ 35 h 104"/>
                <a:gd name="T26" fmla="*/ 26 w 103"/>
                <a:gd name="T27" fmla="*/ 35 h 104"/>
                <a:gd name="T28" fmla="*/ 34 w 103"/>
                <a:gd name="T29" fmla="*/ 18 h 104"/>
                <a:gd name="T30" fmla="*/ 26 w 103"/>
                <a:gd name="T31" fmla="*/ 24 h 104"/>
                <a:gd name="T32" fmla="*/ 13 w 103"/>
                <a:gd name="T33" fmla="*/ 6 h 104"/>
                <a:gd name="T34" fmla="*/ 20 w 103"/>
                <a:gd name="T35" fmla="*/ 0 h 104"/>
                <a:gd name="T36" fmla="*/ 34 w 103"/>
                <a:gd name="T37" fmla="*/ 18 h 104"/>
                <a:gd name="T38" fmla="*/ 35 w 103"/>
                <a:gd name="T39" fmla="*/ 47 h 104"/>
                <a:gd name="T40" fmla="*/ 51 w 103"/>
                <a:gd name="T41" fmla="*/ 48 h 104"/>
                <a:gd name="T42" fmla="*/ 91 w 103"/>
                <a:gd name="T43" fmla="*/ 48 h 104"/>
                <a:gd name="T44" fmla="*/ 81 w 103"/>
                <a:gd name="T45" fmla="*/ 65 h 104"/>
                <a:gd name="T46" fmla="*/ 66 w 103"/>
                <a:gd name="T47" fmla="*/ 84 h 104"/>
                <a:gd name="T48" fmla="*/ 98 w 103"/>
                <a:gd name="T49" fmla="*/ 94 h 104"/>
                <a:gd name="T50" fmla="*/ 91 w 103"/>
                <a:gd name="T51" fmla="*/ 103 h 104"/>
                <a:gd name="T52" fmla="*/ 59 w 103"/>
                <a:gd name="T53" fmla="*/ 89 h 104"/>
                <a:gd name="T54" fmla="*/ 44 w 103"/>
                <a:gd name="T55" fmla="*/ 97 h 104"/>
                <a:gd name="T56" fmla="*/ 25 w 103"/>
                <a:gd name="T57" fmla="*/ 104 h 104"/>
                <a:gd name="T58" fmla="*/ 20 w 103"/>
                <a:gd name="T59" fmla="*/ 98 h 104"/>
                <a:gd name="T60" fmla="*/ 39 w 103"/>
                <a:gd name="T61" fmla="*/ 92 h 104"/>
                <a:gd name="T62" fmla="*/ 53 w 103"/>
                <a:gd name="T63" fmla="*/ 84 h 104"/>
                <a:gd name="T64" fmla="*/ 41 w 103"/>
                <a:gd name="T65" fmla="*/ 55 h 104"/>
                <a:gd name="T66" fmla="*/ 34 w 103"/>
                <a:gd name="T67" fmla="*/ 55 h 104"/>
                <a:gd name="T68" fmla="*/ 35 w 103"/>
                <a:gd name="T69" fmla="*/ 47 h 104"/>
                <a:gd name="T70" fmla="*/ 81 w 103"/>
                <a:gd name="T71" fmla="*/ 43 h 104"/>
                <a:gd name="T72" fmla="*/ 74 w 103"/>
                <a:gd name="T73" fmla="*/ 37 h 104"/>
                <a:gd name="T74" fmla="*/ 78 w 103"/>
                <a:gd name="T75" fmla="*/ 12 h 104"/>
                <a:gd name="T76" fmla="*/ 58 w 103"/>
                <a:gd name="T77" fmla="*/ 12 h 104"/>
                <a:gd name="T78" fmla="*/ 52 w 103"/>
                <a:gd name="T79" fmla="*/ 31 h 104"/>
                <a:gd name="T80" fmla="*/ 38 w 103"/>
                <a:gd name="T81" fmla="*/ 46 h 104"/>
                <a:gd name="T82" fmla="*/ 32 w 103"/>
                <a:gd name="T83" fmla="*/ 41 h 104"/>
                <a:gd name="T84" fmla="*/ 47 w 103"/>
                <a:gd name="T85" fmla="*/ 23 h 104"/>
                <a:gd name="T86" fmla="*/ 51 w 103"/>
                <a:gd name="T87" fmla="*/ 5 h 104"/>
                <a:gd name="T88" fmla="*/ 88 w 103"/>
                <a:gd name="T89" fmla="*/ 5 h 104"/>
                <a:gd name="T90" fmla="*/ 86 w 103"/>
                <a:gd name="T91" fmla="*/ 18 h 104"/>
                <a:gd name="T92" fmla="*/ 84 w 103"/>
                <a:gd name="T93" fmla="*/ 30 h 104"/>
                <a:gd name="T94" fmla="*/ 86 w 103"/>
                <a:gd name="T95" fmla="*/ 34 h 104"/>
                <a:gd name="T96" fmla="*/ 93 w 103"/>
                <a:gd name="T97" fmla="*/ 35 h 104"/>
                <a:gd name="T98" fmla="*/ 103 w 103"/>
                <a:gd name="T99" fmla="*/ 34 h 104"/>
                <a:gd name="T100" fmla="*/ 102 w 103"/>
                <a:gd name="T101" fmla="*/ 43 h 104"/>
                <a:gd name="T102" fmla="*/ 81 w 103"/>
                <a:gd name="T103" fmla="*/ 43 h 104"/>
                <a:gd name="T104" fmla="*/ 78 w 103"/>
                <a:gd name="T105" fmla="*/ 55 h 104"/>
                <a:gd name="T106" fmla="*/ 50 w 103"/>
                <a:gd name="T107" fmla="*/ 55 h 104"/>
                <a:gd name="T108" fmla="*/ 61 w 103"/>
                <a:gd name="T109" fmla="*/ 78 h 104"/>
                <a:gd name="T110" fmla="*/ 78 w 103"/>
                <a:gd name="T111" fmla="*/ 5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4">
                  <a:moveTo>
                    <a:pt x="26" y="35"/>
                  </a:moveTo>
                  <a:cubicBezTo>
                    <a:pt x="25" y="40"/>
                    <a:pt x="24" y="46"/>
                    <a:pt x="23" y="53"/>
                  </a:cubicBezTo>
                  <a:cubicBezTo>
                    <a:pt x="19" y="80"/>
                    <a:pt x="19" y="80"/>
                    <a:pt x="19" y="80"/>
                  </a:cubicBezTo>
                  <a:cubicBezTo>
                    <a:pt x="23" y="76"/>
                    <a:pt x="27" y="73"/>
                    <a:pt x="30" y="69"/>
                  </a:cubicBezTo>
                  <a:cubicBezTo>
                    <a:pt x="31" y="72"/>
                    <a:pt x="32" y="75"/>
                    <a:pt x="33" y="78"/>
                  </a:cubicBezTo>
                  <a:cubicBezTo>
                    <a:pt x="29" y="82"/>
                    <a:pt x="25" y="85"/>
                    <a:pt x="21" y="89"/>
                  </a:cubicBezTo>
                  <a:cubicBezTo>
                    <a:pt x="18" y="92"/>
                    <a:pt x="14" y="95"/>
                    <a:pt x="11" y="99"/>
                  </a:cubicBezTo>
                  <a:cubicBezTo>
                    <a:pt x="9" y="96"/>
                    <a:pt x="8" y="94"/>
                    <a:pt x="5" y="92"/>
                  </a:cubicBezTo>
                  <a:cubicBezTo>
                    <a:pt x="8" y="89"/>
                    <a:pt x="10" y="86"/>
                    <a:pt x="10" y="81"/>
                  </a:cubicBezTo>
                  <a:cubicBezTo>
                    <a:pt x="16" y="42"/>
                    <a:pt x="16" y="42"/>
                    <a:pt x="16" y="42"/>
                  </a:cubicBezTo>
                  <a:cubicBezTo>
                    <a:pt x="10" y="42"/>
                    <a:pt x="4" y="43"/>
                    <a:pt x="0" y="43"/>
                  </a:cubicBezTo>
                  <a:cubicBezTo>
                    <a:pt x="1" y="34"/>
                    <a:pt x="1" y="34"/>
                    <a:pt x="1" y="34"/>
                  </a:cubicBezTo>
                  <a:cubicBezTo>
                    <a:pt x="5" y="35"/>
                    <a:pt x="9" y="35"/>
                    <a:pt x="13" y="35"/>
                  </a:cubicBezTo>
                  <a:lnTo>
                    <a:pt x="26" y="35"/>
                  </a:lnTo>
                  <a:close/>
                  <a:moveTo>
                    <a:pt x="34" y="18"/>
                  </a:moveTo>
                  <a:cubicBezTo>
                    <a:pt x="32" y="20"/>
                    <a:pt x="29" y="22"/>
                    <a:pt x="26" y="24"/>
                  </a:cubicBezTo>
                  <a:cubicBezTo>
                    <a:pt x="22" y="17"/>
                    <a:pt x="18" y="11"/>
                    <a:pt x="13" y="6"/>
                  </a:cubicBezTo>
                  <a:cubicBezTo>
                    <a:pt x="15" y="5"/>
                    <a:pt x="17" y="3"/>
                    <a:pt x="20" y="0"/>
                  </a:cubicBezTo>
                  <a:cubicBezTo>
                    <a:pt x="24" y="4"/>
                    <a:pt x="29" y="10"/>
                    <a:pt x="34" y="18"/>
                  </a:cubicBezTo>
                  <a:close/>
                  <a:moveTo>
                    <a:pt x="35" y="47"/>
                  </a:moveTo>
                  <a:cubicBezTo>
                    <a:pt x="40" y="48"/>
                    <a:pt x="45" y="48"/>
                    <a:pt x="51" y="48"/>
                  </a:cubicBezTo>
                  <a:cubicBezTo>
                    <a:pt x="91" y="48"/>
                    <a:pt x="91" y="48"/>
                    <a:pt x="91" y="48"/>
                  </a:cubicBezTo>
                  <a:cubicBezTo>
                    <a:pt x="89" y="53"/>
                    <a:pt x="85" y="59"/>
                    <a:pt x="81" y="65"/>
                  </a:cubicBezTo>
                  <a:cubicBezTo>
                    <a:pt x="77" y="72"/>
                    <a:pt x="72" y="78"/>
                    <a:pt x="66" y="84"/>
                  </a:cubicBezTo>
                  <a:cubicBezTo>
                    <a:pt x="75" y="90"/>
                    <a:pt x="85" y="94"/>
                    <a:pt x="98" y="94"/>
                  </a:cubicBezTo>
                  <a:cubicBezTo>
                    <a:pt x="95" y="97"/>
                    <a:pt x="93" y="100"/>
                    <a:pt x="91" y="103"/>
                  </a:cubicBezTo>
                  <a:cubicBezTo>
                    <a:pt x="79" y="101"/>
                    <a:pt x="68" y="96"/>
                    <a:pt x="59" y="89"/>
                  </a:cubicBezTo>
                  <a:cubicBezTo>
                    <a:pt x="54" y="92"/>
                    <a:pt x="49" y="94"/>
                    <a:pt x="44" y="97"/>
                  </a:cubicBezTo>
                  <a:cubicBezTo>
                    <a:pt x="38" y="100"/>
                    <a:pt x="32" y="102"/>
                    <a:pt x="25" y="104"/>
                  </a:cubicBezTo>
                  <a:cubicBezTo>
                    <a:pt x="25" y="102"/>
                    <a:pt x="23" y="100"/>
                    <a:pt x="20" y="98"/>
                  </a:cubicBezTo>
                  <a:cubicBezTo>
                    <a:pt x="26" y="96"/>
                    <a:pt x="33" y="94"/>
                    <a:pt x="39" y="92"/>
                  </a:cubicBezTo>
                  <a:cubicBezTo>
                    <a:pt x="45" y="89"/>
                    <a:pt x="50" y="86"/>
                    <a:pt x="53" y="84"/>
                  </a:cubicBezTo>
                  <a:cubicBezTo>
                    <a:pt x="48" y="77"/>
                    <a:pt x="44" y="67"/>
                    <a:pt x="41" y="55"/>
                  </a:cubicBezTo>
                  <a:cubicBezTo>
                    <a:pt x="34" y="55"/>
                    <a:pt x="34" y="55"/>
                    <a:pt x="34" y="55"/>
                  </a:cubicBezTo>
                  <a:lnTo>
                    <a:pt x="35" y="47"/>
                  </a:lnTo>
                  <a:close/>
                  <a:moveTo>
                    <a:pt x="81" y="43"/>
                  </a:moveTo>
                  <a:cubicBezTo>
                    <a:pt x="76" y="43"/>
                    <a:pt x="74" y="41"/>
                    <a:pt x="74" y="37"/>
                  </a:cubicBezTo>
                  <a:cubicBezTo>
                    <a:pt x="78" y="12"/>
                    <a:pt x="78" y="12"/>
                    <a:pt x="78" y="12"/>
                  </a:cubicBezTo>
                  <a:cubicBezTo>
                    <a:pt x="58" y="12"/>
                    <a:pt x="58" y="12"/>
                    <a:pt x="58" y="12"/>
                  </a:cubicBezTo>
                  <a:cubicBezTo>
                    <a:pt x="57" y="20"/>
                    <a:pt x="55" y="26"/>
                    <a:pt x="52" y="31"/>
                  </a:cubicBezTo>
                  <a:cubicBezTo>
                    <a:pt x="50" y="36"/>
                    <a:pt x="45" y="41"/>
                    <a:pt x="38" y="46"/>
                  </a:cubicBezTo>
                  <a:cubicBezTo>
                    <a:pt x="37" y="44"/>
                    <a:pt x="35" y="42"/>
                    <a:pt x="32" y="41"/>
                  </a:cubicBezTo>
                  <a:cubicBezTo>
                    <a:pt x="40" y="36"/>
                    <a:pt x="45" y="30"/>
                    <a:pt x="47" y="23"/>
                  </a:cubicBezTo>
                  <a:cubicBezTo>
                    <a:pt x="49" y="17"/>
                    <a:pt x="50" y="10"/>
                    <a:pt x="51" y="5"/>
                  </a:cubicBezTo>
                  <a:cubicBezTo>
                    <a:pt x="88" y="5"/>
                    <a:pt x="88" y="5"/>
                    <a:pt x="88" y="5"/>
                  </a:cubicBezTo>
                  <a:cubicBezTo>
                    <a:pt x="87" y="8"/>
                    <a:pt x="86" y="13"/>
                    <a:pt x="86" y="18"/>
                  </a:cubicBezTo>
                  <a:cubicBezTo>
                    <a:pt x="84" y="30"/>
                    <a:pt x="84" y="30"/>
                    <a:pt x="84" y="30"/>
                  </a:cubicBezTo>
                  <a:cubicBezTo>
                    <a:pt x="84" y="32"/>
                    <a:pt x="84" y="34"/>
                    <a:pt x="86" y="34"/>
                  </a:cubicBezTo>
                  <a:cubicBezTo>
                    <a:pt x="87" y="35"/>
                    <a:pt x="90" y="35"/>
                    <a:pt x="93" y="35"/>
                  </a:cubicBezTo>
                  <a:cubicBezTo>
                    <a:pt x="96" y="34"/>
                    <a:pt x="99" y="34"/>
                    <a:pt x="103" y="34"/>
                  </a:cubicBezTo>
                  <a:cubicBezTo>
                    <a:pt x="102" y="37"/>
                    <a:pt x="101" y="40"/>
                    <a:pt x="102" y="43"/>
                  </a:cubicBezTo>
                  <a:lnTo>
                    <a:pt x="81" y="43"/>
                  </a:lnTo>
                  <a:close/>
                  <a:moveTo>
                    <a:pt x="78" y="55"/>
                  </a:moveTo>
                  <a:cubicBezTo>
                    <a:pt x="50" y="55"/>
                    <a:pt x="50" y="55"/>
                    <a:pt x="50" y="55"/>
                  </a:cubicBezTo>
                  <a:cubicBezTo>
                    <a:pt x="51" y="64"/>
                    <a:pt x="54" y="72"/>
                    <a:pt x="61" y="78"/>
                  </a:cubicBezTo>
                  <a:cubicBezTo>
                    <a:pt x="67" y="72"/>
                    <a:pt x="73" y="64"/>
                    <a:pt x="78" y="55"/>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7" name="Freeform 29"/>
            <p:cNvSpPr>
              <a:spLocks noEditPoints="1"/>
            </p:cNvSpPr>
            <p:nvPr/>
          </p:nvSpPr>
          <p:spPr bwMode="auto">
            <a:xfrm>
              <a:off x="9475280" y="4546678"/>
              <a:ext cx="36390" cy="35074"/>
            </a:xfrm>
            <a:custGeom>
              <a:avLst/>
              <a:gdLst>
                <a:gd name="T0" fmla="*/ 28 w 105"/>
                <a:gd name="T1" fmla="*/ 35 h 101"/>
                <a:gd name="T2" fmla="*/ 25 w 105"/>
                <a:gd name="T3" fmla="*/ 53 h 101"/>
                <a:gd name="T4" fmla="*/ 21 w 105"/>
                <a:gd name="T5" fmla="*/ 80 h 101"/>
                <a:gd name="T6" fmla="*/ 35 w 105"/>
                <a:gd name="T7" fmla="*/ 66 h 101"/>
                <a:gd name="T8" fmla="*/ 41 w 105"/>
                <a:gd name="T9" fmla="*/ 73 h 101"/>
                <a:gd name="T10" fmla="*/ 26 w 105"/>
                <a:gd name="T11" fmla="*/ 86 h 101"/>
                <a:gd name="T12" fmla="*/ 14 w 105"/>
                <a:gd name="T13" fmla="*/ 97 h 101"/>
                <a:gd name="T14" fmla="*/ 9 w 105"/>
                <a:gd name="T15" fmla="*/ 90 h 101"/>
                <a:gd name="T16" fmla="*/ 13 w 105"/>
                <a:gd name="T17" fmla="*/ 79 h 101"/>
                <a:gd name="T18" fmla="*/ 18 w 105"/>
                <a:gd name="T19" fmla="*/ 42 h 101"/>
                <a:gd name="T20" fmla="*/ 0 w 105"/>
                <a:gd name="T21" fmla="*/ 43 h 101"/>
                <a:gd name="T22" fmla="*/ 1 w 105"/>
                <a:gd name="T23" fmla="*/ 34 h 101"/>
                <a:gd name="T24" fmla="*/ 11 w 105"/>
                <a:gd name="T25" fmla="*/ 35 h 101"/>
                <a:gd name="T26" fmla="*/ 28 w 105"/>
                <a:gd name="T27" fmla="*/ 35 h 101"/>
                <a:gd name="T28" fmla="*/ 37 w 105"/>
                <a:gd name="T29" fmla="*/ 20 h 101"/>
                <a:gd name="T30" fmla="*/ 29 w 105"/>
                <a:gd name="T31" fmla="*/ 26 h 101"/>
                <a:gd name="T32" fmla="*/ 14 w 105"/>
                <a:gd name="T33" fmla="*/ 6 h 101"/>
                <a:gd name="T34" fmla="*/ 22 w 105"/>
                <a:gd name="T35" fmla="*/ 1 h 101"/>
                <a:gd name="T36" fmla="*/ 37 w 105"/>
                <a:gd name="T37" fmla="*/ 20 h 101"/>
                <a:gd name="T38" fmla="*/ 66 w 105"/>
                <a:gd name="T39" fmla="*/ 36 h 101"/>
                <a:gd name="T40" fmla="*/ 69 w 105"/>
                <a:gd name="T41" fmla="*/ 13 h 101"/>
                <a:gd name="T42" fmla="*/ 71 w 105"/>
                <a:gd name="T43" fmla="*/ 0 h 101"/>
                <a:gd name="T44" fmla="*/ 80 w 105"/>
                <a:gd name="T45" fmla="*/ 0 h 101"/>
                <a:gd name="T46" fmla="*/ 78 w 105"/>
                <a:gd name="T47" fmla="*/ 10 h 101"/>
                <a:gd name="T48" fmla="*/ 75 w 105"/>
                <a:gd name="T49" fmla="*/ 36 h 101"/>
                <a:gd name="T50" fmla="*/ 93 w 105"/>
                <a:gd name="T51" fmla="*/ 36 h 101"/>
                <a:gd name="T52" fmla="*/ 105 w 105"/>
                <a:gd name="T53" fmla="*/ 35 h 101"/>
                <a:gd name="T54" fmla="*/ 103 w 105"/>
                <a:gd name="T55" fmla="*/ 44 h 101"/>
                <a:gd name="T56" fmla="*/ 92 w 105"/>
                <a:gd name="T57" fmla="*/ 43 h 101"/>
                <a:gd name="T58" fmla="*/ 74 w 105"/>
                <a:gd name="T59" fmla="*/ 43 h 101"/>
                <a:gd name="T60" fmla="*/ 67 w 105"/>
                <a:gd name="T61" fmla="*/ 88 h 101"/>
                <a:gd name="T62" fmla="*/ 66 w 105"/>
                <a:gd name="T63" fmla="*/ 101 h 101"/>
                <a:gd name="T64" fmla="*/ 57 w 105"/>
                <a:gd name="T65" fmla="*/ 101 h 101"/>
                <a:gd name="T66" fmla="*/ 59 w 105"/>
                <a:gd name="T67" fmla="*/ 88 h 101"/>
                <a:gd name="T68" fmla="*/ 65 w 105"/>
                <a:gd name="T69" fmla="*/ 43 h 101"/>
                <a:gd name="T70" fmla="*/ 48 w 105"/>
                <a:gd name="T71" fmla="*/ 43 h 101"/>
                <a:gd name="T72" fmla="*/ 34 w 105"/>
                <a:gd name="T73" fmla="*/ 44 h 101"/>
                <a:gd name="T74" fmla="*/ 36 w 105"/>
                <a:gd name="T75" fmla="*/ 35 h 101"/>
                <a:gd name="T76" fmla="*/ 48 w 105"/>
                <a:gd name="T77" fmla="*/ 36 h 101"/>
                <a:gd name="T78" fmla="*/ 66 w 105"/>
                <a:gd name="T79"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 h="101">
                  <a:moveTo>
                    <a:pt x="28" y="35"/>
                  </a:moveTo>
                  <a:cubicBezTo>
                    <a:pt x="27" y="40"/>
                    <a:pt x="26" y="46"/>
                    <a:pt x="25" y="53"/>
                  </a:cubicBezTo>
                  <a:cubicBezTo>
                    <a:pt x="21" y="80"/>
                    <a:pt x="21" y="80"/>
                    <a:pt x="21" y="80"/>
                  </a:cubicBezTo>
                  <a:cubicBezTo>
                    <a:pt x="27" y="75"/>
                    <a:pt x="32" y="70"/>
                    <a:pt x="35" y="66"/>
                  </a:cubicBezTo>
                  <a:cubicBezTo>
                    <a:pt x="37" y="68"/>
                    <a:pt x="39" y="71"/>
                    <a:pt x="41" y="73"/>
                  </a:cubicBezTo>
                  <a:cubicBezTo>
                    <a:pt x="26" y="86"/>
                    <a:pt x="26" y="86"/>
                    <a:pt x="26" y="86"/>
                  </a:cubicBezTo>
                  <a:cubicBezTo>
                    <a:pt x="22" y="89"/>
                    <a:pt x="18" y="93"/>
                    <a:pt x="14" y="97"/>
                  </a:cubicBezTo>
                  <a:cubicBezTo>
                    <a:pt x="12" y="94"/>
                    <a:pt x="10" y="92"/>
                    <a:pt x="9" y="90"/>
                  </a:cubicBezTo>
                  <a:cubicBezTo>
                    <a:pt x="11" y="88"/>
                    <a:pt x="13" y="84"/>
                    <a:pt x="13" y="79"/>
                  </a:cubicBezTo>
                  <a:cubicBezTo>
                    <a:pt x="18" y="42"/>
                    <a:pt x="18" y="42"/>
                    <a:pt x="18" y="42"/>
                  </a:cubicBezTo>
                  <a:cubicBezTo>
                    <a:pt x="10" y="42"/>
                    <a:pt x="4" y="43"/>
                    <a:pt x="0" y="43"/>
                  </a:cubicBezTo>
                  <a:cubicBezTo>
                    <a:pt x="1" y="34"/>
                    <a:pt x="1" y="34"/>
                    <a:pt x="1" y="34"/>
                  </a:cubicBezTo>
                  <a:cubicBezTo>
                    <a:pt x="6" y="35"/>
                    <a:pt x="9" y="35"/>
                    <a:pt x="11" y="35"/>
                  </a:cubicBezTo>
                  <a:lnTo>
                    <a:pt x="28" y="35"/>
                  </a:lnTo>
                  <a:close/>
                  <a:moveTo>
                    <a:pt x="37" y="20"/>
                  </a:moveTo>
                  <a:cubicBezTo>
                    <a:pt x="34" y="22"/>
                    <a:pt x="32" y="24"/>
                    <a:pt x="29" y="26"/>
                  </a:cubicBezTo>
                  <a:cubicBezTo>
                    <a:pt x="26" y="21"/>
                    <a:pt x="21" y="14"/>
                    <a:pt x="14" y="6"/>
                  </a:cubicBezTo>
                  <a:cubicBezTo>
                    <a:pt x="17" y="5"/>
                    <a:pt x="19" y="3"/>
                    <a:pt x="22" y="1"/>
                  </a:cubicBezTo>
                  <a:cubicBezTo>
                    <a:pt x="25" y="5"/>
                    <a:pt x="30" y="11"/>
                    <a:pt x="37" y="20"/>
                  </a:cubicBezTo>
                  <a:close/>
                  <a:moveTo>
                    <a:pt x="66" y="36"/>
                  </a:moveTo>
                  <a:cubicBezTo>
                    <a:pt x="69" y="13"/>
                    <a:pt x="69" y="13"/>
                    <a:pt x="69" y="13"/>
                  </a:cubicBezTo>
                  <a:cubicBezTo>
                    <a:pt x="70" y="8"/>
                    <a:pt x="71" y="3"/>
                    <a:pt x="71" y="0"/>
                  </a:cubicBezTo>
                  <a:cubicBezTo>
                    <a:pt x="80" y="0"/>
                    <a:pt x="80" y="0"/>
                    <a:pt x="80" y="0"/>
                  </a:cubicBezTo>
                  <a:cubicBezTo>
                    <a:pt x="79" y="4"/>
                    <a:pt x="79" y="7"/>
                    <a:pt x="78" y="10"/>
                  </a:cubicBezTo>
                  <a:cubicBezTo>
                    <a:pt x="75" y="36"/>
                    <a:pt x="75" y="36"/>
                    <a:pt x="75" y="36"/>
                  </a:cubicBezTo>
                  <a:cubicBezTo>
                    <a:pt x="93" y="36"/>
                    <a:pt x="93" y="36"/>
                    <a:pt x="93" y="36"/>
                  </a:cubicBezTo>
                  <a:cubicBezTo>
                    <a:pt x="97" y="36"/>
                    <a:pt x="100" y="36"/>
                    <a:pt x="105" y="35"/>
                  </a:cubicBezTo>
                  <a:cubicBezTo>
                    <a:pt x="103" y="44"/>
                    <a:pt x="103" y="44"/>
                    <a:pt x="103" y="44"/>
                  </a:cubicBezTo>
                  <a:cubicBezTo>
                    <a:pt x="99" y="43"/>
                    <a:pt x="95" y="43"/>
                    <a:pt x="92" y="43"/>
                  </a:cubicBezTo>
                  <a:cubicBezTo>
                    <a:pt x="74" y="43"/>
                    <a:pt x="74" y="43"/>
                    <a:pt x="74" y="43"/>
                  </a:cubicBezTo>
                  <a:cubicBezTo>
                    <a:pt x="67" y="88"/>
                    <a:pt x="67" y="88"/>
                    <a:pt x="67" y="88"/>
                  </a:cubicBezTo>
                  <a:cubicBezTo>
                    <a:pt x="67" y="91"/>
                    <a:pt x="66" y="96"/>
                    <a:pt x="66" y="101"/>
                  </a:cubicBezTo>
                  <a:cubicBezTo>
                    <a:pt x="57" y="101"/>
                    <a:pt x="57" y="101"/>
                    <a:pt x="57" y="101"/>
                  </a:cubicBezTo>
                  <a:cubicBezTo>
                    <a:pt x="58" y="96"/>
                    <a:pt x="58" y="91"/>
                    <a:pt x="59" y="88"/>
                  </a:cubicBezTo>
                  <a:cubicBezTo>
                    <a:pt x="65" y="43"/>
                    <a:pt x="65" y="43"/>
                    <a:pt x="65" y="43"/>
                  </a:cubicBezTo>
                  <a:cubicBezTo>
                    <a:pt x="48" y="43"/>
                    <a:pt x="48" y="43"/>
                    <a:pt x="48" y="43"/>
                  </a:cubicBezTo>
                  <a:cubicBezTo>
                    <a:pt x="43" y="43"/>
                    <a:pt x="39" y="43"/>
                    <a:pt x="34" y="44"/>
                  </a:cubicBezTo>
                  <a:cubicBezTo>
                    <a:pt x="36" y="35"/>
                    <a:pt x="36" y="35"/>
                    <a:pt x="36" y="35"/>
                  </a:cubicBezTo>
                  <a:cubicBezTo>
                    <a:pt x="40" y="36"/>
                    <a:pt x="44" y="36"/>
                    <a:pt x="48" y="36"/>
                  </a:cubicBezTo>
                  <a:lnTo>
                    <a:pt x="66" y="36"/>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8" name="Freeform 30"/>
            <p:cNvSpPr>
              <a:spLocks noEditPoints="1"/>
            </p:cNvSpPr>
            <p:nvPr/>
          </p:nvSpPr>
          <p:spPr bwMode="auto">
            <a:xfrm>
              <a:off x="9567935" y="4545655"/>
              <a:ext cx="40189" cy="36682"/>
            </a:xfrm>
            <a:custGeom>
              <a:avLst/>
              <a:gdLst>
                <a:gd name="T0" fmla="*/ 6 w 116"/>
                <a:gd name="T1" fmla="*/ 96 h 106"/>
                <a:gd name="T2" fmla="*/ 18 w 116"/>
                <a:gd name="T3" fmla="*/ 69 h 106"/>
                <a:gd name="T4" fmla="*/ 18 w 116"/>
                <a:gd name="T5" fmla="*/ 83 h 106"/>
                <a:gd name="T6" fmla="*/ 65 w 116"/>
                <a:gd name="T7" fmla="*/ 39 h 106"/>
                <a:gd name="T8" fmla="*/ 41 w 116"/>
                <a:gd name="T9" fmla="*/ 48 h 106"/>
                <a:gd name="T10" fmla="*/ 61 w 116"/>
                <a:gd name="T11" fmla="*/ 58 h 106"/>
                <a:gd name="T12" fmla="*/ 38 w 116"/>
                <a:gd name="T13" fmla="*/ 67 h 106"/>
                <a:gd name="T14" fmla="*/ 29 w 116"/>
                <a:gd name="T15" fmla="*/ 103 h 106"/>
                <a:gd name="T16" fmla="*/ 15 w 116"/>
                <a:gd name="T17" fmla="*/ 95 h 106"/>
                <a:gd name="T18" fmla="*/ 26 w 116"/>
                <a:gd name="T19" fmla="*/ 91 h 106"/>
                <a:gd name="T20" fmla="*/ 7 w 116"/>
                <a:gd name="T21" fmla="*/ 67 h 106"/>
                <a:gd name="T22" fmla="*/ 31 w 116"/>
                <a:gd name="T23" fmla="*/ 59 h 106"/>
                <a:gd name="T24" fmla="*/ 8 w 116"/>
                <a:gd name="T25" fmla="*/ 48 h 106"/>
                <a:gd name="T26" fmla="*/ 24 w 116"/>
                <a:gd name="T27" fmla="*/ 40 h 106"/>
                <a:gd name="T28" fmla="*/ 49 w 116"/>
                <a:gd name="T29" fmla="*/ 23 h 106"/>
                <a:gd name="T30" fmla="*/ 49 w 116"/>
                <a:gd name="T31" fmla="*/ 40 h 106"/>
                <a:gd name="T32" fmla="*/ 67 w 116"/>
                <a:gd name="T33" fmla="*/ 12 h 106"/>
                <a:gd name="T34" fmla="*/ 50 w 116"/>
                <a:gd name="T35" fmla="*/ 21 h 106"/>
                <a:gd name="T36" fmla="*/ 14 w 116"/>
                <a:gd name="T37" fmla="*/ 21 h 106"/>
                <a:gd name="T38" fmla="*/ 30 w 116"/>
                <a:gd name="T39" fmla="*/ 13 h 106"/>
                <a:gd name="T40" fmla="*/ 37 w 116"/>
                <a:gd name="T41" fmla="*/ 3 h 106"/>
                <a:gd name="T42" fmla="*/ 47 w 116"/>
                <a:gd name="T43" fmla="*/ 13 h 106"/>
                <a:gd name="T44" fmla="*/ 24 w 116"/>
                <a:gd name="T45" fmla="*/ 39 h 106"/>
                <a:gd name="T46" fmla="*/ 28 w 116"/>
                <a:gd name="T47" fmla="*/ 24 h 106"/>
                <a:gd name="T48" fmla="*/ 55 w 116"/>
                <a:gd name="T49" fmla="*/ 85 h 106"/>
                <a:gd name="T50" fmla="*/ 40 w 116"/>
                <a:gd name="T51" fmla="*/ 76 h 106"/>
                <a:gd name="T52" fmla="*/ 55 w 116"/>
                <a:gd name="T53" fmla="*/ 85 h 106"/>
                <a:gd name="T54" fmla="*/ 80 w 116"/>
                <a:gd name="T55" fmla="*/ 36 h 106"/>
                <a:gd name="T56" fmla="*/ 113 w 116"/>
                <a:gd name="T57" fmla="*/ 36 h 106"/>
                <a:gd name="T58" fmla="*/ 101 w 116"/>
                <a:gd name="T59" fmla="*/ 44 h 106"/>
                <a:gd name="T60" fmla="*/ 93 w 116"/>
                <a:gd name="T61" fmla="*/ 106 h 106"/>
                <a:gd name="T62" fmla="*/ 86 w 116"/>
                <a:gd name="T63" fmla="*/ 90 h 106"/>
                <a:gd name="T64" fmla="*/ 79 w 116"/>
                <a:gd name="T65" fmla="*/ 44 h 106"/>
                <a:gd name="T66" fmla="*/ 68 w 116"/>
                <a:gd name="T67" fmla="*/ 86 h 106"/>
                <a:gd name="T68" fmla="*/ 48 w 116"/>
                <a:gd name="T69" fmla="*/ 102 h 106"/>
                <a:gd name="T70" fmla="*/ 67 w 116"/>
                <a:gd name="T71" fmla="*/ 60 h 106"/>
                <a:gd name="T72" fmla="*/ 75 w 116"/>
                <a:gd name="T73" fmla="*/ 8 h 106"/>
                <a:gd name="T74" fmla="*/ 116 w 116"/>
                <a:gd name="T75"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06">
                  <a:moveTo>
                    <a:pt x="18" y="83"/>
                  </a:moveTo>
                  <a:cubicBezTo>
                    <a:pt x="15" y="86"/>
                    <a:pt x="11" y="90"/>
                    <a:pt x="6" y="96"/>
                  </a:cubicBezTo>
                  <a:cubicBezTo>
                    <a:pt x="4" y="94"/>
                    <a:pt x="2" y="92"/>
                    <a:pt x="0" y="91"/>
                  </a:cubicBezTo>
                  <a:cubicBezTo>
                    <a:pt x="7" y="84"/>
                    <a:pt x="13" y="77"/>
                    <a:pt x="18" y="69"/>
                  </a:cubicBezTo>
                  <a:cubicBezTo>
                    <a:pt x="20" y="72"/>
                    <a:pt x="23" y="74"/>
                    <a:pt x="25" y="75"/>
                  </a:cubicBezTo>
                  <a:cubicBezTo>
                    <a:pt x="23" y="77"/>
                    <a:pt x="21" y="80"/>
                    <a:pt x="18" y="83"/>
                  </a:cubicBezTo>
                  <a:close/>
                  <a:moveTo>
                    <a:pt x="49" y="40"/>
                  </a:moveTo>
                  <a:cubicBezTo>
                    <a:pt x="54" y="40"/>
                    <a:pt x="59" y="39"/>
                    <a:pt x="65" y="39"/>
                  </a:cubicBezTo>
                  <a:cubicBezTo>
                    <a:pt x="63" y="48"/>
                    <a:pt x="63" y="48"/>
                    <a:pt x="63" y="48"/>
                  </a:cubicBezTo>
                  <a:cubicBezTo>
                    <a:pt x="58" y="48"/>
                    <a:pt x="51" y="48"/>
                    <a:pt x="41" y="48"/>
                  </a:cubicBezTo>
                  <a:cubicBezTo>
                    <a:pt x="39" y="59"/>
                    <a:pt x="39" y="59"/>
                    <a:pt x="39" y="59"/>
                  </a:cubicBezTo>
                  <a:cubicBezTo>
                    <a:pt x="48" y="59"/>
                    <a:pt x="56" y="59"/>
                    <a:pt x="61" y="58"/>
                  </a:cubicBezTo>
                  <a:cubicBezTo>
                    <a:pt x="60" y="67"/>
                    <a:pt x="60" y="67"/>
                    <a:pt x="60" y="67"/>
                  </a:cubicBezTo>
                  <a:cubicBezTo>
                    <a:pt x="55" y="67"/>
                    <a:pt x="47" y="67"/>
                    <a:pt x="38" y="67"/>
                  </a:cubicBezTo>
                  <a:cubicBezTo>
                    <a:pt x="34" y="94"/>
                    <a:pt x="34" y="94"/>
                    <a:pt x="34" y="94"/>
                  </a:cubicBezTo>
                  <a:cubicBezTo>
                    <a:pt x="34" y="98"/>
                    <a:pt x="32" y="101"/>
                    <a:pt x="29" y="103"/>
                  </a:cubicBezTo>
                  <a:cubicBezTo>
                    <a:pt x="26" y="104"/>
                    <a:pt x="22" y="105"/>
                    <a:pt x="18" y="105"/>
                  </a:cubicBezTo>
                  <a:cubicBezTo>
                    <a:pt x="17" y="101"/>
                    <a:pt x="16" y="98"/>
                    <a:pt x="15" y="95"/>
                  </a:cubicBezTo>
                  <a:cubicBezTo>
                    <a:pt x="19" y="95"/>
                    <a:pt x="22" y="95"/>
                    <a:pt x="23" y="95"/>
                  </a:cubicBezTo>
                  <a:cubicBezTo>
                    <a:pt x="25" y="95"/>
                    <a:pt x="26" y="94"/>
                    <a:pt x="26" y="91"/>
                  </a:cubicBezTo>
                  <a:cubicBezTo>
                    <a:pt x="30" y="67"/>
                    <a:pt x="30" y="67"/>
                    <a:pt x="30" y="67"/>
                  </a:cubicBezTo>
                  <a:cubicBezTo>
                    <a:pt x="20" y="67"/>
                    <a:pt x="13" y="67"/>
                    <a:pt x="7" y="67"/>
                  </a:cubicBezTo>
                  <a:cubicBezTo>
                    <a:pt x="9" y="58"/>
                    <a:pt x="9" y="58"/>
                    <a:pt x="9" y="58"/>
                  </a:cubicBezTo>
                  <a:cubicBezTo>
                    <a:pt x="14" y="59"/>
                    <a:pt x="22" y="59"/>
                    <a:pt x="31" y="59"/>
                  </a:cubicBezTo>
                  <a:cubicBezTo>
                    <a:pt x="32" y="48"/>
                    <a:pt x="32" y="48"/>
                    <a:pt x="32" y="48"/>
                  </a:cubicBezTo>
                  <a:cubicBezTo>
                    <a:pt x="21" y="48"/>
                    <a:pt x="13" y="48"/>
                    <a:pt x="8" y="48"/>
                  </a:cubicBezTo>
                  <a:cubicBezTo>
                    <a:pt x="9" y="39"/>
                    <a:pt x="9" y="39"/>
                    <a:pt x="9" y="39"/>
                  </a:cubicBezTo>
                  <a:cubicBezTo>
                    <a:pt x="14" y="39"/>
                    <a:pt x="19" y="40"/>
                    <a:pt x="24" y="40"/>
                  </a:cubicBezTo>
                  <a:cubicBezTo>
                    <a:pt x="41" y="40"/>
                    <a:pt x="41" y="40"/>
                    <a:pt x="41" y="40"/>
                  </a:cubicBezTo>
                  <a:cubicBezTo>
                    <a:pt x="44" y="32"/>
                    <a:pt x="47" y="27"/>
                    <a:pt x="49" y="23"/>
                  </a:cubicBezTo>
                  <a:cubicBezTo>
                    <a:pt x="51" y="24"/>
                    <a:pt x="54" y="25"/>
                    <a:pt x="58" y="26"/>
                  </a:cubicBezTo>
                  <a:cubicBezTo>
                    <a:pt x="56" y="27"/>
                    <a:pt x="53" y="32"/>
                    <a:pt x="49" y="40"/>
                  </a:cubicBezTo>
                  <a:close/>
                  <a:moveTo>
                    <a:pt x="47" y="13"/>
                  </a:moveTo>
                  <a:cubicBezTo>
                    <a:pt x="54" y="13"/>
                    <a:pt x="61" y="13"/>
                    <a:pt x="67" y="12"/>
                  </a:cubicBezTo>
                  <a:cubicBezTo>
                    <a:pt x="65" y="21"/>
                    <a:pt x="65" y="21"/>
                    <a:pt x="65" y="21"/>
                  </a:cubicBezTo>
                  <a:cubicBezTo>
                    <a:pt x="59" y="21"/>
                    <a:pt x="54" y="21"/>
                    <a:pt x="50" y="21"/>
                  </a:cubicBezTo>
                  <a:cubicBezTo>
                    <a:pt x="29" y="21"/>
                    <a:pt x="29" y="21"/>
                    <a:pt x="29" y="21"/>
                  </a:cubicBezTo>
                  <a:cubicBezTo>
                    <a:pt x="24" y="21"/>
                    <a:pt x="19" y="21"/>
                    <a:pt x="14" y="21"/>
                  </a:cubicBezTo>
                  <a:cubicBezTo>
                    <a:pt x="15" y="12"/>
                    <a:pt x="15" y="12"/>
                    <a:pt x="15" y="12"/>
                  </a:cubicBezTo>
                  <a:cubicBezTo>
                    <a:pt x="20" y="13"/>
                    <a:pt x="25" y="13"/>
                    <a:pt x="30" y="13"/>
                  </a:cubicBezTo>
                  <a:cubicBezTo>
                    <a:pt x="38" y="13"/>
                    <a:pt x="38" y="13"/>
                    <a:pt x="38" y="13"/>
                  </a:cubicBezTo>
                  <a:cubicBezTo>
                    <a:pt x="38" y="10"/>
                    <a:pt x="38" y="6"/>
                    <a:pt x="37" y="3"/>
                  </a:cubicBezTo>
                  <a:cubicBezTo>
                    <a:pt x="40" y="2"/>
                    <a:pt x="43" y="1"/>
                    <a:pt x="47" y="0"/>
                  </a:cubicBezTo>
                  <a:cubicBezTo>
                    <a:pt x="47" y="6"/>
                    <a:pt x="47" y="11"/>
                    <a:pt x="47" y="13"/>
                  </a:cubicBezTo>
                  <a:close/>
                  <a:moveTo>
                    <a:pt x="32" y="36"/>
                  </a:moveTo>
                  <a:cubicBezTo>
                    <a:pt x="29" y="37"/>
                    <a:pt x="26" y="38"/>
                    <a:pt x="24" y="39"/>
                  </a:cubicBezTo>
                  <a:cubicBezTo>
                    <a:pt x="23" y="34"/>
                    <a:pt x="22" y="30"/>
                    <a:pt x="21" y="27"/>
                  </a:cubicBezTo>
                  <a:cubicBezTo>
                    <a:pt x="23" y="26"/>
                    <a:pt x="25" y="24"/>
                    <a:pt x="28" y="24"/>
                  </a:cubicBezTo>
                  <a:cubicBezTo>
                    <a:pt x="30" y="28"/>
                    <a:pt x="31" y="32"/>
                    <a:pt x="32" y="36"/>
                  </a:cubicBezTo>
                  <a:close/>
                  <a:moveTo>
                    <a:pt x="55" y="85"/>
                  </a:moveTo>
                  <a:cubicBezTo>
                    <a:pt x="52" y="87"/>
                    <a:pt x="49" y="89"/>
                    <a:pt x="47" y="91"/>
                  </a:cubicBezTo>
                  <a:cubicBezTo>
                    <a:pt x="45" y="86"/>
                    <a:pt x="43" y="81"/>
                    <a:pt x="40" y="76"/>
                  </a:cubicBezTo>
                  <a:cubicBezTo>
                    <a:pt x="42" y="74"/>
                    <a:pt x="45" y="72"/>
                    <a:pt x="47" y="71"/>
                  </a:cubicBezTo>
                  <a:cubicBezTo>
                    <a:pt x="50" y="75"/>
                    <a:pt x="53" y="80"/>
                    <a:pt x="55" y="85"/>
                  </a:cubicBezTo>
                  <a:close/>
                  <a:moveTo>
                    <a:pt x="83" y="14"/>
                  </a:moveTo>
                  <a:cubicBezTo>
                    <a:pt x="80" y="36"/>
                    <a:pt x="80" y="36"/>
                    <a:pt x="80" y="36"/>
                  </a:cubicBezTo>
                  <a:cubicBezTo>
                    <a:pt x="103" y="36"/>
                    <a:pt x="103" y="36"/>
                    <a:pt x="103" y="36"/>
                  </a:cubicBezTo>
                  <a:cubicBezTo>
                    <a:pt x="106" y="36"/>
                    <a:pt x="110" y="36"/>
                    <a:pt x="113" y="36"/>
                  </a:cubicBezTo>
                  <a:cubicBezTo>
                    <a:pt x="112" y="44"/>
                    <a:pt x="112" y="44"/>
                    <a:pt x="112" y="44"/>
                  </a:cubicBezTo>
                  <a:cubicBezTo>
                    <a:pt x="108" y="44"/>
                    <a:pt x="104" y="44"/>
                    <a:pt x="101" y="44"/>
                  </a:cubicBezTo>
                  <a:cubicBezTo>
                    <a:pt x="95" y="90"/>
                    <a:pt x="95" y="90"/>
                    <a:pt x="95" y="90"/>
                  </a:cubicBezTo>
                  <a:cubicBezTo>
                    <a:pt x="94" y="95"/>
                    <a:pt x="94" y="100"/>
                    <a:pt x="93" y="106"/>
                  </a:cubicBezTo>
                  <a:cubicBezTo>
                    <a:pt x="84" y="106"/>
                    <a:pt x="84" y="106"/>
                    <a:pt x="84" y="106"/>
                  </a:cubicBezTo>
                  <a:cubicBezTo>
                    <a:pt x="85" y="100"/>
                    <a:pt x="86" y="95"/>
                    <a:pt x="86" y="90"/>
                  </a:cubicBezTo>
                  <a:cubicBezTo>
                    <a:pt x="93" y="44"/>
                    <a:pt x="93" y="44"/>
                    <a:pt x="93" y="44"/>
                  </a:cubicBezTo>
                  <a:cubicBezTo>
                    <a:pt x="79" y="44"/>
                    <a:pt x="79" y="44"/>
                    <a:pt x="79" y="44"/>
                  </a:cubicBezTo>
                  <a:cubicBezTo>
                    <a:pt x="78" y="51"/>
                    <a:pt x="76" y="59"/>
                    <a:pt x="75" y="65"/>
                  </a:cubicBezTo>
                  <a:cubicBezTo>
                    <a:pt x="73" y="72"/>
                    <a:pt x="71" y="79"/>
                    <a:pt x="68" y="86"/>
                  </a:cubicBezTo>
                  <a:cubicBezTo>
                    <a:pt x="65" y="92"/>
                    <a:pt x="61" y="99"/>
                    <a:pt x="57" y="106"/>
                  </a:cubicBezTo>
                  <a:cubicBezTo>
                    <a:pt x="54" y="105"/>
                    <a:pt x="51" y="103"/>
                    <a:pt x="48" y="102"/>
                  </a:cubicBezTo>
                  <a:cubicBezTo>
                    <a:pt x="54" y="95"/>
                    <a:pt x="58" y="88"/>
                    <a:pt x="61" y="80"/>
                  </a:cubicBezTo>
                  <a:cubicBezTo>
                    <a:pt x="64" y="73"/>
                    <a:pt x="66" y="66"/>
                    <a:pt x="67" y="60"/>
                  </a:cubicBezTo>
                  <a:cubicBezTo>
                    <a:pt x="69" y="55"/>
                    <a:pt x="70" y="46"/>
                    <a:pt x="71" y="35"/>
                  </a:cubicBezTo>
                  <a:cubicBezTo>
                    <a:pt x="73" y="24"/>
                    <a:pt x="74" y="14"/>
                    <a:pt x="75" y="8"/>
                  </a:cubicBezTo>
                  <a:cubicBezTo>
                    <a:pt x="88" y="7"/>
                    <a:pt x="101" y="5"/>
                    <a:pt x="112" y="1"/>
                  </a:cubicBezTo>
                  <a:cubicBezTo>
                    <a:pt x="113" y="6"/>
                    <a:pt x="115" y="9"/>
                    <a:pt x="116" y="11"/>
                  </a:cubicBezTo>
                  <a:cubicBezTo>
                    <a:pt x="112" y="11"/>
                    <a:pt x="101" y="12"/>
                    <a:pt x="83" y="14"/>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9" name="Freeform 31"/>
            <p:cNvSpPr>
              <a:spLocks noEditPoints="1"/>
            </p:cNvSpPr>
            <p:nvPr/>
          </p:nvSpPr>
          <p:spPr bwMode="auto">
            <a:xfrm>
              <a:off x="9665851" y="4546970"/>
              <a:ext cx="35951" cy="34051"/>
            </a:xfrm>
            <a:custGeom>
              <a:avLst/>
              <a:gdLst>
                <a:gd name="T0" fmla="*/ 85 w 104"/>
                <a:gd name="T1" fmla="*/ 0 h 98"/>
                <a:gd name="T2" fmla="*/ 80 w 104"/>
                <a:gd name="T3" fmla="*/ 32 h 98"/>
                <a:gd name="T4" fmla="*/ 91 w 104"/>
                <a:gd name="T5" fmla="*/ 32 h 98"/>
                <a:gd name="T6" fmla="*/ 104 w 104"/>
                <a:gd name="T7" fmla="*/ 31 h 98"/>
                <a:gd name="T8" fmla="*/ 103 w 104"/>
                <a:gd name="T9" fmla="*/ 40 h 98"/>
                <a:gd name="T10" fmla="*/ 90 w 104"/>
                <a:gd name="T11" fmla="*/ 40 h 98"/>
                <a:gd name="T12" fmla="*/ 79 w 104"/>
                <a:gd name="T13" fmla="*/ 40 h 98"/>
                <a:gd name="T14" fmla="*/ 75 w 104"/>
                <a:gd name="T15" fmla="*/ 74 h 98"/>
                <a:gd name="T16" fmla="*/ 35 w 104"/>
                <a:gd name="T17" fmla="*/ 74 h 98"/>
                <a:gd name="T18" fmla="*/ 40 w 104"/>
                <a:gd name="T19" fmla="*/ 40 h 98"/>
                <a:gd name="T20" fmla="*/ 23 w 104"/>
                <a:gd name="T21" fmla="*/ 40 h 98"/>
                <a:gd name="T22" fmla="*/ 16 w 104"/>
                <a:gd name="T23" fmla="*/ 90 h 98"/>
                <a:gd name="T24" fmla="*/ 72 w 104"/>
                <a:gd name="T25" fmla="*/ 90 h 98"/>
                <a:gd name="T26" fmla="*/ 89 w 104"/>
                <a:gd name="T27" fmla="*/ 89 h 98"/>
                <a:gd name="T28" fmla="*/ 88 w 104"/>
                <a:gd name="T29" fmla="*/ 98 h 98"/>
                <a:gd name="T30" fmla="*/ 71 w 104"/>
                <a:gd name="T31" fmla="*/ 98 h 98"/>
                <a:gd name="T32" fmla="*/ 4 w 104"/>
                <a:gd name="T33" fmla="*/ 98 h 98"/>
                <a:gd name="T34" fmla="*/ 7 w 104"/>
                <a:gd name="T35" fmla="*/ 84 h 98"/>
                <a:gd name="T36" fmla="*/ 14 w 104"/>
                <a:gd name="T37" fmla="*/ 40 h 98"/>
                <a:gd name="T38" fmla="*/ 0 w 104"/>
                <a:gd name="T39" fmla="*/ 40 h 98"/>
                <a:gd name="T40" fmla="*/ 1 w 104"/>
                <a:gd name="T41" fmla="*/ 31 h 98"/>
                <a:gd name="T42" fmla="*/ 15 w 104"/>
                <a:gd name="T43" fmla="*/ 32 h 98"/>
                <a:gd name="T44" fmla="*/ 18 w 104"/>
                <a:gd name="T45" fmla="*/ 5 h 98"/>
                <a:gd name="T46" fmla="*/ 29 w 104"/>
                <a:gd name="T47" fmla="*/ 5 h 98"/>
                <a:gd name="T48" fmla="*/ 24 w 104"/>
                <a:gd name="T49" fmla="*/ 32 h 98"/>
                <a:gd name="T50" fmla="*/ 41 w 104"/>
                <a:gd name="T51" fmla="*/ 32 h 98"/>
                <a:gd name="T52" fmla="*/ 45 w 104"/>
                <a:gd name="T53" fmla="*/ 0 h 98"/>
                <a:gd name="T54" fmla="*/ 56 w 104"/>
                <a:gd name="T55" fmla="*/ 0 h 98"/>
                <a:gd name="T56" fmla="*/ 51 w 104"/>
                <a:gd name="T57" fmla="*/ 32 h 98"/>
                <a:gd name="T58" fmla="*/ 70 w 104"/>
                <a:gd name="T59" fmla="*/ 32 h 98"/>
                <a:gd name="T60" fmla="*/ 74 w 104"/>
                <a:gd name="T61" fmla="*/ 0 h 98"/>
                <a:gd name="T62" fmla="*/ 85 w 104"/>
                <a:gd name="T63" fmla="*/ 0 h 98"/>
                <a:gd name="T64" fmla="*/ 66 w 104"/>
                <a:gd name="T65" fmla="*/ 66 h 98"/>
                <a:gd name="T66" fmla="*/ 69 w 104"/>
                <a:gd name="T67" fmla="*/ 40 h 98"/>
                <a:gd name="T68" fmla="*/ 50 w 104"/>
                <a:gd name="T69" fmla="*/ 40 h 98"/>
                <a:gd name="T70" fmla="*/ 46 w 104"/>
                <a:gd name="T71" fmla="*/ 66 h 98"/>
                <a:gd name="T72" fmla="*/ 66 w 104"/>
                <a:gd name="T73" fmla="*/ 6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8">
                  <a:moveTo>
                    <a:pt x="85" y="0"/>
                  </a:moveTo>
                  <a:cubicBezTo>
                    <a:pt x="84" y="4"/>
                    <a:pt x="82" y="15"/>
                    <a:pt x="80" y="32"/>
                  </a:cubicBezTo>
                  <a:cubicBezTo>
                    <a:pt x="91" y="32"/>
                    <a:pt x="91" y="32"/>
                    <a:pt x="91" y="32"/>
                  </a:cubicBezTo>
                  <a:cubicBezTo>
                    <a:pt x="94" y="32"/>
                    <a:pt x="98" y="32"/>
                    <a:pt x="104" y="31"/>
                  </a:cubicBezTo>
                  <a:cubicBezTo>
                    <a:pt x="103" y="40"/>
                    <a:pt x="103" y="40"/>
                    <a:pt x="103" y="40"/>
                  </a:cubicBezTo>
                  <a:cubicBezTo>
                    <a:pt x="98" y="40"/>
                    <a:pt x="94" y="40"/>
                    <a:pt x="90" y="40"/>
                  </a:cubicBezTo>
                  <a:cubicBezTo>
                    <a:pt x="79" y="40"/>
                    <a:pt x="79" y="40"/>
                    <a:pt x="79" y="40"/>
                  </a:cubicBezTo>
                  <a:cubicBezTo>
                    <a:pt x="76" y="58"/>
                    <a:pt x="75" y="69"/>
                    <a:pt x="75" y="74"/>
                  </a:cubicBezTo>
                  <a:cubicBezTo>
                    <a:pt x="35" y="74"/>
                    <a:pt x="35" y="74"/>
                    <a:pt x="35" y="74"/>
                  </a:cubicBezTo>
                  <a:cubicBezTo>
                    <a:pt x="36" y="70"/>
                    <a:pt x="38" y="58"/>
                    <a:pt x="40" y="40"/>
                  </a:cubicBezTo>
                  <a:cubicBezTo>
                    <a:pt x="23" y="40"/>
                    <a:pt x="23" y="40"/>
                    <a:pt x="23" y="40"/>
                  </a:cubicBezTo>
                  <a:cubicBezTo>
                    <a:pt x="16" y="90"/>
                    <a:pt x="16" y="90"/>
                    <a:pt x="16" y="90"/>
                  </a:cubicBezTo>
                  <a:cubicBezTo>
                    <a:pt x="72" y="90"/>
                    <a:pt x="72" y="90"/>
                    <a:pt x="72" y="90"/>
                  </a:cubicBezTo>
                  <a:cubicBezTo>
                    <a:pt x="78" y="90"/>
                    <a:pt x="84" y="89"/>
                    <a:pt x="89" y="89"/>
                  </a:cubicBezTo>
                  <a:cubicBezTo>
                    <a:pt x="88" y="98"/>
                    <a:pt x="88" y="98"/>
                    <a:pt x="88" y="98"/>
                  </a:cubicBezTo>
                  <a:cubicBezTo>
                    <a:pt x="82" y="98"/>
                    <a:pt x="77" y="98"/>
                    <a:pt x="71" y="98"/>
                  </a:cubicBezTo>
                  <a:cubicBezTo>
                    <a:pt x="4" y="98"/>
                    <a:pt x="4" y="98"/>
                    <a:pt x="4" y="98"/>
                  </a:cubicBezTo>
                  <a:cubicBezTo>
                    <a:pt x="6" y="94"/>
                    <a:pt x="7" y="89"/>
                    <a:pt x="7" y="84"/>
                  </a:cubicBezTo>
                  <a:cubicBezTo>
                    <a:pt x="14" y="40"/>
                    <a:pt x="14" y="40"/>
                    <a:pt x="14" y="40"/>
                  </a:cubicBezTo>
                  <a:cubicBezTo>
                    <a:pt x="9" y="40"/>
                    <a:pt x="4" y="40"/>
                    <a:pt x="0" y="40"/>
                  </a:cubicBezTo>
                  <a:cubicBezTo>
                    <a:pt x="1" y="31"/>
                    <a:pt x="1" y="31"/>
                    <a:pt x="1" y="31"/>
                  </a:cubicBezTo>
                  <a:cubicBezTo>
                    <a:pt x="5" y="32"/>
                    <a:pt x="10" y="32"/>
                    <a:pt x="15" y="32"/>
                  </a:cubicBezTo>
                  <a:cubicBezTo>
                    <a:pt x="17" y="18"/>
                    <a:pt x="18" y="9"/>
                    <a:pt x="18" y="5"/>
                  </a:cubicBezTo>
                  <a:cubicBezTo>
                    <a:pt x="29" y="5"/>
                    <a:pt x="29" y="5"/>
                    <a:pt x="29" y="5"/>
                  </a:cubicBezTo>
                  <a:cubicBezTo>
                    <a:pt x="28" y="8"/>
                    <a:pt x="26" y="17"/>
                    <a:pt x="24" y="32"/>
                  </a:cubicBezTo>
                  <a:cubicBezTo>
                    <a:pt x="41" y="32"/>
                    <a:pt x="41" y="32"/>
                    <a:pt x="41" y="32"/>
                  </a:cubicBezTo>
                  <a:cubicBezTo>
                    <a:pt x="44" y="15"/>
                    <a:pt x="45" y="4"/>
                    <a:pt x="45" y="0"/>
                  </a:cubicBezTo>
                  <a:cubicBezTo>
                    <a:pt x="56" y="0"/>
                    <a:pt x="56" y="0"/>
                    <a:pt x="56" y="0"/>
                  </a:cubicBezTo>
                  <a:cubicBezTo>
                    <a:pt x="55" y="4"/>
                    <a:pt x="53" y="14"/>
                    <a:pt x="51" y="32"/>
                  </a:cubicBezTo>
                  <a:cubicBezTo>
                    <a:pt x="70" y="32"/>
                    <a:pt x="70" y="32"/>
                    <a:pt x="70" y="32"/>
                  </a:cubicBezTo>
                  <a:cubicBezTo>
                    <a:pt x="73" y="15"/>
                    <a:pt x="74" y="5"/>
                    <a:pt x="74" y="0"/>
                  </a:cubicBezTo>
                  <a:lnTo>
                    <a:pt x="85" y="0"/>
                  </a:lnTo>
                  <a:close/>
                  <a:moveTo>
                    <a:pt x="66" y="66"/>
                  </a:moveTo>
                  <a:cubicBezTo>
                    <a:pt x="69" y="40"/>
                    <a:pt x="69" y="40"/>
                    <a:pt x="69" y="40"/>
                  </a:cubicBezTo>
                  <a:cubicBezTo>
                    <a:pt x="50" y="40"/>
                    <a:pt x="50" y="40"/>
                    <a:pt x="50" y="40"/>
                  </a:cubicBezTo>
                  <a:cubicBezTo>
                    <a:pt x="46" y="66"/>
                    <a:pt x="46" y="66"/>
                    <a:pt x="46" y="66"/>
                  </a:cubicBezTo>
                  <a:lnTo>
                    <a:pt x="66" y="66"/>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0" name="Freeform 32"/>
            <p:cNvSpPr>
              <a:spLocks noEditPoints="1"/>
            </p:cNvSpPr>
            <p:nvPr/>
          </p:nvSpPr>
          <p:spPr bwMode="auto">
            <a:xfrm>
              <a:off x="9759236" y="4546386"/>
              <a:ext cx="35951" cy="35659"/>
            </a:xfrm>
            <a:custGeom>
              <a:avLst/>
              <a:gdLst>
                <a:gd name="T0" fmla="*/ 79 w 104"/>
                <a:gd name="T1" fmla="*/ 58 h 103"/>
                <a:gd name="T2" fmla="*/ 104 w 104"/>
                <a:gd name="T3" fmla="*/ 65 h 103"/>
                <a:gd name="T4" fmla="*/ 97 w 104"/>
                <a:gd name="T5" fmla="*/ 74 h 103"/>
                <a:gd name="T6" fmla="*/ 76 w 104"/>
                <a:gd name="T7" fmla="*/ 66 h 103"/>
                <a:gd name="T8" fmla="*/ 75 w 104"/>
                <a:gd name="T9" fmla="*/ 74 h 103"/>
                <a:gd name="T10" fmla="*/ 73 w 104"/>
                <a:gd name="T11" fmla="*/ 87 h 103"/>
                <a:gd name="T12" fmla="*/ 71 w 104"/>
                <a:gd name="T13" fmla="*/ 101 h 103"/>
                <a:gd name="T14" fmla="*/ 61 w 104"/>
                <a:gd name="T15" fmla="*/ 101 h 103"/>
                <a:gd name="T16" fmla="*/ 64 w 104"/>
                <a:gd name="T17" fmla="*/ 87 h 103"/>
                <a:gd name="T18" fmla="*/ 65 w 104"/>
                <a:gd name="T19" fmla="*/ 75 h 103"/>
                <a:gd name="T20" fmla="*/ 66 w 104"/>
                <a:gd name="T21" fmla="*/ 64 h 103"/>
                <a:gd name="T22" fmla="*/ 72 w 104"/>
                <a:gd name="T23" fmla="*/ 64 h 103"/>
                <a:gd name="T24" fmla="*/ 52 w 104"/>
                <a:gd name="T25" fmla="*/ 51 h 103"/>
                <a:gd name="T26" fmla="*/ 32 w 104"/>
                <a:gd name="T27" fmla="*/ 62 h 103"/>
                <a:gd name="T28" fmla="*/ 5 w 104"/>
                <a:gd name="T29" fmla="*/ 72 h 103"/>
                <a:gd name="T30" fmla="*/ 0 w 104"/>
                <a:gd name="T31" fmla="*/ 65 h 103"/>
                <a:gd name="T32" fmla="*/ 19 w 104"/>
                <a:gd name="T33" fmla="*/ 59 h 103"/>
                <a:gd name="T34" fmla="*/ 39 w 104"/>
                <a:gd name="T35" fmla="*/ 50 h 103"/>
                <a:gd name="T36" fmla="*/ 52 w 104"/>
                <a:gd name="T37" fmla="*/ 40 h 103"/>
                <a:gd name="T38" fmla="*/ 60 w 104"/>
                <a:gd name="T39" fmla="*/ 45 h 103"/>
                <a:gd name="T40" fmla="*/ 58 w 104"/>
                <a:gd name="T41" fmla="*/ 46 h 103"/>
                <a:gd name="T42" fmla="*/ 79 w 104"/>
                <a:gd name="T43" fmla="*/ 58 h 103"/>
                <a:gd name="T44" fmla="*/ 35 w 104"/>
                <a:gd name="T45" fmla="*/ 72 h 103"/>
                <a:gd name="T46" fmla="*/ 33 w 104"/>
                <a:gd name="T47" fmla="*/ 81 h 103"/>
                <a:gd name="T48" fmla="*/ 27 w 104"/>
                <a:gd name="T49" fmla="*/ 91 h 103"/>
                <a:gd name="T50" fmla="*/ 13 w 104"/>
                <a:gd name="T51" fmla="*/ 103 h 103"/>
                <a:gd name="T52" fmla="*/ 7 w 104"/>
                <a:gd name="T53" fmla="*/ 96 h 103"/>
                <a:gd name="T54" fmla="*/ 19 w 104"/>
                <a:gd name="T55" fmla="*/ 88 h 103"/>
                <a:gd name="T56" fmla="*/ 25 w 104"/>
                <a:gd name="T57" fmla="*/ 79 h 103"/>
                <a:gd name="T58" fmla="*/ 27 w 104"/>
                <a:gd name="T59" fmla="*/ 72 h 103"/>
                <a:gd name="T60" fmla="*/ 29 w 104"/>
                <a:gd name="T61" fmla="*/ 64 h 103"/>
                <a:gd name="T62" fmla="*/ 37 w 104"/>
                <a:gd name="T63" fmla="*/ 66 h 103"/>
                <a:gd name="T64" fmla="*/ 35 w 104"/>
                <a:gd name="T65" fmla="*/ 72 h 103"/>
                <a:gd name="T66" fmla="*/ 97 w 104"/>
                <a:gd name="T67" fmla="*/ 15 h 103"/>
                <a:gd name="T68" fmla="*/ 96 w 104"/>
                <a:gd name="T69" fmla="*/ 25 h 103"/>
                <a:gd name="T70" fmla="*/ 95 w 104"/>
                <a:gd name="T71" fmla="*/ 39 h 103"/>
                <a:gd name="T72" fmla="*/ 16 w 104"/>
                <a:gd name="T73" fmla="*/ 39 h 103"/>
                <a:gd name="T74" fmla="*/ 18 w 104"/>
                <a:gd name="T75" fmla="*/ 24 h 103"/>
                <a:gd name="T76" fmla="*/ 20 w 104"/>
                <a:gd name="T77" fmla="*/ 15 h 103"/>
                <a:gd name="T78" fmla="*/ 21 w 104"/>
                <a:gd name="T79" fmla="*/ 0 h 103"/>
                <a:gd name="T80" fmla="*/ 100 w 104"/>
                <a:gd name="T81" fmla="*/ 0 h 103"/>
                <a:gd name="T82" fmla="*/ 97 w 104"/>
                <a:gd name="T83" fmla="*/ 15 h 103"/>
                <a:gd name="T84" fmla="*/ 54 w 104"/>
                <a:gd name="T85" fmla="*/ 16 h 103"/>
                <a:gd name="T86" fmla="*/ 55 w 104"/>
                <a:gd name="T87" fmla="*/ 6 h 103"/>
                <a:gd name="T88" fmla="*/ 30 w 104"/>
                <a:gd name="T89" fmla="*/ 6 h 103"/>
                <a:gd name="T90" fmla="*/ 28 w 104"/>
                <a:gd name="T91" fmla="*/ 16 h 103"/>
                <a:gd name="T92" fmla="*/ 54 w 104"/>
                <a:gd name="T93" fmla="*/ 16 h 103"/>
                <a:gd name="T94" fmla="*/ 51 w 104"/>
                <a:gd name="T95" fmla="*/ 33 h 103"/>
                <a:gd name="T96" fmla="*/ 53 w 104"/>
                <a:gd name="T97" fmla="*/ 22 h 103"/>
                <a:gd name="T98" fmla="*/ 27 w 104"/>
                <a:gd name="T99" fmla="*/ 22 h 103"/>
                <a:gd name="T100" fmla="*/ 26 w 104"/>
                <a:gd name="T101" fmla="*/ 33 h 103"/>
                <a:gd name="T102" fmla="*/ 51 w 104"/>
                <a:gd name="T103" fmla="*/ 33 h 103"/>
                <a:gd name="T104" fmla="*/ 88 w 104"/>
                <a:gd name="T105" fmla="*/ 16 h 103"/>
                <a:gd name="T106" fmla="*/ 90 w 104"/>
                <a:gd name="T107" fmla="*/ 6 h 103"/>
                <a:gd name="T108" fmla="*/ 64 w 104"/>
                <a:gd name="T109" fmla="*/ 6 h 103"/>
                <a:gd name="T110" fmla="*/ 62 w 104"/>
                <a:gd name="T111" fmla="*/ 16 h 103"/>
                <a:gd name="T112" fmla="*/ 88 w 104"/>
                <a:gd name="T113" fmla="*/ 16 h 103"/>
                <a:gd name="T114" fmla="*/ 86 w 104"/>
                <a:gd name="T115" fmla="*/ 33 h 103"/>
                <a:gd name="T116" fmla="*/ 87 w 104"/>
                <a:gd name="T117" fmla="*/ 22 h 103"/>
                <a:gd name="T118" fmla="*/ 61 w 104"/>
                <a:gd name="T119" fmla="*/ 22 h 103"/>
                <a:gd name="T120" fmla="*/ 60 w 104"/>
                <a:gd name="T121" fmla="*/ 33 h 103"/>
                <a:gd name="T122" fmla="*/ 86 w 104"/>
                <a:gd name="T123" fmla="*/ 3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103">
                  <a:moveTo>
                    <a:pt x="79" y="58"/>
                  </a:moveTo>
                  <a:cubicBezTo>
                    <a:pt x="89" y="62"/>
                    <a:pt x="97" y="64"/>
                    <a:pt x="104" y="65"/>
                  </a:cubicBezTo>
                  <a:cubicBezTo>
                    <a:pt x="101" y="67"/>
                    <a:pt x="99" y="70"/>
                    <a:pt x="97" y="74"/>
                  </a:cubicBezTo>
                  <a:cubicBezTo>
                    <a:pt x="90" y="72"/>
                    <a:pt x="83" y="69"/>
                    <a:pt x="76" y="66"/>
                  </a:cubicBezTo>
                  <a:cubicBezTo>
                    <a:pt x="75" y="68"/>
                    <a:pt x="75" y="71"/>
                    <a:pt x="75" y="74"/>
                  </a:cubicBezTo>
                  <a:cubicBezTo>
                    <a:pt x="73" y="87"/>
                    <a:pt x="73" y="87"/>
                    <a:pt x="73" y="87"/>
                  </a:cubicBezTo>
                  <a:cubicBezTo>
                    <a:pt x="72" y="92"/>
                    <a:pt x="71" y="96"/>
                    <a:pt x="71" y="101"/>
                  </a:cubicBezTo>
                  <a:cubicBezTo>
                    <a:pt x="61" y="101"/>
                    <a:pt x="61" y="101"/>
                    <a:pt x="61" y="101"/>
                  </a:cubicBezTo>
                  <a:cubicBezTo>
                    <a:pt x="62" y="97"/>
                    <a:pt x="63" y="92"/>
                    <a:pt x="64" y="87"/>
                  </a:cubicBezTo>
                  <a:cubicBezTo>
                    <a:pt x="65" y="75"/>
                    <a:pt x="65" y="75"/>
                    <a:pt x="65" y="75"/>
                  </a:cubicBezTo>
                  <a:cubicBezTo>
                    <a:pt x="66" y="72"/>
                    <a:pt x="66" y="68"/>
                    <a:pt x="66" y="64"/>
                  </a:cubicBezTo>
                  <a:cubicBezTo>
                    <a:pt x="72" y="64"/>
                    <a:pt x="72" y="64"/>
                    <a:pt x="72" y="64"/>
                  </a:cubicBezTo>
                  <a:cubicBezTo>
                    <a:pt x="66" y="62"/>
                    <a:pt x="59" y="57"/>
                    <a:pt x="52" y="51"/>
                  </a:cubicBezTo>
                  <a:cubicBezTo>
                    <a:pt x="47" y="54"/>
                    <a:pt x="40" y="58"/>
                    <a:pt x="32" y="62"/>
                  </a:cubicBezTo>
                  <a:cubicBezTo>
                    <a:pt x="24" y="66"/>
                    <a:pt x="15" y="69"/>
                    <a:pt x="5" y="72"/>
                  </a:cubicBezTo>
                  <a:cubicBezTo>
                    <a:pt x="4" y="70"/>
                    <a:pt x="2" y="67"/>
                    <a:pt x="0" y="65"/>
                  </a:cubicBezTo>
                  <a:cubicBezTo>
                    <a:pt x="5" y="64"/>
                    <a:pt x="11" y="62"/>
                    <a:pt x="19" y="59"/>
                  </a:cubicBezTo>
                  <a:cubicBezTo>
                    <a:pt x="26" y="57"/>
                    <a:pt x="33" y="54"/>
                    <a:pt x="39" y="50"/>
                  </a:cubicBezTo>
                  <a:cubicBezTo>
                    <a:pt x="45" y="46"/>
                    <a:pt x="49" y="43"/>
                    <a:pt x="52" y="40"/>
                  </a:cubicBezTo>
                  <a:cubicBezTo>
                    <a:pt x="54" y="42"/>
                    <a:pt x="57" y="43"/>
                    <a:pt x="60" y="45"/>
                  </a:cubicBezTo>
                  <a:cubicBezTo>
                    <a:pt x="58" y="46"/>
                    <a:pt x="58" y="46"/>
                    <a:pt x="58" y="46"/>
                  </a:cubicBezTo>
                  <a:cubicBezTo>
                    <a:pt x="63" y="51"/>
                    <a:pt x="70" y="55"/>
                    <a:pt x="79" y="58"/>
                  </a:cubicBezTo>
                  <a:close/>
                  <a:moveTo>
                    <a:pt x="35" y="72"/>
                  </a:moveTo>
                  <a:cubicBezTo>
                    <a:pt x="35" y="75"/>
                    <a:pt x="34" y="77"/>
                    <a:pt x="33" y="81"/>
                  </a:cubicBezTo>
                  <a:cubicBezTo>
                    <a:pt x="32" y="84"/>
                    <a:pt x="30" y="87"/>
                    <a:pt x="27" y="91"/>
                  </a:cubicBezTo>
                  <a:cubicBezTo>
                    <a:pt x="24" y="94"/>
                    <a:pt x="19" y="98"/>
                    <a:pt x="13" y="103"/>
                  </a:cubicBezTo>
                  <a:cubicBezTo>
                    <a:pt x="11" y="100"/>
                    <a:pt x="9" y="98"/>
                    <a:pt x="7" y="96"/>
                  </a:cubicBezTo>
                  <a:cubicBezTo>
                    <a:pt x="12" y="93"/>
                    <a:pt x="16" y="90"/>
                    <a:pt x="19" y="88"/>
                  </a:cubicBezTo>
                  <a:cubicBezTo>
                    <a:pt x="22" y="85"/>
                    <a:pt x="24" y="82"/>
                    <a:pt x="25" y="79"/>
                  </a:cubicBezTo>
                  <a:cubicBezTo>
                    <a:pt x="26" y="77"/>
                    <a:pt x="27" y="74"/>
                    <a:pt x="27" y="72"/>
                  </a:cubicBezTo>
                  <a:cubicBezTo>
                    <a:pt x="28" y="71"/>
                    <a:pt x="28" y="68"/>
                    <a:pt x="29" y="64"/>
                  </a:cubicBezTo>
                  <a:cubicBezTo>
                    <a:pt x="32" y="65"/>
                    <a:pt x="35" y="65"/>
                    <a:pt x="37" y="66"/>
                  </a:cubicBezTo>
                  <a:cubicBezTo>
                    <a:pt x="36" y="68"/>
                    <a:pt x="36" y="70"/>
                    <a:pt x="35" y="72"/>
                  </a:cubicBezTo>
                  <a:close/>
                  <a:moveTo>
                    <a:pt x="97" y="15"/>
                  </a:moveTo>
                  <a:cubicBezTo>
                    <a:pt x="96" y="25"/>
                    <a:pt x="96" y="25"/>
                    <a:pt x="96" y="25"/>
                  </a:cubicBezTo>
                  <a:cubicBezTo>
                    <a:pt x="96" y="29"/>
                    <a:pt x="95" y="33"/>
                    <a:pt x="95" y="39"/>
                  </a:cubicBezTo>
                  <a:cubicBezTo>
                    <a:pt x="16" y="39"/>
                    <a:pt x="16" y="39"/>
                    <a:pt x="16" y="39"/>
                  </a:cubicBezTo>
                  <a:cubicBezTo>
                    <a:pt x="17" y="33"/>
                    <a:pt x="18" y="28"/>
                    <a:pt x="18" y="24"/>
                  </a:cubicBezTo>
                  <a:cubicBezTo>
                    <a:pt x="20" y="15"/>
                    <a:pt x="20" y="15"/>
                    <a:pt x="20" y="15"/>
                  </a:cubicBezTo>
                  <a:cubicBezTo>
                    <a:pt x="20" y="9"/>
                    <a:pt x="21" y="4"/>
                    <a:pt x="21" y="0"/>
                  </a:cubicBezTo>
                  <a:cubicBezTo>
                    <a:pt x="100" y="0"/>
                    <a:pt x="100" y="0"/>
                    <a:pt x="100" y="0"/>
                  </a:cubicBezTo>
                  <a:cubicBezTo>
                    <a:pt x="99" y="3"/>
                    <a:pt x="98" y="8"/>
                    <a:pt x="97" y="15"/>
                  </a:cubicBezTo>
                  <a:close/>
                  <a:moveTo>
                    <a:pt x="54" y="16"/>
                  </a:moveTo>
                  <a:cubicBezTo>
                    <a:pt x="55" y="6"/>
                    <a:pt x="55" y="6"/>
                    <a:pt x="55" y="6"/>
                  </a:cubicBezTo>
                  <a:cubicBezTo>
                    <a:pt x="30" y="6"/>
                    <a:pt x="30" y="6"/>
                    <a:pt x="30" y="6"/>
                  </a:cubicBezTo>
                  <a:cubicBezTo>
                    <a:pt x="28" y="16"/>
                    <a:pt x="28" y="16"/>
                    <a:pt x="28" y="16"/>
                  </a:cubicBezTo>
                  <a:lnTo>
                    <a:pt x="54" y="16"/>
                  </a:lnTo>
                  <a:close/>
                  <a:moveTo>
                    <a:pt x="51" y="33"/>
                  </a:moveTo>
                  <a:cubicBezTo>
                    <a:pt x="53" y="22"/>
                    <a:pt x="53" y="22"/>
                    <a:pt x="53" y="22"/>
                  </a:cubicBezTo>
                  <a:cubicBezTo>
                    <a:pt x="27" y="22"/>
                    <a:pt x="27" y="22"/>
                    <a:pt x="27" y="22"/>
                  </a:cubicBezTo>
                  <a:cubicBezTo>
                    <a:pt x="26" y="33"/>
                    <a:pt x="26" y="33"/>
                    <a:pt x="26" y="33"/>
                  </a:cubicBezTo>
                  <a:lnTo>
                    <a:pt x="51" y="33"/>
                  </a:lnTo>
                  <a:close/>
                  <a:moveTo>
                    <a:pt x="88" y="16"/>
                  </a:moveTo>
                  <a:cubicBezTo>
                    <a:pt x="90" y="6"/>
                    <a:pt x="90" y="6"/>
                    <a:pt x="90" y="6"/>
                  </a:cubicBezTo>
                  <a:cubicBezTo>
                    <a:pt x="64" y="6"/>
                    <a:pt x="64" y="6"/>
                    <a:pt x="64" y="6"/>
                  </a:cubicBezTo>
                  <a:cubicBezTo>
                    <a:pt x="62" y="16"/>
                    <a:pt x="62" y="16"/>
                    <a:pt x="62" y="16"/>
                  </a:cubicBezTo>
                  <a:lnTo>
                    <a:pt x="88" y="16"/>
                  </a:lnTo>
                  <a:close/>
                  <a:moveTo>
                    <a:pt x="86" y="33"/>
                  </a:moveTo>
                  <a:cubicBezTo>
                    <a:pt x="87" y="22"/>
                    <a:pt x="87" y="22"/>
                    <a:pt x="87" y="22"/>
                  </a:cubicBezTo>
                  <a:cubicBezTo>
                    <a:pt x="61" y="22"/>
                    <a:pt x="61" y="22"/>
                    <a:pt x="61" y="22"/>
                  </a:cubicBezTo>
                  <a:cubicBezTo>
                    <a:pt x="60" y="33"/>
                    <a:pt x="60" y="33"/>
                    <a:pt x="60" y="33"/>
                  </a:cubicBezTo>
                  <a:lnTo>
                    <a:pt x="86" y="33"/>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1" name="Line 33"/>
            <p:cNvSpPr>
              <a:spLocks noChangeShapeType="1"/>
            </p:cNvSpPr>
            <p:nvPr/>
          </p:nvSpPr>
          <p:spPr bwMode="auto">
            <a:xfrm flipH="1">
              <a:off x="9255481" y="4548432"/>
              <a:ext cx="4530"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2" name="Line 34"/>
            <p:cNvSpPr>
              <a:spLocks noChangeShapeType="1"/>
            </p:cNvSpPr>
            <p:nvPr/>
          </p:nvSpPr>
          <p:spPr bwMode="auto">
            <a:xfrm flipH="1">
              <a:off x="9348136" y="4548432"/>
              <a:ext cx="4530"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3" name="Line 35"/>
            <p:cNvSpPr>
              <a:spLocks noChangeShapeType="1"/>
            </p:cNvSpPr>
            <p:nvPr/>
          </p:nvSpPr>
          <p:spPr bwMode="auto">
            <a:xfrm flipH="1">
              <a:off x="9443129" y="4548432"/>
              <a:ext cx="4530"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4" name="Line 36"/>
            <p:cNvSpPr>
              <a:spLocks noChangeShapeType="1"/>
            </p:cNvSpPr>
            <p:nvPr/>
          </p:nvSpPr>
          <p:spPr bwMode="auto">
            <a:xfrm flipH="1">
              <a:off x="9538268" y="4548432"/>
              <a:ext cx="4092"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5" name="Line 37"/>
            <p:cNvSpPr>
              <a:spLocks noChangeShapeType="1"/>
            </p:cNvSpPr>
            <p:nvPr/>
          </p:nvSpPr>
          <p:spPr bwMode="auto">
            <a:xfrm flipH="1">
              <a:off x="9633700" y="4548432"/>
              <a:ext cx="4092"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6" name="Line 38"/>
            <p:cNvSpPr>
              <a:spLocks noChangeShapeType="1"/>
            </p:cNvSpPr>
            <p:nvPr/>
          </p:nvSpPr>
          <p:spPr bwMode="auto">
            <a:xfrm flipH="1">
              <a:off x="9728108" y="4548432"/>
              <a:ext cx="4384" cy="31129"/>
            </a:xfrm>
            <a:prstGeom prst="line">
              <a:avLst/>
            </a:prstGeom>
            <a:noFill/>
            <a:ln w="1428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grpSp>
      <p:pic>
        <p:nvPicPr>
          <p:cNvPr id="69" name="Picture 3" descr="C:\Documents and Settings\tdz\桌面\未标题-2.png" hidden="1"/>
          <p:cNvPicPr>
            <a:picLocks noChangeAspect="1" noChangeArrowheads="1"/>
          </p:cNvPicPr>
          <p:nvPr userDrawn="1"/>
        </p:nvPicPr>
        <p:blipFill>
          <a:blip r:embed="rId2" cstate="screen"/>
          <a:srcRect/>
          <a:stretch>
            <a:fillRect/>
          </a:stretch>
        </p:blipFill>
        <p:spPr bwMode="auto">
          <a:xfrm>
            <a:off x="7480114" y="6542476"/>
            <a:ext cx="253705" cy="216000"/>
          </a:xfrm>
          <a:prstGeom prst="rect">
            <a:avLst/>
          </a:prstGeom>
          <a:noFill/>
          <a:extLst>
            <a:ext uri="{909E8E84-426E-40DD-AFC4-6F175D3DCCD1}">
              <a14:hiddenFill xmlns:a14="http://schemas.microsoft.com/office/drawing/2010/main">
                <a:solidFill>
                  <a:srgbClr val="FFFFFF"/>
                </a:solidFill>
              </a14:hiddenFill>
            </a:ext>
          </a:extLst>
        </p:spPr>
      </p:pic>
      <p:sp>
        <p:nvSpPr>
          <p:cNvPr id="74" name="任意多边形 73" hidden="1"/>
          <p:cNvSpPr/>
          <p:nvPr userDrawn="1"/>
        </p:nvSpPr>
        <p:spPr>
          <a:xfrm rot="894806">
            <a:off x="779120" y="139286"/>
            <a:ext cx="541052" cy="828000"/>
          </a:xfrm>
          <a:custGeom>
            <a:avLst/>
            <a:gdLst>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7767 w 2990085"/>
              <a:gd name="connsiteY6" fmla="*/ 2869607 h 4575877"/>
              <a:gd name="connsiteX7" fmla="*/ 1636496 w 2990085"/>
              <a:gd name="connsiteY7" fmla="*/ 2945690 h 4575877"/>
              <a:gd name="connsiteX8" fmla="*/ 1633673 w 2990085"/>
              <a:gd name="connsiteY8" fmla="*/ 2946442 h 4575877"/>
              <a:gd name="connsiteX9" fmla="*/ 1633673 w 2990085"/>
              <a:gd name="connsiteY9" fmla="*/ 3401224 h 4575877"/>
              <a:gd name="connsiteX10" fmla="*/ 1630823 w 2990085"/>
              <a:gd name="connsiteY10" fmla="*/ 3401224 h 4575877"/>
              <a:gd name="connsiteX11" fmla="*/ 1635750 w 2990085"/>
              <a:gd name="connsiteY11" fmla="*/ 3723073 h 4575877"/>
              <a:gd name="connsiteX12" fmla="*/ 1626318 w 2990085"/>
              <a:gd name="connsiteY12" fmla="*/ 4162116 h 4575877"/>
              <a:gd name="connsiteX13" fmla="*/ 1998521 w 2990085"/>
              <a:gd name="connsiteY13" fmla="*/ 4114682 h 4575877"/>
              <a:gd name="connsiteX14" fmla="*/ 2387572 w 2990085"/>
              <a:gd name="connsiteY14" fmla="*/ 3936393 h 4575877"/>
              <a:gd name="connsiteX15" fmla="*/ 2393959 w 2990085"/>
              <a:gd name="connsiteY15" fmla="*/ 4089779 h 4575877"/>
              <a:gd name="connsiteX16" fmla="*/ 2032803 w 2990085"/>
              <a:gd name="connsiteY16" fmla="*/ 4243403 h 4575877"/>
              <a:gd name="connsiteX17" fmla="*/ 1655587 w 2990085"/>
              <a:gd name="connsiteY17" fmla="*/ 4315149 h 4575877"/>
              <a:gd name="connsiteX18" fmla="*/ 1273004 w 2990085"/>
              <a:gd name="connsiteY18" fmla="*/ 4388324 h 4575877"/>
              <a:gd name="connsiteX19" fmla="*/ 806011 w 2990085"/>
              <a:gd name="connsiteY19" fmla="*/ 4575877 h 4575877"/>
              <a:gd name="connsiteX20" fmla="*/ 801054 w 2990085"/>
              <a:gd name="connsiteY20" fmla="*/ 4427857 h 4575877"/>
              <a:gd name="connsiteX21" fmla="*/ 1160457 w 2990085"/>
              <a:gd name="connsiteY21" fmla="*/ 4159821 h 4575877"/>
              <a:gd name="connsiteX22" fmla="*/ 1241769 w 2990085"/>
              <a:gd name="connsiteY22" fmla="*/ 3667174 h 4575877"/>
              <a:gd name="connsiteX23" fmla="*/ 1237922 w 2990085"/>
              <a:gd name="connsiteY23" fmla="*/ 3428438 h 4575877"/>
              <a:gd name="connsiteX24" fmla="*/ 1240031 w 2990085"/>
              <a:gd name="connsiteY24" fmla="*/ 3428438 h 4575877"/>
              <a:gd name="connsiteX25" fmla="*/ 1240031 w 2990085"/>
              <a:gd name="connsiteY25" fmla="*/ 3401224 h 4575877"/>
              <a:gd name="connsiteX26" fmla="*/ 1239219 w 2990085"/>
              <a:gd name="connsiteY26" fmla="*/ 3401224 h 4575877"/>
              <a:gd name="connsiteX27" fmla="*/ 1239219 w 2990085"/>
              <a:gd name="connsiteY27" fmla="*/ 2606619 h 4575877"/>
              <a:gd name="connsiteX28" fmla="*/ 1240448 w 2990085"/>
              <a:gd name="connsiteY28" fmla="*/ 2606619 h 4575877"/>
              <a:gd name="connsiteX29" fmla="*/ 1216781 w 2990085"/>
              <a:gd name="connsiteY29" fmla="*/ 1137952 h 4575877"/>
              <a:gd name="connsiteX30" fmla="*/ 1205031 w 2990085"/>
              <a:gd name="connsiteY30" fmla="*/ 986000 h 4575877"/>
              <a:gd name="connsiteX31" fmla="*/ 1010196 w 2990085"/>
              <a:gd name="connsiteY31" fmla="*/ 923011 h 4575877"/>
              <a:gd name="connsiteX32" fmla="*/ 1010953 w 2990085"/>
              <a:gd name="connsiteY32" fmla="*/ 796446 h 4575877"/>
              <a:gd name="connsiteX33" fmla="*/ 1631355 w 2990085"/>
              <a:gd name="connsiteY33" fmla="*/ 516335 h 4575877"/>
              <a:gd name="connsiteX34" fmla="*/ 1619038 w 2990085"/>
              <a:gd name="connsiteY34" fmla="*/ 1030819 h 4575877"/>
              <a:gd name="connsiteX35" fmla="*/ 1617716 w 2990085"/>
              <a:gd name="connsiteY35" fmla="*/ 1823823 h 4575877"/>
              <a:gd name="connsiteX36" fmla="*/ 1868719 w 2990085"/>
              <a:gd name="connsiteY36" fmla="*/ 1774203 h 4575877"/>
              <a:gd name="connsiteX37" fmla="*/ 2397287 w 2990085"/>
              <a:gd name="connsiteY37" fmla="*/ 1343368 h 4575877"/>
              <a:gd name="connsiteX38" fmla="*/ 2504404 w 2990085"/>
              <a:gd name="connsiteY38" fmla="*/ 645679 h 4575877"/>
              <a:gd name="connsiteX39" fmla="*/ 2200442 w 2990085"/>
              <a:gd name="connsiteY39" fmla="*/ 269996 h 4575877"/>
              <a:gd name="connsiteX40" fmla="*/ 1592464 w 2990085"/>
              <a:gd name="connsiteY40" fmla="*/ 262479 h 4575877"/>
              <a:gd name="connsiteX41" fmla="*/ 774828 w 2990085"/>
              <a:gd name="connsiteY41" fmla="*/ 718607 h 4575877"/>
              <a:gd name="connsiteX42" fmla="*/ 255817 w 2990085"/>
              <a:gd name="connsiteY42" fmla="*/ 1465682 h 4575877"/>
              <a:gd name="connsiteX43" fmla="*/ 203204 w 2990085"/>
              <a:gd name="connsiteY43" fmla="*/ 2206292 h 4575877"/>
              <a:gd name="connsiteX44" fmla="*/ 348810 w 2990085"/>
              <a:gd name="connsiteY44" fmla="*/ 2483428 h 4575877"/>
              <a:gd name="connsiteX45" fmla="*/ 622088 w 2990085"/>
              <a:gd name="connsiteY45" fmla="*/ 2657629 h 4575877"/>
              <a:gd name="connsiteX46" fmla="*/ 800805 w 2990085"/>
              <a:gd name="connsiteY46" fmla="*/ 2811066 h 4575877"/>
              <a:gd name="connsiteX47" fmla="*/ 779502 w 2990085"/>
              <a:gd name="connsiteY47" fmla="*/ 2914384 h 4575877"/>
              <a:gd name="connsiteX48" fmla="*/ 686344 w 2990085"/>
              <a:gd name="connsiteY48" fmla="*/ 2985143 h 4575877"/>
              <a:gd name="connsiteX49" fmla="*/ 347086 w 2990085"/>
              <a:gd name="connsiteY49" fmla="*/ 2854362 h 4575877"/>
              <a:gd name="connsiteX50" fmla="*/ 51924 w 2990085"/>
              <a:gd name="connsiteY50" fmla="*/ 2349974 h 4575877"/>
              <a:gd name="connsiteX51" fmla="*/ 301903 w 2990085"/>
              <a:gd name="connsiteY51" fmla="*/ 1002519 h 4575877"/>
              <a:gd name="connsiteX52" fmla="*/ 1651515 w 2990085"/>
              <a:gd name="connsiteY52" fmla="*/ 74436 h 4575877"/>
              <a:gd name="connsiteX0-1" fmla="*/ 1651515 w 2990085"/>
              <a:gd name="connsiteY0-2" fmla="*/ 74436 h 4575877"/>
              <a:gd name="connsiteX1-3" fmla="*/ 2523002 w 2990085"/>
              <a:gd name="connsiteY1-4" fmla="*/ 57726 h 4575877"/>
              <a:gd name="connsiteX2-5" fmla="*/ 2960293 w 2990085"/>
              <a:gd name="connsiteY2-6" fmla="*/ 524262 h 4575877"/>
              <a:gd name="connsiteX3-7" fmla="*/ 2750515 w 2990085"/>
              <a:gd name="connsiteY3-8" fmla="*/ 1375655 h 4575877"/>
              <a:gd name="connsiteX4-9" fmla="*/ 1825757 w 2990085"/>
              <a:gd name="connsiteY4-10" fmla="*/ 1957962 h 4575877"/>
              <a:gd name="connsiteX5-11" fmla="*/ 1624453 w 2990085"/>
              <a:gd name="connsiteY5-12" fmla="*/ 2000087 h 4575877"/>
              <a:gd name="connsiteX6-13" fmla="*/ 1637767 w 2990085"/>
              <a:gd name="connsiteY6-14" fmla="*/ 2869607 h 4575877"/>
              <a:gd name="connsiteX7-15" fmla="*/ 1636496 w 2990085"/>
              <a:gd name="connsiteY7-16" fmla="*/ 2945690 h 4575877"/>
              <a:gd name="connsiteX8-17" fmla="*/ 1633673 w 2990085"/>
              <a:gd name="connsiteY8-18" fmla="*/ 3401224 h 4575877"/>
              <a:gd name="connsiteX9-19" fmla="*/ 1630823 w 2990085"/>
              <a:gd name="connsiteY9-20" fmla="*/ 3401224 h 4575877"/>
              <a:gd name="connsiteX10-21" fmla="*/ 1635750 w 2990085"/>
              <a:gd name="connsiteY10-22" fmla="*/ 3723073 h 4575877"/>
              <a:gd name="connsiteX11-23" fmla="*/ 1626318 w 2990085"/>
              <a:gd name="connsiteY11-24" fmla="*/ 4162116 h 4575877"/>
              <a:gd name="connsiteX12-25" fmla="*/ 1998521 w 2990085"/>
              <a:gd name="connsiteY12-26" fmla="*/ 4114682 h 4575877"/>
              <a:gd name="connsiteX13-27" fmla="*/ 2387572 w 2990085"/>
              <a:gd name="connsiteY13-28" fmla="*/ 3936393 h 4575877"/>
              <a:gd name="connsiteX14-29" fmla="*/ 2393959 w 2990085"/>
              <a:gd name="connsiteY14-30" fmla="*/ 4089779 h 4575877"/>
              <a:gd name="connsiteX15-31" fmla="*/ 2032803 w 2990085"/>
              <a:gd name="connsiteY15-32" fmla="*/ 4243403 h 4575877"/>
              <a:gd name="connsiteX16-33" fmla="*/ 1655587 w 2990085"/>
              <a:gd name="connsiteY16-34" fmla="*/ 4315149 h 4575877"/>
              <a:gd name="connsiteX17-35" fmla="*/ 1273004 w 2990085"/>
              <a:gd name="connsiteY17-36" fmla="*/ 4388324 h 4575877"/>
              <a:gd name="connsiteX18-37" fmla="*/ 806011 w 2990085"/>
              <a:gd name="connsiteY18-38" fmla="*/ 4575877 h 4575877"/>
              <a:gd name="connsiteX19-39" fmla="*/ 801054 w 2990085"/>
              <a:gd name="connsiteY19-40" fmla="*/ 4427857 h 4575877"/>
              <a:gd name="connsiteX20-41" fmla="*/ 1160457 w 2990085"/>
              <a:gd name="connsiteY20-42" fmla="*/ 4159821 h 4575877"/>
              <a:gd name="connsiteX21-43" fmla="*/ 1241769 w 2990085"/>
              <a:gd name="connsiteY21-44" fmla="*/ 3667174 h 4575877"/>
              <a:gd name="connsiteX22-45" fmla="*/ 1237922 w 2990085"/>
              <a:gd name="connsiteY22-46" fmla="*/ 3428438 h 4575877"/>
              <a:gd name="connsiteX23-47" fmla="*/ 1240031 w 2990085"/>
              <a:gd name="connsiteY23-48" fmla="*/ 3428438 h 4575877"/>
              <a:gd name="connsiteX24-49" fmla="*/ 1240031 w 2990085"/>
              <a:gd name="connsiteY24-50" fmla="*/ 3401224 h 4575877"/>
              <a:gd name="connsiteX25-51" fmla="*/ 1239219 w 2990085"/>
              <a:gd name="connsiteY25-52" fmla="*/ 3401224 h 4575877"/>
              <a:gd name="connsiteX26-53" fmla="*/ 1239219 w 2990085"/>
              <a:gd name="connsiteY26-54" fmla="*/ 2606619 h 4575877"/>
              <a:gd name="connsiteX27-55" fmla="*/ 1240448 w 2990085"/>
              <a:gd name="connsiteY27-56" fmla="*/ 2606619 h 4575877"/>
              <a:gd name="connsiteX28-57" fmla="*/ 1216781 w 2990085"/>
              <a:gd name="connsiteY28-58" fmla="*/ 1137952 h 4575877"/>
              <a:gd name="connsiteX29-59" fmla="*/ 1205031 w 2990085"/>
              <a:gd name="connsiteY29-60" fmla="*/ 986000 h 4575877"/>
              <a:gd name="connsiteX30-61" fmla="*/ 1010196 w 2990085"/>
              <a:gd name="connsiteY30-62" fmla="*/ 923011 h 4575877"/>
              <a:gd name="connsiteX31-63" fmla="*/ 1010953 w 2990085"/>
              <a:gd name="connsiteY31-64" fmla="*/ 796446 h 4575877"/>
              <a:gd name="connsiteX32-65" fmla="*/ 1631355 w 2990085"/>
              <a:gd name="connsiteY32-66" fmla="*/ 516335 h 4575877"/>
              <a:gd name="connsiteX33-67" fmla="*/ 1619038 w 2990085"/>
              <a:gd name="connsiteY33-68" fmla="*/ 1030819 h 4575877"/>
              <a:gd name="connsiteX34-69" fmla="*/ 1617716 w 2990085"/>
              <a:gd name="connsiteY34-70" fmla="*/ 1823823 h 4575877"/>
              <a:gd name="connsiteX35-71" fmla="*/ 1868719 w 2990085"/>
              <a:gd name="connsiteY35-72" fmla="*/ 1774203 h 4575877"/>
              <a:gd name="connsiteX36-73" fmla="*/ 2397287 w 2990085"/>
              <a:gd name="connsiteY36-74" fmla="*/ 1343368 h 4575877"/>
              <a:gd name="connsiteX37-75" fmla="*/ 2504404 w 2990085"/>
              <a:gd name="connsiteY37-76" fmla="*/ 645679 h 4575877"/>
              <a:gd name="connsiteX38-77" fmla="*/ 2200442 w 2990085"/>
              <a:gd name="connsiteY38-78" fmla="*/ 269996 h 4575877"/>
              <a:gd name="connsiteX39-79" fmla="*/ 1592464 w 2990085"/>
              <a:gd name="connsiteY39-80" fmla="*/ 262479 h 4575877"/>
              <a:gd name="connsiteX40-81" fmla="*/ 774828 w 2990085"/>
              <a:gd name="connsiteY40-82" fmla="*/ 718607 h 4575877"/>
              <a:gd name="connsiteX41-83" fmla="*/ 255817 w 2990085"/>
              <a:gd name="connsiteY41-84" fmla="*/ 1465682 h 4575877"/>
              <a:gd name="connsiteX42-85" fmla="*/ 203204 w 2990085"/>
              <a:gd name="connsiteY42-86" fmla="*/ 2206292 h 4575877"/>
              <a:gd name="connsiteX43-87" fmla="*/ 348810 w 2990085"/>
              <a:gd name="connsiteY43-88" fmla="*/ 2483428 h 4575877"/>
              <a:gd name="connsiteX44-89" fmla="*/ 622088 w 2990085"/>
              <a:gd name="connsiteY44-90" fmla="*/ 2657629 h 4575877"/>
              <a:gd name="connsiteX45-91" fmla="*/ 800805 w 2990085"/>
              <a:gd name="connsiteY45-92" fmla="*/ 2811066 h 4575877"/>
              <a:gd name="connsiteX46-93" fmla="*/ 779502 w 2990085"/>
              <a:gd name="connsiteY46-94" fmla="*/ 2914384 h 4575877"/>
              <a:gd name="connsiteX47-95" fmla="*/ 686344 w 2990085"/>
              <a:gd name="connsiteY47-96" fmla="*/ 2985143 h 4575877"/>
              <a:gd name="connsiteX48-97" fmla="*/ 347086 w 2990085"/>
              <a:gd name="connsiteY48-98" fmla="*/ 2854362 h 4575877"/>
              <a:gd name="connsiteX49-99" fmla="*/ 51924 w 2990085"/>
              <a:gd name="connsiteY49-100" fmla="*/ 2349974 h 4575877"/>
              <a:gd name="connsiteX50-101" fmla="*/ 301903 w 2990085"/>
              <a:gd name="connsiteY50-102" fmla="*/ 1002519 h 4575877"/>
              <a:gd name="connsiteX51-103" fmla="*/ 1651515 w 2990085"/>
              <a:gd name="connsiteY51-104" fmla="*/ 74436 h 4575877"/>
              <a:gd name="connsiteX0-105" fmla="*/ 1651515 w 2990085"/>
              <a:gd name="connsiteY0-106" fmla="*/ 74436 h 4575877"/>
              <a:gd name="connsiteX1-107" fmla="*/ 2523002 w 2990085"/>
              <a:gd name="connsiteY1-108" fmla="*/ 57726 h 4575877"/>
              <a:gd name="connsiteX2-109" fmla="*/ 2960293 w 2990085"/>
              <a:gd name="connsiteY2-110" fmla="*/ 524262 h 4575877"/>
              <a:gd name="connsiteX3-111" fmla="*/ 2750515 w 2990085"/>
              <a:gd name="connsiteY3-112" fmla="*/ 1375655 h 4575877"/>
              <a:gd name="connsiteX4-113" fmla="*/ 1825757 w 2990085"/>
              <a:gd name="connsiteY4-114" fmla="*/ 1957962 h 4575877"/>
              <a:gd name="connsiteX5-115" fmla="*/ 1624453 w 2990085"/>
              <a:gd name="connsiteY5-116" fmla="*/ 2000087 h 4575877"/>
              <a:gd name="connsiteX6-117" fmla="*/ 1637767 w 2990085"/>
              <a:gd name="connsiteY6-118" fmla="*/ 2869607 h 4575877"/>
              <a:gd name="connsiteX7-119" fmla="*/ 1633673 w 2990085"/>
              <a:gd name="connsiteY7-120" fmla="*/ 3401224 h 4575877"/>
              <a:gd name="connsiteX8-121" fmla="*/ 1630823 w 2990085"/>
              <a:gd name="connsiteY8-122" fmla="*/ 3401224 h 4575877"/>
              <a:gd name="connsiteX9-123" fmla="*/ 1635750 w 2990085"/>
              <a:gd name="connsiteY9-124" fmla="*/ 3723073 h 4575877"/>
              <a:gd name="connsiteX10-125" fmla="*/ 1626318 w 2990085"/>
              <a:gd name="connsiteY10-126" fmla="*/ 4162116 h 4575877"/>
              <a:gd name="connsiteX11-127" fmla="*/ 1998521 w 2990085"/>
              <a:gd name="connsiteY11-128" fmla="*/ 4114682 h 4575877"/>
              <a:gd name="connsiteX12-129" fmla="*/ 2387572 w 2990085"/>
              <a:gd name="connsiteY12-130" fmla="*/ 3936393 h 4575877"/>
              <a:gd name="connsiteX13-131" fmla="*/ 2393959 w 2990085"/>
              <a:gd name="connsiteY13-132" fmla="*/ 4089779 h 4575877"/>
              <a:gd name="connsiteX14-133" fmla="*/ 2032803 w 2990085"/>
              <a:gd name="connsiteY14-134" fmla="*/ 4243403 h 4575877"/>
              <a:gd name="connsiteX15-135" fmla="*/ 1655587 w 2990085"/>
              <a:gd name="connsiteY15-136" fmla="*/ 4315149 h 4575877"/>
              <a:gd name="connsiteX16-137" fmla="*/ 1273004 w 2990085"/>
              <a:gd name="connsiteY16-138" fmla="*/ 4388324 h 4575877"/>
              <a:gd name="connsiteX17-139" fmla="*/ 806011 w 2990085"/>
              <a:gd name="connsiteY17-140" fmla="*/ 4575877 h 4575877"/>
              <a:gd name="connsiteX18-141" fmla="*/ 801054 w 2990085"/>
              <a:gd name="connsiteY18-142" fmla="*/ 4427857 h 4575877"/>
              <a:gd name="connsiteX19-143" fmla="*/ 1160457 w 2990085"/>
              <a:gd name="connsiteY19-144" fmla="*/ 4159821 h 4575877"/>
              <a:gd name="connsiteX20-145" fmla="*/ 1241769 w 2990085"/>
              <a:gd name="connsiteY20-146" fmla="*/ 3667174 h 4575877"/>
              <a:gd name="connsiteX21-147" fmla="*/ 1237922 w 2990085"/>
              <a:gd name="connsiteY21-148" fmla="*/ 3428438 h 4575877"/>
              <a:gd name="connsiteX22-149" fmla="*/ 1240031 w 2990085"/>
              <a:gd name="connsiteY22-150" fmla="*/ 3428438 h 4575877"/>
              <a:gd name="connsiteX23-151" fmla="*/ 1240031 w 2990085"/>
              <a:gd name="connsiteY23-152" fmla="*/ 3401224 h 4575877"/>
              <a:gd name="connsiteX24-153" fmla="*/ 1239219 w 2990085"/>
              <a:gd name="connsiteY24-154" fmla="*/ 3401224 h 4575877"/>
              <a:gd name="connsiteX25-155" fmla="*/ 1239219 w 2990085"/>
              <a:gd name="connsiteY25-156" fmla="*/ 2606619 h 4575877"/>
              <a:gd name="connsiteX26-157" fmla="*/ 1240448 w 2990085"/>
              <a:gd name="connsiteY26-158" fmla="*/ 2606619 h 4575877"/>
              <a:gd name="connsiteX27-159" fmla="*/ 1216781 w 2990085"/>
              <a:gd name="connsiteY27-160" fmla="*/ 1137952 h 4575877"/>
              <a:gd name="connsiteX28-161" fmla="*/ 1205031 w 2990085"/>
              <a:gd name="connsiteY28-162" fmla="*/ 986000 h 4575877"/>
              <a:gd name="connsiteX29-163" fmla="*/ 1010196 w 2990085"/>
              <a:gd name="connsiteY29-164" fmla="*/ 923011 h 4575877"/>
              <a:gd name="connsiteX30-165" fmla="*/ 1010953 w 2990085"/>
              <a:gd name="connsiteY30-166" fmla="*/ 796446 h 4575877"/>
              <a:gd name="connsiteX31-167" fmla="*/ 1631355 w 2990085"/>
              <a:gd name="connsiteY31-168" fmla="*/ 516335 h 4575877"/>
              <a:gd name="connsiteX32-169" fmla="*/ 1619038 w 2990085"/>
              <a:gd name="connsiteY32-170" fmla="*/ 1030819 h 4575877"/>
              <a:gd name="connsiteX33-171" fmla="*/ 1617716 w 2990085"/>
              <a:gd name="connsiteY33-172" fmla="*/ 1823823 h 4575877"/>
              <a:gd name="connsiteX34-173" fmla="*/ 1868719 w 2990085"/>
              <a:gd name="connsiteY34-174" fmla="*/ 1774203 h 4575877"/>
              <a:gd name="connsiteX35-175" fmla="*/ 2397287 w 2990085"/>
              <a:gd name="connsiteY35-176" fmla="*/ 1343368 h 4575877"/>
              <a:gd name="connsiteX36-177" fmla="*/ 2504404 w 2990085"/>
              <a:gd name="connsiteY36-178" fmla="*/ 645679 h 4575877"/>
              <a:gd name="connsiteX37-179" fmla="*/ 2200442 w 2990085"/>
              <a:gd name="connsiteY37-180" fmla="*/ 269996 h 4575877"/>
              <a:gd name="connsiteX38-181" fmla="*/ 1592464 w 2990085"/>
              <a:gd name="connsiteY38-182" fmla="*/ 262479 h 4575877"/>
              <a:gd name="connsiteX39-183" fmla="*/ 774828 w 2990085"/>
              <a:gd name="connsiteY39-184" fmla="*/ 718607 h 4575877"/>
              <a:gd name="connsiteX40-185" fmla="*/ 255817 w 2990085"/>
              <a:gd name="connsiteY40-186" fmla="*/ 1465682 h 4575877"/>
              <a:gd name="connsiteX41-187" fmla="*/ 203204 w 2990085"/>
              <a:gd name="connsiteY41-188" fmla="*/ 2206292 h 4575877"/>
              <a:gd name="connsiteX42-189" fmla="*/ 348810 w 2990085"/>
              <a:gd name="connsiteY42-190" fmla="*/ 2483428 h 4575877"/>
              <a:gd name="connsiteX43-191" fmla="*/ 622088 w 2990085"/>
              <a:gd name="connsiteY43-192" fmla="*/ 2657629 h 4575877"/>
              <a:gd name="connsiteX44-193" fmla="*/ 800805 w 2990085"/>
              <a:gd name="connsiteY44-194" fmla="*/ 2811066 h 4575877"/>
              <a:gd name="connsiteX45-195" fmla="*/ 779502 w 2990085"/>
              <a:gd name="connsiteY45-196" fmla="*/ 2914384 h 4575877"/>
              <a:gd name="connsiteX46-197" fmla="*/ 686344 w 2990085"/>
              <a:gd name="connsiteY46-198" fmla="*/ 2985143 h 4575877"/>
              <a:gd name="connsiteX47-199" fmla="*/ 347086 w 2990085"/>
              <a:gd name="connsiteY47-200" fmla="*/ 2854362 h 4575877"/>
              <a:gd name="connsiteX48-201" fmla="*/ 51924 w 2990085"/>
              <a:gd name="connsiteY48-202" fmla="*/ 2349974 h 4575877"/>
              <a:gd name="connsiteX49-203" fmla="*/ 301903 w 2990085"/>
              <a:gd name="connsiteY49-204" fmla="*/ 1002519 h 4575877"/>
              <a:gd name="connsiteX50-205" fmla="*/ 1651515 w 2990085"/>
              <a:gd name="connsiteY50-206" fmla="*/ 74436 h 4575877"/>
              <a:gd name="connsiteX0-207" fmla="*/ 1651515 w 2990085"/>
              <a:gd name="connsiteY0-208" fmla="*/ 74436 h 4575877"/>
              <a:gd name="connsiteX1-209" fmla="*/ 2523002 w 2990085"/>
              <a:gd name="connsiteY1-210" fmla="*/ 57726 h 4575877"/>
              <a:gd name="connsiteX2-211" fmla="*/ 2960293 w 2990085"/>
              <a:gd name="connsiteY2-212" fmla="*/ 524262 h 4575877"/>
              <a:gd name="connsiteX3-213" fmla="*/ 2750515 w 2990085"/>
              <a:gd name="connsiteY3-214" fmla="*/ 1375655 h 4575877"/>
              <a:gd name="connsiteX4-215" fmla="*/ 1825757 w 2990085"/>
              <a:gd name="connsiteY4-216" fmla="*/ 1957962 h 4575877"/>
              <a:gd name="connsiteX5-217" fmla="*/ 1624453 w 2990085"/>
              <a:gd name="connsiteY5-218" fmla="*/ 2000087 h 4575877"/>
              <a:gd name="connsiteX6-219" fmla="*/ 1633673 w 2990085"/>
              <a:gd name="connsiteY6-220" fmla="*/ 3401224 h 4575877"/>
              <a:gd name="connsiteX7-221" fmla="*/ 1630823 w 2990085"/>
              <a:gd name="connsiteY7-222" fmla="*/ 3401224 h 4575877"/>
              <a:gd name="connsiteX8-223" fmla="*/ 1635750 w 2990085"/>
              <a:gd name="connsiteY8-224" fmla="*/ 3723073 h 4575877"/>
              <a:gd name="connsiteX9-225" fmla="*/ 1626318 w 2990085"/>
              <a:gd name="connsiteY9-226" fmla="*/ 4162116 h 4575877"/>
              <a:gd name="connsiteX10-227" fmla="*/ 1998521 w 2990085"/>
              <a:gd name="connsiteY10-228" fmla="*/ 4114682 h 4575877"/>
              <a:gd name="connsiteX11-229" fmla="*/ 2387572 w 2990085"/>
              <a:gd name="connsiteY11-230" fmla="*/ 3936393 h 4575877"/>
              <a:gd name="connsiteX12-231" fmla="*/ 2393959 w 2990085"/>
              <a:gd name="connsiteY12-232" fmla="*/ 4089779 h 4575877"/>
              <a:gd name="connsiteX13-233" fmla="*/ 2032803 w 2990085"/>
              <a:gd name="connsiteY13-234" fmla="*/ 4243403 h 4575877"/>
              <a:gd name="connsiteX14-235" fmla="*/ 1655587 w 2990085"/>
              <a:gd name="connsiteY14-236" fmla="*/ 4315149 h 4575877"/>
              <a:gd name="connsiteX15-237" fmla="*/ 1273004 w 2990085"/>
              <a:gd name="connsiteY15-238" fmla="*/ 4388324 h 4575877"/>
              <a:gd name="connsiteX16-239" fmla="*/ 806011 w 2990085"/>
              <a:gd name="connsiteY16-240" fmla="*/ 4575877 h 4575877"/>
              <a:gd name="connsiteX17-241" fmla="*/ 801054 w 2990085"/>
              <a:gd name="connsiteY17-242" fmla="*/ 4427857 h 4575877"/>
              <a:gd name="connsiteX18-243" fmla="*/ 1160457 w 2990085"/>
              <a:gd name="connsiteY18-244" fmla="*/ 4159821 h 4575877"/>
              <a:gd name="connsiteX19-245" fmla="*/ 1241769 w 2990085"/>
              <a:gd name="connsiteY19-246" fmla="*/ 3667174 h 4575877"/>
              <a:gd name="connsiteX20-247" fmla="*/ 1237922 w 2990085"/>
              <a:gd name="connsiteY20-248" fmla="*/ 3428438 h 4575877"/>
              <a:gd name="connsiteX21-249" fmla="*/ 1240031 w 2990085"/>
              <a:gd name="connsiteY21-250" fmla="*/ 3428438 h 4575877"/>
              <a:gd name="connsiteX22-251" fmla="*/ 1240031 w 2990085"/>
              <a:gd name="connsiteY22-252" fmla="*/ 3401224 h 4575877"/>
              <a:gd name="connsiteX23-253" fmla="*/ 1239219 w 2990085"/>
              <a:gd name="connsiteY23-254" fmla="*/ 3401224 h 4575877"/>
              <a:gd name="connsiteX24-255" fmla="*/ 1239219 w 2990085"/>
              <a:gd name="connsiteY24-256" fmla="*/ 2606619 h 4575877"/>
              <a:gd name="connsiteX25-257" fmla="*/ 1240448 w 2990085"/>
              <a:gd name="connsiteY25-258" fmla="*/ 2606619 h 4575877"/>
              <a:gd name="connsiteX26-259" fmla="*/ 1216781 w 2990085"/>
              <a:gd name="connsiteY26-260" fmla="*/ 1137952 h 4575877"/>
              <a:gd name="connsiteX27-261" fmla="*/ 1205031 w 2990085"/>
              <a:gd name="connsiteY27-262" fmla="*/ 986000 h 4575877"/>
              <a:gd name="connsiteX28-263" fmla="*/ 1010196 w 2990085"/>
              <a:gd name="connsiteY28-264" fmla="*/ 923011 h 4575877"/>
              <a:gd name="connsiteX29-265" fmla="*/ 1010953 w 2990085"/>
              <a:gd name="connsiteY29-266" fmla="*/ 796446 h 4575877"/>
              <a:gd name="connsiteX30-267" fmla="*/ 1631355 w 2990085"/>
              <a:gd name="connsiteY30-268" fmla="*/ 516335 h 4575877"/>
              <a:gd name="connsiteX31-269" fmla="*/ 1619038 w 2990085"/>
              <a:gd name="connsiteY31-270" fmla="*/ 1030819 h 4575877"/>
              <a:gd name="connsiteX32-271" fmla="*/ 1617716 w 2990085"/>
              <a:gd name="connsiteY32-272" fmla="*/ 1823823 h 4575877"/>
              <a:gd name="connsiteX33-273" fmla="*/ 1868719 w 2990085"/>
              <a:gd name="connsiteY33-274" fmla="*/ 1774203 h 4575877"/>
              <a:gd name="connsiteX34-275" fmla="*/ 2397287 w 2990085"/>
              <a:gd name="connsiteY34-276" fmla="*/ 1343368 h 4575877"/>
              <a:gd name="connsiteX35-277" fmla="*/ 2504404 w 2990085"/>
              <a:gd name="connsiteY35-278" fmla="*/ 645679 h 4575877"/>
              <a:gd name="connsiteX36-279" fmla="*/ 2200442 w 2990085"/>
              <a:gd name="connsiteY36-280" fmla="*/ 269996 h 4575877"/>
              <a:gd name="connsiteX37-281" fmla="*/ 1592464 w 2990085"/>
              <a:gd name="connsiteY37-282" fmla="*/ 262479 h 4575877"/>
              <a:gd name="connsiteX38-283" fmla="*/ 774828 w 2990085"/>
              <a:gd name="connsiteY38-284" fmla="*/ 718607 h 4575877"/>
              <a:gd name="connsiteX39-285" fmla="*/ 255817 w 2990085"/>
              <a:gd name="connsiteY39-286" fmla="*/ 1465682 h 4575877"/>
              <a:gd name="connsiteX40-287" fmla="*/ 203204 w 2990085"/>
              <a:gd name="connsiteY40-288" fmla="*/ 2206292 h 4575877"/>
              <a:gd name="connsiteX41-289" fmla="*/ 348810 w 2990085"/>
              <a:gd name="connsiteY41-290" fmla="*/ 2483428 h 4575877"/>
              <a:gd name="connsiteX42-291" fmla="*/ 622088 w 2990085"/>
              <a:gd name="connsiteY42-292" fmla="*/ 2657629 h 4575877"/>
              <a:gd name="connsiteX43-293" fmla="*/ 800805 w 2990085"/>
              <a:gd name="connsiteY43-294" fmla="*/ 2811066 h 4575877"/>
              <a:gd name="connsiteX44-295" fmla="*/ 779502 w 2990085"/>
              <a:gd name="connsiteY44-296" fmla="*/ 2914384 h 4575877"/>
              <a:gd name="connsiteX45-297" fmla="*/ 686344 w 2990085"/>
              <a:gd name="connsiteY45-298" fmla="*/ 2985143 h 4575877"/>
              <a:gd name="connsiteX46-299" fmla="*/ 347086 w 2990085"/>
              <a:gd name="connsiteY46-300" fmla="*/ 2854362 h 4575877"/>
              <a:gd name="connsiteX47-301" fmla="*/ 51924 w 2990085"/>
              <a:gd name="connsiteY47-302" fmla="*/ 2349974 h 4575877"/>
              <a:gd name="connsiteX48-303" fmla="*/ 301903 w 2990085"/>
              <a:gd name="connsiteY48-304" fmla="*/ 1002519 h 4575877"/>
              <a:gd name="connsiteX49-305" fmla="*/ 1651515 w 2990085"/>
              <a:gd name="connsiteY49-306" fmla="*/ 74436 h 4575877"/>
              <a:gd name="connsiteX0-307" fmla="*/ 1651515 w 2990085"/>
              <a:gd name="connsiteY0-308" fmla="*/ 74436 h 4575877"/>
              <a:gd name="connsiteX1-309" fmla="*/ 2523002 w 2990085"/>
              <a:gd name="connsiteY1-310" fmla="*/ 57726 h 4575877"/>
              <a:gd name="connsiteX2-311" fmla="*/ 2960293 w 2990085"/>
              <a:gd name="connsiteY2-312" fmla="*/ 524262 h 4575877"/>
              <a:gd name="connsiteX3-313" fmla="*/ 2750515 w 2990085"/>
              <a:gd name="connsiteY3-314" fmla="*/ 1375655 h 4575877"/>
              <a:gd name="connsiteX4-315" fmla="*/ 1825757 w 2990085"/>
              <a:gd name="connsiteY4-316" fmla="*/ 1957962 h 4575877"/>
              <a:gd name="connsiteX5-317" fmla="*/ 1624453 w 2990085"/>
              <a:gd name="connsiteY5-318" fmla="*/ 2000087 h 4575877"/>
              <a:gd name="connsiteX6-319" fmla="*/ 1633673 w 2990085"/>
              <a:gd name="connsiteY6-320" fmla="*/ 3401224 h 4575877"/>
              <a:gd name="connsiteX7-321" fmla="*/ 1630823 w 2990085"/>
              <a:gd name="connsiteY7-322" fmla="*/ 3401224 h 4575877"/>
              <a:gd name="connsiteX8-323" fmla="*/ 1635750 w 2990085"/>
              <a:gd name="connsiteY8-324" fmla="*/ 3723073 h 4575877"/>
              <a:gd name="connsiteX9-325" fmla="*/ 1626318 w 2990085"/>
              <a:gd name="connsiteY9-326" fmla="*/ 4162116 h 4575877"/>
              <a:gd name="connsiteX10-327" fmla="*/ 1998521 w 2990085"/>
              <a:gd name="connsiteY10-328" fmla="*/ 4114682 h 4575877"/>
              <a:gd name="connsiteX11-329" fmla="*/ 2387572 w 2990085"/>
              <a:gd name="connsiteY11-330" fmla="*/ 3936393 h 4575877"/>
              <a:gd name="connsiteX12-331" fmla="*/ 2393959 w 2990085"/>
              <a:gd name="connsiteY12-332" fmla="*/ 4089779 h 4575877"/>
              <a:gd name="connsiteX13-333" fmla="*/ 2032803 w 2990085"/>
              <a:gd name="connsiteY13-334" fmla="*/ 4243403 h 4575877"/>
              <a:gd name="connsiteX14-335" fmla="*/ 1655587 w 2990085"/>
              <a:gd name="connsiteY14-336" fmla="*/ 4315149 h 4575877"/>
              <a:gd name="connsiteX15-337" fmla="*/ 1273004 w 2990085"/>
              <a:gd name="connsiteY15-338" fmla="*/ 4388324 h 4575877"/>
              <a:gd name="connsiteX16-339" fmla="*/ 806011 w 2990085"/>
              <a:gd name="connsiteY16-340" fmla="*/ 4575877 h 4575877"/>
              <a:gd name="connsiteX17-341" fmla="*/ 801054 w 2990085"/>
              <a:gd name="connsiteY17-342" fmla="*/ 4427857 h 4575877"/>
              <a:gd name="connsiteX18-343" fmla="*/ 1160457 w 2990085"/>
              <a:gd name="connsiteY18-344" fmla="*/ 4159821 h 4575877"/>
              <a:gd name="connsiteX19-345" fmla="*/ 1241769 w 2990085"/>
              <a:gd name="connsiteY19-346" fmla="*/ 3667174 h 4575877"/>
              <a:gd name="connsiteX20-347" fmla="*/ 1237922 w 2990085"/>
              <a:gd name="connsiteY20-348" fmla="*/ 3428438 h 4575877"/>
              <a:gd name="connsiteX21-349" fmla="*/ 1240031 w 2990085"/>
              <a:gd name="connsiteY21-350" fmla="*/ 3428438 h 4575877"/>
              <a:gd name="connsiteX22-351" fmla="*/ 1240031 w 2990085"/>
              <a:gd name="connsiteY22-352" fmla="*/ 3401224 h 4575877"/>
              <a:gd name="connsiteX23-353" fmla="*/ 1239219 w 2990085"/>
              <a:gd name="connsiteY23-354" fmla="*/ 2606619 h 4575877"/>
              <a:gd name="connsiteX24-355" fmla="*/ 1240448 w 2990085"/>
              <a:gd name="connsiteY24-356" fmla="*/ 2606619 h 4575877"/>
              <a:gd name="connsiteX25-357" fmla="*/ 1216781 w 2990085"/>
              <a:gd name="connsiteY25-358" fmla="*/ 1137952 h 4575877"/>
              <a:gd name="connsiteX26-359" fmla="*/ 1205031 w 2990085"/>
              <a:gd name="connsiteY26-360" fmla="*/ 986000 h 4575877"/>
              <a:gd name="connsiteX27-361" fmla="*/ 1010196 w 2990085"/>
              <a:gd name="connsiteY27-362" fmla="*/ 923011 h 4575877"/>
              <a:gd name="connsiteX28-363" fmla="*/ 1010953 w 2990085"/>
              <a:gd name="connsiteY28-364" fmla="*/ 796446 h 4575877"/>
              <a:gd name="connsiteX29-365" fmla="*/ 1631355 w 2990085"/>
              <a:gd name="connsiteY29-366" fmla="*/ 516335 h 4575877"/>
              <a:gd name="connsiteX30-367" fmla="*/ 1619038 w 2990085"/>
              <a:gd name="connsiteY30-368" fmla="*/ 1030819 h 4575877"/>
              <a:gd name="connsiteX31-369" fmla="*/ 1617716 w 2990085"/>
              <a:gd name="connsiteY31-370" fmla="*/ 1823823 h 4575877"/>
              <a:gd name="connsiteX32-371" fmla="*/ 1868719 w 2990085"/>
              <a:gd name="connsiteY32-372" fmla="*/ 1774203 h 4575877"/>
              <a:gd name="connsiteX33-373" fmla="*/ 2397287 w 2990085"/>
              <a:gd name="connsiteY33-374" fmla="*/ 1343368 h 4575877"/>
              <a:gd name="connsiteX34-375" fmla="*/ 2504404 w 2990085"/>
              <a:gd name="connsiteY34-376" fmla="*/ 645679 h 4575877"/>
              <a:gd name="connsiteX35-377" fmla="*/ 2200442 w 2990085"/>
              <a:gd name="connsiteY35-378" fmla="*/ 269996 h 4575877"/>
              <a:gd name="connsiteX36-379" fmla="*/ 1592464 w 2990085"/>
              <a:gd name="connsiteY36-380" fmla="*/ 262479 h 4575877"/>
              <a:gd name="connsiteX37-381" fmla="*/ 774828 w 2990085"/>
              <a:gd name="connsiteY37-382" fmla="*/ 718607 h 4575877"/>
              <a:gd name="connsiteX38-383" fmla="*/ 255817 w 2990085"/>
              <a:gd name="connsiteY38-384" fmla="*/ 1465682 h 4575877"/>
              <a:gd name="connsiteX39-385" fmla="*/ 203204 w 2990085"/>
              <a:gd name="connsiteY39-386" fmla="*/ 2206292 h 4575877"/>
              <a:gd name="connsiteX40-387" fmla="*/ 348810 w 2990085"/>
              <a:gd name="connsiteY40-388" fmla="*/ 2483428 h 4575877"/>
              <a:gd name="connsiteX41-389" fmla="*/ 622088 w 2990085"/>
              <a:gd name="connsiteY41-390" fmla="*/ 2657629 h 4575877"/>
              <a:gd name="connsiteX42-391" fmla="*/ 800805 w 2990085"/>
              <a:gd name="connsiteY42-392" fmla="*/ 2811066 h 4575877"/>
              <a:gd name="connsiteX43-393" fmla="*/ 779502 w 2990085"/>
              <a:gd name="connsiteY43-394" fmla="*/ 2914384 h 4575877"/>
              <a:gd name="connsiteX44-395" fmla="*/ 686344 w 2990085"/>
              <a:gd name="connsiteY44-396" fmla="*/ 2985143 h 4575877"/>
              <a:gd name="connsiteX45-397" fmla="*/ 347086 w 2990085"/>
              <a:gd name="connsiteY45-398" fmla="*/ 2854362 h 4575877"/>
              <a:gd name="connsiteX46-399" fmla="*/ 51924 w 2990085"/>
              <a:gd name="connsiteY46-400" fmla="*/ 2349974 h 4575877"/>
              <a:gd name="connsiteX47-401" fmla="*/ 301903 w 2990085"/>
              <a:gd name="connsiteY47-402" fmla="*/ 1002519 h 4575877"/>
              <a:gd name="connsiteX48-403" fmla="*/ 1651515 w 2990085"/>
              <a:gd name="connsiteY48-404" fmla="*/ 74436 h 4575877"/>
              <a:gd name="connsiteX0-405" fmla="*/ 1651515 w 2990085"/>
              <a:gd name="connsiteY0-406" fmla="*/ 74436 h 4575877"/>
              <a:gd name="connsiteX1-407" fmla="*/ 2523002 w 2990085"/>
              <a:gd name="connsiteY1-408" fmla="*/ 57726 h 4575877"/>
              <a:gd name="connsiteX2-409" fmla="*/ 2960293 w 2990085"/>
              <a:gd name="connsiteY2-410" fmla="*/ 524262 h 4575877"/>
              <a:gd name="connsiteX3-411" fmla="*/ 2750515 w 2990085"/>
              <a:gd name="connsiteY3-412" fmla="*/ 1375655 h 4575877"/>
              <a:gd name="connsiteX4-413" fmla="*/ 1825757 w 2990085"/>
              <a:gd name="connsiteY4-414" fmla="*/ 1957962 h 4575877"/>
              <a:gd name="connsiteX5-415" fmla="*/ 1624453 w 2990085"/>
              <a:gd name="connsiteY5-416" fmla="*/ 2000087 h 4575877"/>
              <a:gd name="connsiteX6-417" fmla="*/ 1633673 w 2990085"/>
              <a:gd name="connsiteY6-418" fmla="*/ 3401224 h 4575877"/>
              <a:gd name="connsiteX7-419" fmla="*/ 1630823 w 2990085"/>
              <a:gd name="connsiteY7-420" fmla="*/ 3401224 h 4575877"/>
              <a:gd name="connsiteX8-421" fmla="*/ 1635750 w 2990085"/>
              <a:gd name="connsiteY8-422" fmla="*/ 3723073 h 4575877"/>
              <a:gd name="connsiteX9-423" fmla="*/ 1626318 w 2990085"/>
              <a:gd name="connsiteY9-424" fmla="*/ 4162116 h 4575877"/>
              <a:gd name="connsiteX10-425" fmla="*/ 1998521 w 2990085"/>
              <a:gd name="connsiteY10-426" fmla="*/ 4114682 h 4575877"/>
              <a:gd name="connsiteX11-427" fmla="*/ 2387572 w 2990085"/>
              <a:gd name="connsiteY11-428" fmla="*/ 3936393 h 4575877"/>
              <a:gd name="connsiteX12-429" fmla="*/ 2393959 w 2990085"/>
              <a:gd name="connsiteY12-430" fmla="*/ 4089779 h 4575877"/>
              <a:gd name="connsiteX13-431" fmla="*/ 2032803 w 2990085"/>
              <a:gd name="connsiteY13-432" fmla="*/ 4243403 h 4575877"/>
              <a:gd name="connsiteX14-433" fmla="*/ 1655587 w 2990085"/>
              <a:gd name="connsiteY14-434" fmla="*/ 4315149 h 4575877"/>
              <a:gd name="connsiteX15-435" fmla="*/ 1273004 w 2990085"/>
              <a:gd name="connsiteY15-436" fmla="*/ 4388324 h 4575877"/>
              <a:gd name="connsiteX16-437" fmla="*/ 806011 w 2990085"/>
              <a:gd name="connsiteY16-438" fmla="*/ 4575877 h 4575877"/>
              <a:gd name="connsiteX17-439" fmla="*/ 801054 w 2990085"/>
              <a:gd name="connsiteY17-440" fmla="*/ 4427857 h 4575877"/>
              <a:gd name="connsiteX18-441" fmla="*/ 1160457 w 2990085"/>
              <a:gd name="connsiteY18-442" fmla="*/ 4159821 h 4575877"/>
              <a:gd name="connsiteX19-443" fmla="*/ 1241769 w 2990085"/>
              <a:gd name="connsiteY19-444" fmla="*/ 3667174 h 4575877"/>
              <a:gd name="connsiteX20-445" fmla="*/ 1237922 w 2990085"/>
              <a:gd name="connsiteY20-446" fmla="*/ 3428438 h 4575877"/>
              <a:gd name="connsiteX21-447" fmla="*/ 1240031 w 2990085"/>
              <a:gd name="connsiteY21-448" fmla="*/ 3428438 h 4575877"/>
              <a:gd name="connsiteX22-449" fmla="*/ 1239219 w 2990085"/>
              <a:gd name="connsiteY22-450" fmla="*/ 2606619 h 4575877"/>
              <a:gd name="connsiteX23-451" fmla="*/ 1240448 w 2990085"/>
              <a:gd name="connsiteY23-452" fmla="*/ 2606619 h 4575877"/>
              <a:gd name="connsiteX24-453" fmla="*/ 1216781 w 2990085"/>
              <a:gd name="connsiteY24-454" fmla="*/ 1137952 h 4575877"/>
              <a:gd name="connsiteX25-455" fmla="*/ 1205031 w 2990085"/>
              <a:gd name="connsiteY25-456" fmla="*/ 986000 h 4575877"/>
              <a:gd name="connsiteX26-457" fmla="*/ 1010196 w 2990085"/>
              <a:gd name="connsiteY26-458" fmla="*/ 923011 h 4575877"/>
              <a:gd name="connsiteX27-459" fmla="*/ 1010953 w 2990085"/>
              <a:gd name="connsiteY27-460" fmla="*/ 796446 h 4575877"/>
              <a:gd name="connsiteX28-461" fmla="*/ 1631355 w 2990085"/>
              <a:gd name="connsiteY28-462" fmla="*/ 516335 h 4575877"/>
              <a:gd name="connsiteX29-463" fmla="*/ 1619038 w 2990085"/>
              <a:gd name="connsiteY29-464" fmla="*/ 1030819 h 4575877"/>
              <a:gd name="connsiteX30-465" fmla="*/ 1617716 w 2990085"/>
              <a:gd name="connsiteY30-466" fmla="*/ 1823823 h 4575877"/>
              <a:gd name="connsiteX31-467" fmla="*/ 1868719 w 2990085"/>
              <a:gd name="connsiteY31-468" fmla="*/ 1774203 h 4575877"/>
              <a:gd name="connsiteX32-469" fmla="*/ 2397287 w 2990085"/>
              <a:gd name="connsiteY32-470" fmla="*/ 1343368 h 4575877"/>
              <a:gd name="connsiteX33-471" fmla="*/ 2504404 w 2990085"/>
              <a:gd name="connsiteY33-472" fmla="*/ 645679 h 4575877"/>
              <a:gd name="connsiteX34-473" fmla="*/ 2200442 w 2990085"/>
              <a:gd name="connsiteY34-474" fmla="*/ 269996 h 4575877"/>
              <a:gd name="connsiteX35-475" fmla="*/ 1592464 w 2990085"/>
              <a:gd name="connsiteY35-476" fmla="*/ 262479 h 4575877"/>
              <a:gd name="connsiteX36-477" fmla="*/ 774828 w 2990085"/>
              <a:gd name="connsiteY36-478" fmla="*/ 718607 h 4575877"/>
              <a:gd name="connsiteX37-479" fmla="*/ 255817 w 2990085"/>
              <a:gd name="connsiteY37-480" fmla="*/ 1465682 h 4575877"/>
              <a:gd name="connsiteX38-481" fmla="*/ 203204 w 2990085"/>
              <a:gd name="connsiteY38-482" fmla="*/ 2206292 h 4575877"/>
              <a:gd name="connsiteX39-483" fmla="*/ 348810 w 2990085"/>
              <a:gd name="connsiteY39-484" fmla="*/ 2483428 h 4575877"/>
              <a:gd name="connsiteX40-485" fmla="*/ 622088 w 2990085"/>
              <a:gd name="connsiteY40-486" fmla="*/ 2657629 h 4575877"/>
              <a:gd name="connsiteX41-487" fmla="*/ 800805 w 2990085"/>
              <a:gd name="connsiteY41-488" fmla="*/ 2811066 h 4575877"/>
              <a:gd name="connsiteX42-489" fmla="*/ 779502 w 2990085"/>
              <a:gd name="connsiteY42-490" fmla="*/ 2914384 h 4575877"/>
              <a:gd name="connsiteX43-491" fmla="*/ 686344 w 2990085"/>
              <a:gd name="connsiteY43-492" fmla="*/ 2985143 h 4575877"/>
              <a:gd name="connsiteX44-493" fmla="*/ 347086 w 2990085"/>
              <a:gd name="connsiteY44-494" fmla="*/ 2854362 h 4575877"/>
              <a:gd name="connsiteX45-495" fmla="*/ 51924 w 2990085"/>
              <a:gd name="connsiteY45-496" fmla="*/ 2349974 h 4575877"/>
              <a:gd name="connsiteX46-497" fmla="*/ 301903 w 2990085"/>
              <a:gd name="connsiteY46-498" fmla="*/ 1002519 h 4575877"/>
              <a:gd name="connsiteX47-499" fmla="*/ 1651515 w 2990085"/>
              <a:gd name="connsiteY47-500" fmla="*/ 74436 h 4575877"/>
              <a:gd name="connsiteX0-501" fmla="*/ 1651515 w 2990085"/>
              <a:gd name="connsiteY0-502" fmla="*/ 74436 h 4575877"/>
              <a:gd name="connsiteX1-503" fmla="*/ 2523002 w 2990085"/>
              <a:gd name="connsiteY1-504" fmla="*/ 57726 h 4575877"/>
              <a:gd name="connsiteX2-505" fmla="*/ 2960293 w 2990085"/>
              <a:gd name="connsiteY2-506" fmla="*/ 524262 h 4575877"/>
              <a:gd name="connsiteX3-507" fmla="*/ 2750515 w 2990085"/>
              <a:gd name="connsiteY3-508" fmla="*/ 1375655 h 4575877"/>
              <a:gd name="connsiteX4-509" fmla="*/ 1825757 w 2990085"/>
              <a:gd name="connsiteY4-510" fmla="*/ 1957962 h 4575877"/>
              <a:gd name="connsiteX5-511" fmla="*/ 1624453 w 2990085"/>
              <a:gd name="connsiteY5-512" fmla="*/ 2000087 h 4575877"/>
              <a:gd name="connsiteX6-513" fmla="*/ 1633673 w 2990085"/>
              <a:gd name="connsiteY6-514" fmla="*/ 3401224 h 4575877"/>
              <a:gd name="connsiteX7-515" fmla="*/ 1630823 w 2990085"/>
              <a:gd name="connsiteY7-516" fmla="*/ 3401224 h 4575877"/>
              <a:gd name="connsiteX8-517" fmla="*/ 1635750 w 2990085"/>
              <a:gd name="connsiteY8-518" fmla="*/ 3723073 h 4575877"/>
              <a:gd name="connsiteX9-519" fmla="*/ 1626318 w 2990085"/>
              <a:gd name="connsiteY9-520" fmla="*/ 4162116 h 4575877"/>
              <a:gd name="connsiteX10-521" fmla="*/ 1998521 w 2990085"/>
              <a:gd name="connsiteY10-522" fmla="*/ 4114682 h 4575877"/>
              <a:gd name="connsiteX11-523" fmla="*/ 2387572 w 2990085"/>
              <a:gd name="connsiteY11-524" fmla="*/ 3936393 h 4575877"/>
              <a:gd name="connsiteX12-525" fmla="*/ 2393959 w 2990085"/>
              <a:gd name="connsiteY12-526" fmla="*/ 4089779 h 4575877"/>
              <a:gd name="connsiteX13-527" fmla="*/ 2032803 w 2990085"/>
              <a:gd name="connsiteY13-528" fmla="*/ 4243403 h 4575877"/>
              <a:gd name="connsiteX14-529" fmla="*/ 1655587 w 2990085"/>
              <a:gd name="connsiteY14-530" fmla="*/ 4315149 h 4575877"/>
              <a:gd name="connsiteX15-531" fmla="*/ 1273004 w 2990085"/>
              <a:gd name="connsiteY15-532" fmla="*/ 4388324 h 4575877"/>
              <a:gd name="connsiteX16-533" fmla="*/ 806011 w 2990085"/>
              <a:gd name="connsiteY16-534" fmla="*/ 4575877 h 4575877"/>
              <a:gd name="connsiteX17-535" fmla="*/ 801054 w 2990085"/>
              <a:gd name="connsiteY17-536" fmla="*/ 4427857 h 4575877"/>
              <a:gd name="connsiteX18-537" fmla="*/ 1160457 w 2990085"/>
              <a:gd name="connsiteY18-538" fmla="*/ 4159821 h 4575877"/>
              <a:gd name="connsiteX19-539" fmla="*/ 1241769 w 2990085"/>
              <a:gd name="connsiteY19-540" fmla="*/ 3667174 h 4575877"/>
              <a:gd name="connsiteX20-541" fmla="*/ 1237922 w 2990085"/>
              <a:gd name="connsiteY20-542" fmla="*/ 3428438 h 4575877"/>
              <a:gd name="connsiteX21-543" fmla="*/ 1239219 w 2990085"/>
              <a:gd name="connsiteY21-544" fmla="*/ 2606619 h 4575877"/>
              <a:gd name="connsiteX22-545" fmla="*/ 1240448 w 2990085"/>
              <a:gd name="connsiteY22-546" fmla="*/ 2606619 h 4575877"/>
              <a:gd name="connsiteX23-547" fmla="*/ 1216781 w 2990085"/>
              <a:gd name="connsiteY23-548" fmla="*/ 1137952 h 4575877"/>
              <a:gd name="connsiteX24-549" fmla="*/ 1205031 w 2990085"/>
              <a:gd name="connsiteY24-550" fmla="*/ 986000 h 4575877"/>
              <a:gd name="connsiteX25-551" fmla="*/ 1010196 w 2990085"/>
              <a:gd name="connsiteY25-552" fmla="*/ 923011 h 4575877"/>
              <a:gd name="connsiteX26-553" fmla="*/ 1010953 w 2990085"/>
              <a:gd name="connsiteY26-554" fmla="*/ 796446 h 4575877"/>
              <a:gd name="connsiteX27-555" fmla="*/ 1631355 w 2990085"/>
              <a:gd name="connsiteY27-556" fmla="*/ 516335 h 4575877"/>
              <a:gd name="connsiteX28-557" fmla="*/ 1619038 w 2990085"/>
              <a:gd name="connsiteY28-558" fmla="*/ 1030819 h 4575877"/>
              <a:gd name="connsiteX29-559" fmla="*/ 1617716 w 2990085"/>
              <a:gd name="connsiteY29-560" fmla="*/ 1823823 h 4575877"/>
              <a:gd name="connsiteX30-561" fmla="*/ 1868719 w 2990085"/>
              <a:gd name="connsiteY30-562" fmla="*/ 1774203 h 4575877"/>
              <a:gd name="connsiteX31-563" fmla="*/ 2397287 w 2990085"/>
              <a:gd name="connsiteY31-564" fmla="*/ 1343368 h 4575877"/>
              <a:gd name="connsiteX32-565" fmla="*/ 2504404 w 2990085"/>
              <a:gd name="connsiteY32-566" fmla="*/ 645679 h 4575877"/>
              <a:gd name="connsiteX33-567" fmla="*/ 2200442 w 2990085"/>
              <a:gd name="connsiteY33-568" fmla="*/ 269996 h 4575877"/>
              <a:gd name="connsiteX34-569" fmla="*/ 1592464 w 2990085"/>
              <a:gd name="connsiteY34-570" fmla="*/ 262479 h 4575877"/>
              <a:gd name="connsiteX35-571" fmla="*/ 774828 w 2990085"/>
              <a:gd name="connsiteY35-572" fmla="*/ 718607 h 4575877"/>
              <a:gd name="connsiteX36-573" fmla="*/ 255817 w 2990085"/>
              <a:gd name="connsiteY36-574" fmla="*/ 1465682 h 4575877"/>
              <a:gd name="connsiteX37-575" fmla="*/ 203204 w 2990085"/>
              <a:gd name="connsiteY37-576" fmla="*/ 2206292 h 4575877"/>
              <a:gd name="connsiteX38-577" fmla="*/ 348810 w 2990085"/>
              <a:gd name="connsiteY38-578" fmla="*/ 2483428 h 4575877"/>
              <a:gd name="connsiteX39-579" fmla="*/ 622088 w 2990085"/>
              <a:gd name="connsiteY39-580" fmla="*/ 2657629 h 4575877"/>
              <a:gd name="connsiteX40-581" fmla="*/ 800805 w 2990085"/>
              <a:gd name="connsiteY40-582" fmla="*/ 2811066 h 4575877"/>
              <a:gd name="connsiteX41-583" fmla="*/ 779502 w 2990085"/>
              <a:gd name="connsiteY41-584" fmla="*/ 2914384 h 4575877"/>
              <a:gd name="connsiteX42-585" fmla="*/ 686344 w 2990085"/>
              <a:gd name="connsiteY42-586" fmla="*/ 2985143 h 4575877"/>
              <a:gd name="connsiteX43-587" fmla="*/ 347086 w 2990085"/>
              <a:gd name="connsiteY43-588" fmla="*/ 2854362 h 4575877"/>
              <a:gd name="connsiteX44-589" fmla="*/ 51924 w 2990085"/>
              <a:gd name="connsiteY44-590" fmla="*/ 2349974 h 4575877"/>
              <a:gd name="connsiteX45-591" fmla="*/ 301903 w 2990085"/>
              <a:gd name="connsiteY45-592" fmla="*/ 1002519 h 4575877"/>
              <a:gd name="connsiteX46-593" fmla="*/ 1651515 w 2990085"/>
              <a:gd name="connsiteY46-594" fmla="*/ 74436 h 4575877"/>
              <a:gd name="connsiteX0-595" fmla="*/ 1651515 w 2990085"/>
              <a:gd name="connsiteY0-596" fmla="*/ 74436 h 4575877"/>
              <a:gd name="connsiteX1-597" fmla="*/ 2523002 w 2990085"/>
              <a:gd name="connsiteY1-598" fmla="*/ 57726 h 4575877"/>
              <a:gd name="connsiteX2-599" fmla="*/ 2960293 w 2990085"/>
              <a:gd name="connsiteY2-600" fmla="*/ 524262 h 4575877"/>
              <a:gd name="connsiteX3-601" fmla="*/ 2750515 w 2990085"/>
              <a:gd name="connsiteY3-602" fmla="*/ 1375655 h 4575877"/>
              <a:gd name="connsiteX4-603" fmla="*/ 1825757 w 2990085"/>
              <a:gd name="connsiteY4-604" fmla="*/ 1957962 h 4575877"/>
              <a:gd name="connsiteX5-605" fmla="*/ 1624453 w 2990085"/>
              <a:gd name="connsiteY5-606" fmla="*/ 2000087 h 4575877"/>
              <a:gd name="connsiteX6-607" fmla="*/ 1633673 w 2990085"/>
              <a:gd name="connsiteY6-608" fmla="*/ 3401224 h 4575877"/>
              <a:gd name="connsiteX7-609" fmla="*/ 1630823 w 2990085"/>
              <a:gd name="connsiteY7-610" fmla="*/ 3401224 h 4575877"/>
              <a:gd name="connsiteX8-611" fmla="*/ 1635750 w 2990085"/>
              <a:gd name="connsiteY8-612" fmla="*/ 3723073 h 4575877"/>
              <a:gd name="connsiteX9-613" fmla="*/ 1626318 w 2990085"/>
              <a:gd name="connsiteY9-614" fmla="*/ 4162116 h 4575877"/>
              <a:gd name="connsiteX10-615" fmla="*/ 1998521 w 2990085"/>
              <a:gd name="connsiteY10-616" fmla="*/ 4114682 h 4575877"/>
              <a:gd name="connsiteX11-617" fmla="*/ 2387572 w 2990085"/>
              <a:gd name="connsiteY11-618" fmla="*/ 3936393 h 4575877"/>
              <a:gd name="connsiteX12-619" fmla="*/ 2393959 w 2990085"/>
              <a:gd name="connsiteY12-620" fmla="*/ 4089779 h 4575877"/>
              <a:gd name="connsiteX13-621" fmla="*/ 2032803 w 2990085"/>
              <a:gd name="connsiteY13-622" fmla="*/ 4243403 h 4575877"/>
              <a:gd name="connsiteX14-623" fmla="*/ 1655587 w 2990085"/>
              <a:gd name="connsiteY14-624" fmla="*/ 4315149 h 4575877"/>
              <a:gd name="connsiteX15-625" fmla="*/ 1273004 w 2990085"/>
              <a:gd name="connsiteY15-626" fmla="*/ 4388324 h 4575877"/>
              <a:gd name="connsiteX16-627" fmla="*/ 806011 w 2990085"/>
              <a:gd name="connsiteY16-628" fmla="*/ 4575877 h 4575877"/>
              <a:gd name="connsiteX17-629" fmla="*/ 801054 w 2990085"/>
              <a:gd name="connsiteY17-630" fmla="*/ 4427857 h 4575877"/>
              <a:gd name="connsiteX18-631" fmla="*/ 1160457 w 2990085"/>
              <a:gd name="connsiteY18-632" fmla="*/ 4159821 h 4575877"/>
              <a:gd name="connsiteX19-633" fmla="*/ 1241769 w 2990085"/>
              <a:gd name="connsiteY19-634" fmla="*/ 3667174 h 4575877"/>
              <a:gd name="connsiteX20-635" fmla="*/ 1239219 w 2990085"/>
              <a:gd name="connsiteY20-636" fmla="*/ 2606619 h 4575877"/>
              <a:gd name="connsiteX21-637" fmla="*/ 1240448 w 2990085"/>
              <a:gd name="connsiteY21-638" fmla="*/ 2606619 h 4575877"/>
              <a:gd name="connsiteX22-639" fmla="*/ 1216781 w 2990085"/>
              <a:gd name="connsiteY22-640" fmla="*/ 1137952 h 4575877"/>
              <a:gd name="connsiteX23-641" fmla="*/ 1205031 w 2990085"/>
              <a:gd name="connsiteY23-642" fmla="*/ 986000 h 4575877"/>
              <a:gd name="connsiteX24-643" fmla="*/ 1010196 w 2990085"/>
              <a:gd name="connsiteY24-644" fmla="*/ 923011 h 4575877"/>
              <a:gd name="connsiteX25-645" fmla="*/ 1010953 w 2990085"/>
              <a:gd name="connsiteY25-646" fmla="*/ 796446 h 4575877"/>
              <a:gd name="connsiteX26-647" fmla="*/ 1631355 w 2990085"/>
              <a:gd name="connsiteY26-648" fmla="*/ 516335 h 4575877"/>
              <a:gd name="connsiteX27-649" fmla="*/ 1619038 w 2990085"/>
              <a:gd name="connsiteY27-650" fmla="*/ 1030819 h 4575877"/>
              <a:gd name="connsiteX28-651" fmla="*/ 1617716 w 2990085"/>
              <a:gd name="connsiteY28-652" fmla="*/ 1823823 h 4575877"/>
              <a:gd name="connsiteX29-653" fmla="*/ 1868719 w 2990085"/>
              <a:gd name="connsiteY29-654" fmla="*/ 1774203 h 4575877"/>
              <a:gd name="connsiteX30-655" fmla="*/ 2397287 w 2990085"/>
              <a:gd name="connsiteY30-656" fmla="*/ 1343368 h 4575877"/>
              <a:gd name="connsiteX31-657" fmla="*/ 2504404 w 2990085"/>
              <a:gd name="connsiteY31-658" fmla="*/ 645679 h 4575877"/>
              <a:gd name="connsiteX32-659" fmla="*/ 2200442 w 2990085"/>
              <a:gd name="connsiteY32-660" fmla="*/ 269996 h 4575877"/>
              <a:gd name="connsiteX33-661" fmla="*/ 1592464 w 2990085"/>
              <a:gd name="connsiteY33-662" fmla="*/ 262479 h 4575877"/>
              <a:gd name="connsiteX34-663" fmla="*/ 774828 w 2990085"/>
              <a:gd name="connsiteY34-664" fmla="*/ 718607 h 4575877"/>
              <a:gd name="connsiteX35-665" fmla="*/ 255817 w 2990085"/>
              <a:gd name="connsiteY35-666" fmla="*/ 1465682 h 4575877"/>
              <a:gd name="connsiteX36-667" fmla="*/ 203204 w 2990085"/>
              <a:gd name="connsiteY36-668" fmla="*/ 2206292 h 4575877"/>
              <a:gd name="connsiteX37-669" fmla="*/ 348810 w 2990085"/>
              <a:gd name="connsiteY37-670" fmla="*/ 2483428 h 4575877"/>
              <a:gd name="connsiteX38-671" fmla="*/ 622088 w 2990085"/>
              <a:gd name="connsiteY38-672" fmla="*/ 2657629 h 4575877"/>
              <a:gd name="connsiteX39-673" fmla="*/ 800805 w 2990085"/>
              <a:gd name="connsiteY39-674" fmla="*/ 2811066 h 4575877"/>
              <a:gd name="connsiteX40-675" fmla="*/ 779502 w 2990085"/>
              <a:gd name="connsiteY40-676" fmla="*/ 2914384 h 4575877"/>
              <a:gd name="connsiteX41-677" fmla="*/ 686344 w 2990085"/>
              <a:gd name="connsiteY41-678" fmla="*/ 2985143 h 4575877"/>
              <a:gd name="connsiteX42-679" fmla="*/ 347086 w 2990085"/>
              <a:gd name="connsiteY42-680" fmla="*/ 2854362 h 4575877"/>
              <a:gd name="connsiteX43-681" fmla="*/ 51924 w 2990085"/>
              <a:gd name="connsiteY43-682" fmla="*/ 2349974 h 4575877"/>
              <a:gd name="connsiteX44-683" fmla="*/ 301903 w 2990085"/>
              <a:gd name="connsiteY44-684" fmla="*/ 1002519 h 4575877"/>
              <a:gd name="connsiteX45-685" fmla="*/ 1651515 w 2990085"/>
              <a:gd name="connsiteY45-686" fmla="*/ 74436 h 4575877"/>
              <a:gd name="connsiteX0-687" fmla="*/ 1651515 w 2990085"/>
              <a:gd name="connsiteY0-688" fmla="*/ 74436 h 4575877"/>
              <a:gd name="connsiteX1-689" fmla="*/ 2523002 w 2990085"/>
              <a:gd name="connsiteY1-690" fmla="*/ 57726 h 4575877"/>
              <a:gd name="connsiteX2-691" fmla="*/ 2960293 w 2990085"/>
              <a:gd name="connsiteY2-692" fmla="*/ 524262 h 4575877"/>
              <a:gd name="connsiteX3-693" fmla="*/ 2750515 w 2990085"/>
              <a:gd name="connsiteY3-694" fmla="*/ 1375655 h 4575877"/>
              <a:gd name="connsiteX4-695" fmla="*/ 1825757 w 2990085"/>
              <a:gd name="connsiteY4-696" fmla="*/ 1957962 h 4575877"/>
              <a:gd name="connsiteX5-697" fmla="*/ 1624453 w 2990085"/>
              <a:gd name="connsiteY5-698" fmla="*/ 2000087 h 4575877"/>
              <a:gd name="connsiteX6-699" fmla="*/ 1633673 w 2990085"/>
              <a:gd name="connsiteY6-700" fmla="*/ 3401224 h 4575877"/>
              <a:gd name="connsiteX7-701" fmla="*/ 1635750 w 2990085"/>
              <a:gd name="connsiteY7-702" fmla="*/ 3723073 h 4575877"/>
              <a:gd name="connsiteX8-703" fmla="*/ 1626318 w 2990085"/>
              <a:gd name="connsiteY8-704" fmla="*/ 4162116 h 4575877"/>
              <a:gd name="connsiteX9-705" fmla="*/ 1998521 w 2990085"/>
              <a:gd name="connsiteY9-706" fmla="*/ 4114682 h 4575877"/>
              <a:gd name="connsiteX10-707" fmla="*/ 2387572 w 2990085"/>
              <a:gd name="connsiteY10-708" fmla="*/ 3936393 h 4575877"/>
              <a:gd name="connsiteX11-709" fmla="*/ 2393959 w 2990085"/>
              <a:gd name="connsiteY11-710" fmla="*/ 4089779 h 4575877"/>
              <a:gd name="connsiteX12-711" fmla="*/ 2032803 w 2990085"/>
              <a:gd name="connsiteY12-712" fmla="*/ 4243403 h 4575877"/>
              <a:gd name="connsiteX13-713" fmla="*/ 1655587 w 2990085"/>
              <a:gd name="connsiteY13-714" fmla="*/ 4315149 h 4575877"/>
              <a:gd name="connsiteX14-715" fmla="*/ 1273004 w 2990085"/>
              <a:gd name="connsiteY14-716" fmla="*/ 4388324 h 4575877"/>
              <a:gd name="connsiteX15-717" fmla="*/ 806011 w 2990085"/>
              <a:gd name="connsiteY15-718" fmla="*/ 4575877 h 4575877"/>
              <a:gd name="connsiteX16-719" fmla="*/ 801054 w 2990085"/>
              <a:gd name="connsiteY16-720" fmla="*/ 4427857 h 4575877"/>
              <a:gd name="connsiteX17-721" fmla="*/ 1160457 w 2990085"/>
              <a:gd name="connsiteY17-722" fmla="*/ 4159821 h 4575877"/>
              <a:gd name="connsiteX18-723" fmla="*/ 1241769 w 2990085"/>
              <a:gd name="connsiteY18-724" fmla="*/ 3667174 h 4575877"/>
              <a:gd name="connsiteX19-725" fmla="*/ 1239219 w 2990085"/>
              <a:gd name="connsiteY19-726" fmla="*/ 2606619 h 4575877"/>
              <a:gd name="connsiteX20-727" fmla="*/ 1240448 w 2990085"/>
              <a:gd name="connsiteY20-728" fmla="*/ 2606619 h 4575877"/>
              <a:gd name="connsiteX21-729" fmla="*/ 1216781 w 2990085"/>
              <a:gd name="connsiteY21-730" fmla="*/ 1137952 h 4575877"/>
              <a:gd name="connsiteX22-731" fmla="*/ 1205031 w 2990085"/>
              <a:gd name="connsiteY22-732" fmla="*/ 986000 h 4575877"/>
              <a:gd name="connsiteX23-733" fmla="*/ 1010196 w 2990085"/>
              <a:gd name="connsiteY23-734" fmla="*/ 923011 h 4575877"/>
              <a:gd name="connsiteX24-735" fmla="*/ 1010953 w 2990085"/>
              <a:gd name="connsiteY24-736" fmla="*/ 796446 h 4575877"/>
              <a:gd name="connsiteX25-737" fmla="*/ 1631355 w 2990085"/>
              <a:gd name="connsiteY25-738" fmla="*/ 516335 h 4575877"/>
              <a:gd name="connsiteX26-739" fmla="*/ 1619038 w 2990085"/>
              <a:gd name="connsiteY26-740" fmla="*/ 1030819 h 4575877"/>
              <a:gd name="connsiteX27-741" fmla="*/ 1617716 w 2990085"/>
              <a:gd name="connsiteY27-742" fmla="*/ 1823823 h 4575877"/>
              <a:gd name="connsiteX28-743" fmla="*/ 1868719 w 2990085"/>
              <a:gd name="connsiteY28-744" fmla="*/ 1774203 h 4575877"/>
              <a:gd name="connsiteX29-745" fmla="*/ 2397287 w 2990085"/>
              <a:gd name="connsiteY29-746" fmla="*/ 1343368 h 4575877"/>
              <a:gd name="connsiteX30-747" fmla="*/ 2504404 w 2990085"/>
              <a:gd name="connsiteY30-748" fmla="*/ 645679 h 4575877"/>
              <a:gd name="connsiteX31-749" fmla="*/ 2200442 w 2990085"/>
              <a:gd name="connsiteY31-750" fmla="*/ 269996 h 4575877"/>
              <a:gd name="connsiteX32-751" fmla="*/ 1592464 w 2990085"/>
              <a:gd name="connsiteY32-752" fmla="*/ 262479 h 4575877"/>
              <a:gd name="connsiteX33-753" fmla="*/ 774828 w 2990085"/>
              <a:gd name="connsiteY33-754" fmla="*/ 718607 h 4575877"/>
              <a:gd name="connsiteX34-755" fmla="*/ 255817 w 2990085"/>
              <a:gd name="connsiteY34-756" fmla="*/ 1465682 h 4575877"/>
              <a:gd name="connsiteX35-757" fmla="*/ 203204 w 2990085"/>
              <a:gd name="connsiteY35-758" fmla="*/ 2206292 h 4575877"/>
              <a:gd name="connsiteX36-759" fmla="*/ 348810 w 2990085"/>
              <a:gd name="connsiteY36-760" fmla="*/ 2483428 h 4575877"/>
              <a:gd name="connsiteX37-761" fmla="*/ 622088 w 2990085"/>
              <a:gd name="connsiteY37-762" fmla="*/ 2657629 h 4575877"/>
              <a:gd name="connsiteX38-763" fmla="*/ 800805 w 2990085"/>
              <a:gd name="connsiteY38-764" fmla="*/ 2811066 h 4575877"/>
              <a:gd name="connsiteX39-765" fmla="*/ 779502 w 2990085"/>
              <a:gd name="connsiteY39-766" fmla="*/ 2914384 h 4575877"/>
              <a:gd name="connsiteX40-767" fmla="*/ 686344 w 2990085"/>
              <a:gd name="connsiteY40-768" fmla="*/ 2985143 h 4575877"/>
              <a:gd name="connsiteX41-769" fmla="*/ 347086 w 2990085"/>
              <a:gd name="connsiteY41-770" fmla="*/ 2854362 h 4575877"/>
              <a:gd name="connsiteX42-771" fmla="*/ 51924 w 2990085"/>
              <a:gd name="connsiteY42-772" fmla="*/ 2349974 h 4575877"/>
              <a:gd name="connsiteX43-773" fmla="*/ 301903 w 2990085"/>
              <a:gd name="connsiteY43-774" fmla="*/ 1002519 h 4575877"/>
              <a:gd name="connsiteX44-775" fmla="*/ 1651515 w 2990085"/>
              <a:gd name="connsiteY44-776" fmla="*/ 74436 h 4575877"/>
              <a:gd name="connsiteX0-777" fmla="*/ 1651515 w 2990085"/>
              <a:gd name="connsiteY0-778" fmla="*/ 74436 h 4575877"/>
              <a:gd name="connsiteX1-779" fmla="*/ 2523002 w 2990085"/>
              <a:gd name="connsiteY1-780" fmla="*/ 57726 h 4575877"/>
              <a:gd name="connsiteX2-781" fmla="*/ 2960293 w 2990085"/>
              <a:gd name="connsiteY2-782" fmla="*/ 524262 h 4575877"/>
              <a:gd name="connsiteX3-783" fmla="*/ 2750515 w 2990085"/>
              <a:gd name="connsiteY3-784" fmla="*/ 1375655 h 4575877"/>
              <a:gd name="connsiteX4-785" fmla="*/ 1825757 w 2990085"/>
              <a:gd name="connsiteY4-786" fmla="*/ 1957962 h 4575877"/>
              <a:gd name="connsiteX5-787" fmla="*/ 1624453 w 2990085"/>
              <a:gd name="connsiteY5-788" fmla="*/ 2000087 h 4575877"/>
              <a:gd name="connsiteX6-789" fmla="*/ 1635750 w 2990085"/>
              <a:gd name="connsiteY6-790" fmla="*/ 3723073 h 4575877"/>
              <a:gd name="connsiteX7-791" fmla="*/ 1626318 w 2990085"/>
              <a:gd name="connsiteY7-792" fmla="*/ 4162116 h 4575877"/>
              <a:gd name="connsiteX8-793" fmla="*/ 1998521 w 2990085"/>
              <a:gd name="connsiteY8-794" fmla="*/ 4114682 h 4575877"/>
              <a:gd name="connsiteX9-795" fmla="*/ 2387572 w 2990085"/>
              <a:gd name="connsiteY9-796" fmla="*/ 3936393 h 4575877"/>
              <a:gd name="connsiteX10-797" fmla="*/ 2393959 w 2990085"/>
              <a:gd name="connsiteY10-798" fmla="*/ 4089779 h 4575877"/>
              <a:gd name="connsiteX11-799" fmla="*/ 2032803 w 2990085"/>
              <a:gd name="connsiteY11-800" fmla="*/ 4243403 h 4575877"/>
              <a:gd name="connsiteX12-801" fmla="*/ 1655587 w 2990085"/>
              <a:gd name="connsiteY12-802" fmla="*/ 4315149 h 4575877"/>
              <a:gd name="connsiteX13-803" fmla="*/ 1273004 w 2990085"/>
              <a:gd name="connsiteY13-804" fmla="*/ 4388324 h 4575877"/>
              <a:gd name="connsiteX14-805" fmla="*/ 806011 w 2990085"/>
              <a:gd name="connsiteY14-806" fmla="*/ 4575877 h 4575877"/>
              <a:gd name="connsiteX15-807" fmla="*/ 801054 w 2990085"/>
              <a:gd name="connsiteY15-808" fmla="*/ 4427857 h 4575877"/>
              <a:gd name="connsiteX16-809" fmla="*/ 1160457 w 2990085"/>
              <a:gd name="connsiteY16-810" fmla="*/ 4159821 h 4575877"/>
              <a:gd name="connsiteX17-811" fmla="*/ 1241769 w 2990085"/>
              <a:gd name="connsiteY17-812" fmla="*/ 3667174 h 4575877"/>
              <a:gd name="connsiteX18-813" fmla="*/ 1239219 w 2990085"/>
              <a:gd name="connsiteY18-814" fmla="*/ 2606619 h 4575877"/>
              <a:gd name="connsiteX19-815" fmla="*/ 1240448 w 2990085"/>
              <a:gd name="connsiteY19-816" fmla="*/ 2606619 h 4575877"/>
              <a:gd name="connsiteX20-817" fmla="*/ 1216781 w 2990085"/>
              <a:gd name="connsiteY20-818" fmla="*/ 1137952 h 4575877"/>
              <a:gd name="connsiteX21-819" fmla="*/ 1205031 w 2990085"/>
              <a:gd name="connsiteY21-820" fmla="*/ 986000 h 4575877"/>
              <a:gd name="connsiteX22-821" fmla="*/ 1010196 w 2990085"/>
              <a:gd name="connsiteY22-822" fmla="*/ 923011 h 4575877"/>
              <a:gd name="connsiteX23-823" fmla="*/ 1010953 w 2990085"/>
              <a:gd name="connsiteY23-824" fmla="*/ 796446 h 4575877"/>
              <a:gd name="connsiteX24-825" fmla="*/ 1631355 w 2990085"/>
              <a:gd name="connsiteY24-826" fmla="*/ 516335 h 4575877"/>
              <a:gd name="connsiteX25-827" fmla="*/ 1619038 w 2990085"/>
              <a:gd name="connsiteY25-828" fmla="*/ 1030819 h 4575877"/>
              <a:gd name="connsiteX26-829" fmla="*/ 1617716 w 2990085"/>
              <a:gd name="connsiteY26-830" fmla="*/ 1823823 h 4575877"/>
              <a:gd name="connsiteX27-831" fmla="*/ 1868719 w 2990085"/>
              <a:gd name="connsiteY27-832" fmla="*/ 1774203 h 4575877"/>
              <a:gd name="connsiteX28-833" fmla="*/ 2397287 w 2990085"/>
              <a:gd name="connsiteY28-834" fmla="*/ 1343368 h 4575877"/>
              <a:gd name="connsiteX29-835" fmla="*/ 2504404 w 2990085"/>
              <a:gd name="connsiteY29-836" fmla="*/ 645679 h 4575877"/>
              <a:gd name="connsiteX30-837" fmla="*/ 2200442 w 2990085"/>
              <a:gd name="connsiteY30-838" fmla="*/ 269996 h 4575877"/>
              <a:gd name="connsiteX31-839" fmla="*/ 1592464 w 2990085"/>
              <a:gd name="connsiteY31-840" fmla="*/ 262479 h 4575877"/>
              <a:gd name="connsiteX32-841" fmla="*/ 774828 w 2990085"/>
              <a:gd name="connsiteY32-842" fmla="*/ 718607 h 4575877"/>
              <a:gd name="connsiteX33-843" fmla="*/ 255817 w 2990085"/>
              <a:gd name="connsiteY33-844" fmla="*/ 1465682 h 4575877"/>
              <a:gd name="connsiteX34-845" fmla="*/ 203204 w 2990085"/>
              <a:gd name="connsiteY34-846" fmla="*/ 2206292 h 4575877"/>
              <a:gd name="connsiteX35-847" fmla="*/ 348810 w 2990085"/>
              <a:gd name="connsiteY35-848" fmla="*/ 2483428 h 4575877"/>
              <a:gd name="connsiteX36-849" fmla="*/ 622088 w 2990085"/>
              <a:gd name="connsiteY36-850" fmla="*/ 2657629 h 4575877"/>
              <a:gd name="connsiteX37-851" fmla="*/ 800805 w 2990085"/>
              <a:gd name="connsiteY37-852" fmla="*/ 2811066 h 4575877"/>
              <a:gd name="connsiteX38-853" fmla="*/ 779502 w 2990085"/>
              <a:gd name="connsiteY38-854" fmla="*/ 2914384 h 4575877"/>
              <a:gd name="connsiteX39-855" fmla="*/ 686344 w 2990085"/>
              <a:gd name="connsiteY39-856" fmla="*/ 2985143 h 4575877"/>
              <a:gd name="connsiteX40-857" fmla="*/ 347086 w 2990085"/>
              <a:gd name="connsiteY40-858" fmla="*/ 2854362 h 4575877"/>
              <a:gd name="connsiteX41-859" fmla="*/ 51924 w 2990085"/>
              <a:gd name="connsiteY41-860" fmla="*/ 2349974 h 4575877"/>
              <a:gd name="connsiteX42-861" fmla="*/ 301903 w 2990085"/>
              <a:gd name="connsiteY42-862" fmla="*/ 1002519 h 4575877"/>
              <a:gd name="connsiteX43-863" fmla="*/ 1651515 w 2990085"/>
              <a:gd name="connsiteY43-864" fmla="*/ 74436 h 45758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Lst>
            <a:rect l="l" t="t" r="r" b="b"/>
            <a:pathLst>
              <a:path w="2990085" h="4575877">
                <a:moveTo>
                  <a:pt x="1651515" y="74436"/>
                </a:moveTo>
                <a:cubicBezTo>
                  <a:pt x="2001923" y="-18889"/>
                  <a:pt x="2292418" y="-24460"/>
                  <a:pt x="2523002" y="57726"/>
                </a:cubicBezTo>
                <a:cubicBezTo>
                  <a:pt x="2753585" y="139913"/>
                  <a:pt x="2899346" y="295422"/>
                  <a:pt x="2960293" y="524262"/>
                </a:cubicBezTo>
                <a:cubicBezTo>
                  <a:pt x="3036476" y="810310"/>
                  <a:pt x="2966550" y="1094107"/>
                  <a:pt x="2750515" y="1375655"/>
                </a:cubicBezTo>
                <a:cubicBezTo>
                  <a:pt x="2534478" y="1657199"/>
                  <a:pt x="2226227" y="1851304"/>
                  <a:pt x="1825757" y="1957962"/>
                </a:cubicBezTo>
                <a:cubicBezTo>
                  <a:pt x="1761397" y="1975103"/>
                  <a:pt x="1694293" y="1989146"/>
                  <a:pt x="1624453" y="2000087"/>
                </a:cubicBezTo>
                <a:cubicBezTo>
                  <a:pt x="1592785" y="2294272"/>
                  <a:pt x="1635439" y="3362735"/>
                  <a:pt x="1635750" y="3723073"/>
                </a:cubicBezTo>
                <a:cubicBezTo>
                  <a:pt x="1632335" y="3969049"/>
                  <a:pt x="1629193" y="4115396"/>
                  <a:pt x="1626318" y="4162116"/>
                </a:cubicBezTo>
                <a:cubicBezTo>
                  <a:pt x="1763609" y="4160011"/>
                  <a:pt x="1887678" y="4144203"/>
                  <a:pt x="1998521" y="4114682"/>
                </a:cubicBezTo>
                <a:cubicBezTo>
                  <a:pt x="2127246" y="4080399"/>
                  <a:pt x="2256927" y="4020966"/>
                  <a:pt x="2387572" y="3936393"/>
                </a:cubicBezTo>
                <a:lnTo>
                  <a:pt x="2393959" y="4089779"/>
                </a:lnTo>
                <a:cubicBezTo>
                  <a:pt x="2274760" y="4159815"/>
                  <a:pt x="2154376" y="4211024"/>
                  <a:pt x="2032803" y="4243403"/>
                </a:cubicBezTo>
                <a:cubicBezTo>
                  <a:pt x="1939841" y="4268162"/>
                  <a:pt x="1814099" y="4292074"/>
                  <a:pt x="1655587" y="4315149"/>
                </a:cubicBezTo>
                <a:cubicBezTo>
                  <a:pt x="1507801" y="4335361"/>
                  <a:pt x="1380275" y="4359754"/>
                  <a:pt x="1273004" y="4388324"/>
                </a:cubicBezTo>
                <a:cubicBezTo>
                  <a:pt x="1126405" y="4427368"/>
                  <a:pt x="970743" y="4489885"/>
                  <a:pt x="806011" y="4575877"/>
                </a:cubicBezTo>
                <a:lnTo>
                  <a:pt x="801054" y="4427857"/>
                </a:lnTo>
                <a:cubicBezTo>
                  <a:pt x="983894" y="4352360"/>
                  <a:pt x="1103696" y="4263011"/>
                  <a:pt x="1160457" y="4159821"/>
                </a:cubicBezTo>
                <a:cubicBezTo>
                  <a:pt x="1217214" y="4056636"/>
                  <a:pt x="1244321" y="3892418"/>
                  <a:pt x="1241769" y="3667174"/>
                </a:cubicBezTo>
                <a:cubicBezTo>
                  <a:pt x="1254896" y="3408307"/>
                  <a:pt x="1239439" y="2783378"/>
                  <a:pt x="1239219" y="2606619"/>
                </a:cubicBezTo>
                <a:lnTo>
                  <a:pt x="1240448" y="2606619"/>
                </a:lnTo>
                <a:lnTo>
                  <a:pt x="1216781" y="1137952"/>
                </a:lnTo>
                <a:cubicBezTo>
                  <a:pt x="1218472" y="1072405"/>
                  <a:pt x="1214553" y="1021753"/>
                  <a:pt x="1205031" y="986000"/>
                </a:cubicBezTo>
                <a:cubicBezTo>
                  <a:pt x="1183128" y="903760"/>
                  <a:pt x="1118185" y="882762"/>
                  <a:pt x="1010196" y="923011"/>
                </a:cubicBezTo>
                <a:cubicBezTo>
                  <a:pt x="1010448" y="880823"/>
                  <a:pt x="1010701" y="838634"/>
                  <a:pt x="1010953" y="796446"/>
                </a:cubicBezTo>
                <a:cubicBezTo>
                  <a:pt x="1275080" y="695466"/>
                  <a:pt x="1481880" y="602099"/>
                  <a:pt x="1631355" y="516335"/>
                </a:cubicBezTo>
                <a:cubicBezTo>
                  <a:pt x="1622751" y="599041"/>
                  <a:pt x="1618641" y="770534"/>
                  <a:pt x="1619038" y="1030819"/>
                </a:cubicBezTo>
                <a:cubicBezTo>
                  <a:pt x="1618597" y="1295154"/>
                  <a:pt x="1618157" y="1559488"/>
                  <a:pt x="1617716" y="1823823"/>
                </a:cubicBezTo>
                <a:lnTo>
                  <a:pt x="1868719" y="1774203"/>
                </a:lnTo>
                <a:cubicBezTo>
                  <a:pt x="2089688" y="1726840"/>
                  <a:pt x="2265876" y="1583226"/>
                  <a:pt x="2397287" y="1343368"/>
                </a:cubicBezTo>
                <a:cubicBezTo>
                  <a:pt x="2528693" y="1103506"/>
                  <a:pt x="2564398" y="870943"/>
                  <a:pt x="2504404" y="645679"/>
                </a:cubicBezTo>
                <a:cubicBezTo>
                  <a:pt x="2456790" y="466901"/>
                  <a:pt x="2355470" y="341669"/>
                  <a:pt x="2200442" y="269996"/>
                </a:cubicBezTo>
                <a:cubicBezTo>
                  <a:pt x="2045415" y="198323"/>
                  <a:pt x="1842759" y="195818"/>
                  <a:pt x="1592464" y="262479"/>
                </a:cubicBezTo>
                <a:cubicBezTo>
                  <a:pt x="1299263" y="340567"/>
                  <a:pt x="1026718" y="492610"/>
                  <a:pt x="774828" y="718607"/>
                </a:cubicBezTo>
                <a:cubicBezTo>
                  <a:pt x="522934" y="944610"/>
                  <a:pt x="349932" y="1193633"/>
                  <a:pt x="255817" y="1465682"/>
                </a:cubicBezTo>
                <a:cubicBezTo>
                  <a:pt x="161699" y="1737738"/>
                  <a:pt x="144162" y="1984605"/>
                  <a:pt x="203204" y="2206292"/>
                </a:cubicBezTo>
                <a:cubicBezTo>
                  <a:pt x="233678" y="2320714"/>
                  <a:pt x="282216" y="2413090"/>
                  <a:pt x="348810" y="2483428"/>
                </a:cubicBezTo>
                <a:cubicBezTo>
                  <a:pt x="415407" y="2553758"/>
                  <a:pt x="506504" y="2611828"/>
                  <a:pt x="622088" y="2657629"/>
                </a:cubicBezTo>
                <a:cubicBezTo>
                  <a:pt x="725045" y="2699134"/>
                  <a:pt x="784616" y="2750282"/>
                  <a:pt x="800805" y="2811066"/>
                </a:cubicBezTo>
                <a:cubicBezTo>
                  <a:pt x="809375" y="2843244"/>
                  <a:pt x="802275" y="2877683"/>
                  <a:pt x="779502" y="2914384"/>
                </a:cubicBezTo>
                <a:cubicBezTo>
                  <a:pt x="756727" y="2951080"/>
                  <a:pt x="725673" y="2974669"/>
                  <a:pt x="686344" y="2985143"/>
                </a:cubicBezTo>
                <a:cubicBezTo>
                  <a:pt x="596952" y="3008951"/>
                  <a:pt x="483868" y="2965356"/>
                  <a:pt x="347086" y="2854362"/>
                </a:cubicBezTo>
                <a:cubicBezTo>
                  <a:pt x="210304" y="2743365"/>
                  <a:pt x="111918" y="2575238"/>
                  <a:pt x="51924" y="2349974"/>
                </a:cubicBezTo>
                <a:cubicBezTo>
                  <a:pt x="-66161" y="1906597"/>
                  <a:pt x="17164" y="1457447"/>
                  <a:pt x="301903" y="1002519"/>
                </a:cubicBezTo>
                <a:cubicBezTo>
                  <a:pt x="586642" y="547591"/>
                  <a:pt x="1036512" y="238230"/>
                  <a:pt x="1651515" y="74436"/>
                </a:cubicBezTo>
                <a:close/>
              </a:path>
            </a:pathLst>
          </a:custGeom>
          <a:gradFill flip="none" rotWithShape="1">
            <a:gsLst>
              <a:gs pos="67000">
                <a:schemeClr val="accent2">
                  <a:lumMod val="75000"/>
                </a:schemeClr>
              </a:gs>
              <a:gs pos="34000">
                <a:schemeClr val="accent2">
                  <a:lumMod val="50000"/>
                </a:schemeClr>
              </a:gs>
              <a:gs pos="81000">
                <a:schemeClr val="accent2">
                  <a:lumMod val="60000"/>
                  <a:lumOff val="40000"/>
                </a:schemeClr>
              </a:gs>
            </a:gsLst>
            <a:path path="circle">
              <a:fillToRect l="100000" t="100000"/>
            </a:path>
            <a:tileRect r="-100000" b="-100000"/>
          </a:gradFill>
          <a:ln>
            <a:noFill/>
          </a:ln>
          <a:effectLst>
            <a:innerShdw blurRad="63500" dist="254000" dir="13500000">
              <a:prstClr val="black">
                <a:alpha val="50000"/>
              </a:prstClr>
            </a:innerShdw>
          </a:effectLst>
          <a:scene3d>
            <a:camera prst="orthographicFront">
              <a:rot lat="0" lon="20399994" rev="0"/>
            </a:camera>
            <a:lightRig rig="threePt" dir="t"/>
          </a:scene3d>
          <a:sp3d extrusionH="88900">
            <a:bevelT w="19050" h="381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innerShdw blurRad="63500" dist="215900" dir="13500000">
                  <a:prstClr val="black">
                    <a:alpha val="50000"/>
                  </a:prstClr>
                </a:innerShdw>
              </a:effectLst>
            </a:endParaRPr>
          </a:p>
        </p:txBody>
      </p:sp>
      <p:sp>
        <p:nvSpPr>
          <p:cNvPr id="76" name="文本框 75" hidden="1"/>
          <p:cNvSpPr txBox="1"/>
          <p:nvPr/>
        </p:nvSpPr>
        <p:spPr>
          <a:xfrm>
            <a:off x="1150276" y="593118"/>
            <a:ext cx="587795" cy="287998"/>
          </a:xfrm>
          <a:custGeom>
            <a:avLst/>
            <a:gdLst>
              <a:gd name="connsiteX0" fmla="*/ 1163985 w 1318021"/>
              <a:gd name="connsiteY0" fmla="*/ 451396 h 632893"/>
              <a:gd name="connsiteX1" fmla="*/ 1233637 w 1318021"/>
              <a:gd name="connsiteY1" fmla="*/ 451396 h 632893"/>
              <a:gd name="connsiteX2" fmla="*/ 1280517 w 1318021"/>
              <a:gd name="connsiteY2" fmla="*/ 479524 h 632893"/>
              <a:gd name="connsiteX3" fmla="*/ 1311325 w 1318021"/>
              <a:gd name="connsiteY3" fmla="*/ 632222 h 632893"/>
              <a:gd name="connsiteX4" fmla="*/ 1203499 w 1318021"/>
              <a:gd name="connsiteY4" fmla="*/ 632222 h 632893"/>
              <a:gd name="connsiteX5" fmla="*/ 862608 w 1318021"/>
              <a:gd name="connsiteY5" fmla="*/ 451396 h 632893"/>
              <a:gd name="connsiteX6" fmla="*/ 964406 w 1318021"/>
              <a:gd name="connsiteY6" fmla="*/ 451396 h 632893"/>
              <a:gd name="connsiteX7" fmla="*/ 936278 w 1318021"/>
              <a:gd name="connsiteY7" fmla="*/ 632222 h 632893"/>
              <a:gd name="connsiteX8" fmla="*/ 828452 w 1318021"/>
              <a:gd name="connsiteY8" fmla="*/ 632222 h 632893"/>
              <a:gd name="connsiteX9" fmla="*/ 946995 w 1318021"/>
              <a:gd name="connsiteY9" fmla="*/ 309415 h 632893"/>
              <a:gd name="connsiteX10" fmla="*/ 946995 w 1318021"/>
              <a:gd name="connsiteY10" fmla="*/ 341562 h 632893"/>
              <a:gd name="connsiteX11" fmla="*/ 1202160 w 1318021"/>
              <a:gd name="connsiteY11" fmla="*/ 341562 h 632893"/>
              <a:gd name="connsiteX12" fmla="*/ 1202160 w 1318021"/>
              <a:gd name="connsiteY12" fmla="*/ 332185 h 632893"/>
              <a:gd name="connsiteX13" fmla="*/ 1168004 w 1318021"/>
              <a:gd name="connsiteY13" fmla="*/ 309415 h 632893"/>
              <a:gd name="connsiteX14" fmla="*/ 391122 w 1318021"/>
              <a:gd name="connsiteY14" fmla="*/ 289323 h 632893"/>
              <a:gd name="connsiteX15" fmla="*/ 506315 w 1318021"/>
              <a:gd name="connsiteY15" fmla="*/ 289323 h 632893"/>
              <a:gd name="connsiteX16" fmla="*/ 475507 w 1318021"/>
              <a:gd name="connsiteY16" fmla="*/ 336204 h 632893"/>
              <a:gd name="connsiteX17" fmla="*/ 391122 w 1318021"/>
              <a:gd name="connsiteY17" fmla="*/ 336204 h 632893"/>
              <a:gd name="connsiteX18" fmla="*/ 123230 w 1318021"/>
              <a:gd name="connsiteY18" fmla="*/ 289323 h 632893"/>
              <a:gd name="connsiteX19" fmla="*/ 241102 w 1318021"/>
              <a:gd name="connsiteY19" fmla="*/ 289323 h 632893"/>
              <a:gd name="connsiteX20" fmla="*/ 207616 w 1318021"/>
              <a:gd name="connsiteY20" fmla="*/ 336204 h 632893"/>
              <a:gd name="connsiteX21" fmla="*/ 123230 w 1318021"/>
              <a:gd name="connsiteY21" fmla="*/ 336204 h 632893"/>
              <a:gd name="connsiteX22" fmla="*/ 391122 w 1318021"/>
              <a:gd name="connsiteY22" fmla="*/ 215653 h 632893"/>
              <a:gd name="connsiteX23" fmla="*/ 506315 w 1318021"/>
              <a:gd name="connsiteY23" fmla="*/ 215653 h 632893"/>
              <a:gd name="connsiteX24" fmla="*/ 474168 w 1318021"/>
              <a:gd name="connsiteY24" fmla="*/ 261194 h 632893"/>
              <a:gd name="connsiteX25" fmla="*/ 391122 w 1318021"/>
              <a:gd name="connsiteY25" fmla="*/ 261194 h 632893"/>
              <a:gd name="connsiteX26" fmla="*/ 123230 w 1318021"/>
              <a:gd name="connsiteY26" fmla="*/ 215653 h 632893"/>
              <a:gd name="connsiteX27" fmla="*/ 241102 w 1318021"/>
              <a:gd name="connsiteY27" fmla="*/ 215653 h 632893"/>
              <a:gd name="connsiteX28" fmla="*/ 209625 w 1318021"/>
              <a:gd name="connsiteY28" fmla="*/ 261194 h 632893"/>
              <a:gd name="connsiteX29" fmla="*/ 123230 w 1318021"/>
              <a:gd name="connsiteY29" fmla="*/ 261194 h 632893"/>
              <a:gd name="connsiteX30" fmla="*/ 946995 w 1318021"/>
              <a:gd name="connsiteY30" fmla="*/ 203598 h 632893"/>
              <a:gd name="connsiteX31" fmla="*/ 946995 w 1318021"/>
              <a:gd name="connsiteY31" fmla="*/ 235745 h 632893"/>
              <a:gd name="connsiteX32" fmla="*/ 1202160 w 1318021"/>
              <a:gd name="connsiteY32" fmla="*/ 235745 h 632893"/>
              <a:gd name="connsiteX33" fmla="*/ 1202160 w 1318021"/>
              <a:gd name="connsiteY33" fmla="*/ 226369 h 632893"/>
              <a:gd name="connsiteX34" fmla="*/ 1168004 w 1318021"/>
              <a:gd name="connsiteY34" fmla="*/ 203598 h 632893"/>
              <a:gd name="connsiteX35" fmla="*/ 871316 w 1318021"/>
              <a:gd name="connsiteY35" fmla="*/ 104478 h 632893"/>
              <a:gd name="connsiteX36" fmla="*/ 975793 w 1318021"/>
              <a:gd name="connsiteY36" fmla="*/ 104478 h 632893"/>
              <a:gd name="connsiteX37" fmla="*/ 962398 w 1318021"/>
              <a:gd name="connsiteY37" fmla="*/ 131267 h 632893"/>
              <a:gd name="connsiteX38" fmla="*/ 1212206 w 1318021"/>
              <a:gd name="connsiteY38" fmla="*/ 131267 h 632893"/>
              <a:gd name="connsiteX39" fmla="*/ 1307977 w 1318021"/>
              <a:gd name="connsiteY39" fmla="*/ 214313 h 632893"/>
              <a:gd name="connsiteX40" fmla="*/ 1308647 w 1318021"/>
              <a:gd name="connsiteY40" fmla="*/ 413892 h 632893"/>
              <a:gd name="connsiteX41" fmla="*/ 1121793 w 1318021"/>
              <a:gd name="connsiteY41" fmla="*/ 413892 h 632893"/>
              <a:gd name="connsiteX42" fmla="*/ 1121793 w 1318021"/>
              <a:gd name="connsiteY42" fmla="*/ 632893 h 632893"/>
              <a:gd name="connsiteX43" fmla="*/ 1009279 w 1318021"/>
              <a:gd name="connsiteY43" fmla="*/ 632223 h 632893"/>
              <a:gd name="connsiteX44" fmla="*/ 1009279 w 1318021"/>
              <a:gd name="connsiteY44" fmla="*/ 467470 h 632893"/>
              <a:gd name="connsiteX45" fmla="*/ 942976 w 1318021"/>
              <a:gd name="connsiteY45" fmla="*/ 413892 h 632893"/>
              <a:gd name="connsiteX46" fmla="*/ 834481 w 1318021"/>
              <a:gd name="connsiteY46" fmla="*/ 413892 h 632893"/>
              <a:gd name="connsiteX47" fmla="*/ 834481 w 1318021"/>
              <a:gd name="connsiteY47" fmla="*/ 377727 h 632893"/>
              <a:gd name="connsiteX48" fmla="*/ 834481 w 1318021"/>
              <a:gd name="connsiteY48" fmla="*/ 341562 h 632893"/>
              <a:gd name="connsiteX49" fmla="*/ 834481 w 1318021"/>
              <a:gd name="connsiteY49" fmla="*/ 249139 h 632893"/>
              <a:gd name="connsiteX50" fmla="*/ 810370 w 1318021"/>
              <a:gd name="connsiteY50" fmla="*/ 265213 h 632893"/>
              <a:gd name="connsiteX51" fmla="*/ 810370 w 1318021"/>
              <a:gd name="connsiteY51" fmla="*/ 162075 h 632893"/>
              <a:gd name="connsiteX52" fmla="*/ 871316 w 1318021"/>
              <a:gd name="connsiteY52" fmla="*/ 104478 h 632893"/>
              <a:gd name="connsiteX53" fmla="*/ 798983 w 1318021"/>
              <a:gd name="connsiteY53" fmla="*/ 0 h 632893"/>
              <a:gd name="connsiteX54" fmla="*/ 1318021 w 1318021"/>
              <a:gd name="connsiteY54" fmla="*/ 0 h 632893"/>
              <a:gd name="connsiteX55" fmla="*/ 1318021 w 1318021"/>
              <a:gd name="connsiteY55" fmla="*/ 83046 h 632893"/>
              <a:gd name="connsiteX56" fmla="*/ 792286 w 1318021"/>
              <a:gd name="connsiteY56" fmla="*/ 83046 h 632893"/>
              <a:gd name="connsiteX57" fmla="*/ 792286 w 1318021"/>
              <a:gd name="connsiteY57" fmla="*/ 567928 h 632893"/>
              <a:gd name="connsiteX58" fmla="*/ 732680 w 1318021"/>
              <a:gd name="connsiteY58" fmla="*/ 632222 h 632893"/>
              <a:gd name="connsiteX59" fmla="*/ 608113 w 1318021"/>
              <a:gd name="connsiteY59" fmla="*/ 632222 h 632893"/>
              <a:gd name="connsiteX60" fmla="*/ 602455 w 1318021"/>
              <a:gd name="connsiteY60" fmla="*/ 632222 h 632893"/>
              <a:gd name="connsiteX61" fmla="*/ 8038 w 1318021"/>
              <a:gd name="connsiteY61" fmla="*/ 632222 h 632893"/>
              <a:gd name="connsiteX62" fmla="*/ 8038 w 1318021"/>
              <a:gd name="connsiteY62" fmla="*/ 562570 h 632893"/>
              <a:gd name="connsiteX63" fmla="*/ 498948 w 1318021"/>
              <a:gd name="connsiteY63" fmla="*/ 562570 h 632893"/>
              <a:gd name="connsiteX64" fmla="*/ 498948 w 1318021"/>
              <a:gd name="connsiteY64" fmla="*/ 556904 h 632893"/>
              <a:gd name="connsiteX65" fmla="*/ 496818 w 1318021"/>
              <a:gd name="connsiteY65" fmla="*/ 555900 h 632893"/>
              <a:gd name="connsiteX66" fmla="*/ 498948 w 1318021"/>
              <a:gd name="connsiteY66" fmla="*/ 555815 h 632893"/>
              <a:gd name="connsiteX67" fmla="*/ 498948 w 1318021"/>
              <a:gd name="connsiteY67" fmla="*/ 553194 h 632893"/>
              <a:gd name="connsiteX68" fmla="*/ 461443 w 1318021"/>
              <a:gd name="connsiteY68" fmla="*/ 531763 h 632893"/>
              <a:gd name="connsiteX69" fmla="*/ 18084 w 1318021"/>
              <a:gd name="connsiteY69" fmla="*/ 531763 h 632893"/>
              <a:gd name="connsiteX70" fmla="*/ 18084 w 1318021"/>
              <a:gd name="connsiteY70" fmla="*/ 452735 h 632893"/>
              <a:gd name="connsiteX71" fmla="*/ 498948 w 1318021"/>
              <a:gd name="connsiteY71" fmla="*/ 452735 h 632893"/>
              <a:gd name="connsiteX72" fmla="*/ 498948 w 1318021"/>
              <a:gd name="connsiteY72" fmla="*/ 443359 h 632893"/>
              <a:gd name="connsiteX73" fmla="*/ 456755 w 1318021"/>
              <a:gd name="connsiteY73" fmla="*/ 419249 h 632893"/>
              <a:gd name="connsiteX74" fmla="*/ 8038 w 1318021"/>
              <a:gd name="connsiteY74" fmla="*/ 419249 h 632893"/>
              <a:gd name="connsiteX75" fmla="*/ 8038 w 1318021"/>
              <a:gd name="connsiteY75" fmla="*/ 348258 h 632893"/>
              <a:gd name="connsiteX76" fmla="*/ 511672 w 1318021"/>
              <a:gd name="connsiteY76" fmla="*/ 348258 h 632893"/>
              <a:gd name="connsiteX77" fmla="*/ 608783 w 1318021"/>
              <a:gd name="connsiteY77" fmla="*/ 446038 h 632893"/>
              <a:gd name="connsiteX78" fmla="*/ 608354 w 1318021"/>
              <a:gd name="connsiteY78" fmla="*/ 565351 h 632893"/>
              <a:gd name="connsiteX79" fmla="*/ 630169 w 1318021"/>
              <a:gd name="connsiteY79" fmla="*/ 564102 h 632893"/>
              <a:gd name="connsiteX80" fmla="*/ 683651 w 1318021"/>
              <a:gd name="connsiteY80" fmla="*/ 533315 h 632893"/>
              <a:gd name="connsiteX81" fmla="*/ 685799 w 1318021"/>
              <a:gd name="connsiteY81" fmla="*/ 111175 h 632893"/>
              <a:gd name="connsiteX82" fmla="*/ 798983 w 1318021"/>
              <a:gd name="connsiteY82" fmla="*/ 0 h 632893"/>
              <a:gd name="connsiteX83" fmla="*/ 0 w 1318021"/>
              <a:gd name="connsiteY83" fmla="*/ 0 h 632893"/>
              <a:gd name="connsiteX84" fmla="*/ 632222 w 1318021"/>
              <a:gd name="connsiteY84" fmla="*/ 0 h 632893"/>
              <a:gd name="connsiteX85" fmla="*/ 632222 w 1318021"/>
              <a:gd name="connsiteY85" fmla="*/ 84386 h 632893"/>
              <a:gd name="connsiteX86" fmla="*/ 369689 w 1318021"/>
              <a:gd name="connsiteY86" fmla="*/ 84386 h 632893"/>
              <a:gd name="connsiteX87" fmla="*/ 369689 w 1318021"/>
              <a:gd name="connsiteY87" fmla="*/ 112514 h 632893"/>
              <a:gd name="connsiteX88" fmla="*/ 523727 w 1318021"/>
              <a:gd name="connsiteY88" fmla="*/ 112514 h 632893"/>
              <a:gd name="connsiteX89" fmla="*/ 620167 w 1318021"/>
              <a:gd name="connsiteY89" fmla="*/ 207615 h 632893"/>
              <a:gd name="connsiteX90" fmla="*/ 620167 w 1318021"/>
              <a:gd name="connsiteY90" fmla="*/ 332184 h 632893"/>
              <a:gd name="connsiteX91" fmla="*/ 522387 w 1318021"/>
              <a:gd name="connsiteY91" fmla="*/ 332184 h 632893"/>
              <a:gd name="connsiteX92" fmla="*/ 522387 w 1318021"/>
              <a:gd name="connsiteY92" fmla="*/ 221010 h 632893"/>
              <a:gd name="connsiteX93" fmla="*/ 483543 w 1318021"/>
              <a:gd name="connsiteY93" fmla="*/ 184844 h 632893"/>
              <a:gd name="connsiteX94" fmla="*/ 369689 w 1318021"/>
              <a:gd name="connsiteY94" fmla="*/ 184844 h 632893"/>
              <a:gd name="connsiteX95" fmla="*/ 369689 w 1318021"/>
              <a:gd name="connsiteY95" fmla="*/ 332184 h 632893"/>
              <a:gd name="connsiteX96" fmla="*/ 260524 w 1318021"/>
              <a:gd name="connsiteY96" fmla="*/ 332184 h 632893"/>
              <a:gd name="connsiteX97" fmla="*/ 260524 w 1318021"/>
              <a:gd name="connsiteY97" fmla="*/ 239762 h 632893"/>
              <a:gd name="connsiteX98" fmla="*/ 200249 w 1318021"/>
              <a:gd name="connsiteY98" fmla="*/ 184844 h 632893"/>
              <a:gd name="connsiteX99" fmla="*/ 101129 w 1318021"/>
              <a:gd name="connsiteY99" fmla="*/ 184844 h 632893"/>
              <a:gd name="connsiteX100" fmla="*/ 101129 w 1318021"/>
              <a:gd name="connsiteY100" fmla="*/ 332184 h 632893"/>
              <a:gd name="connsiteX101" fmla="*/ 4688 w 1318021"/>
              <a:gd name="connsiteY101" fmla="*/ 332184 h 632893"/>
              <a:gd name="connsiteX102" fmla="*/ 4688 w 1318021"/>
              <a:gd name="connsiteY102" fmla="*/ 204936 h 632893"/>
              <a:gd name="connsiteX103" fmla="*/ 92423 w 1318021"/>
              <a:gd name="connsiteY103" fmla="*/ 112514 h 632893"/>
              <a:gd name="connsiteX104" fmla="*/ 260524 w 1318021"/>
              <a:gd name="connsiteY104" fmla="*/ 112514 h 632893"/>
              <a:gd name="connsiteX105" fmla="*/ 198909 w 1318021"/>
              <a:gd name="connsiteY105" fmla="*/ 84386 h 632893"/>
              <a:gd name="connsiteX106" fmla="*/ 0 w 1318021"/>
              <a:gd name="connsiteY106" fmla="*/ 84386 h 63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318021" h="632893">
                <a:moveTo>
                  <a:pt x="1163985" y="451396"/>
                </a:moveTo>
                <a:lnTo>
                  <a:pt x="1233637" y="451396"/>
                </a:lnTo>
                <a:cubicBezTo>
                  <a:pt x="1259533" y="451396"/>
                  <a:pt x="1275160" y="460772"/>
                  <a:pt x="1280517" y="479524"/>
                </a:cubicBezTo>
                <a:lnTo>
                  <a:pt x="1311325" y="632222"/>
                </a:lnTo>
                <a:lnTo>
                  <a:pt x="1203499" y="632222"/>
                </a:lnTo>
                <a:close/>
                <a:moveTo>
                  <a:pt x="862608" y="451396"/>
                </a:moveTo>
                <a:lnTo>
                  <a:pt x="964406" y="451396"/>
                </a:lnTo>
                <a:lnTo>
                  <a:pt x="936278" y="632222"/>
                </a:lnTo>
                <a:lnTo>
                  <a:pt x="828452" y="632222"/>
                </a:lnTo>
                <a:close/>
                <a:moveTo>
                  <a:pt x="946995" y="309415"/>
                </a:moveTo>
                <a:lnTo>
                  <a:pt x="946995" y="341562"/>
                </a:lnTo>
                <a:lnTo>
                  <a:pt x="1202160" y="341562"/>
                </a:lnTo>
                <a:lnTo>
                  <a:pt x="1202160" y="332185"/>
                </a:lnTo>
                <a:cubicBezTo>
                  <a:pt x="1202160" y="317005"/>
                  <a:pt x="1190775" y="309415"/>
                  <a:pt x="1168004" y="309415"/>
                </a:cubicBezTo>
                <a:close/>
                <a:moveTo>
                  <a:pt x="391122" y="289323"/>
                </a:moveTo>
                <a:lnTo>
                  <a:pt x="506315" y="289323"/>
                </a:lnTo>
                <a:cubicBezTo>
                  <a:pt x="506315" y="320577"/>
                  <a:pt x="496045" y="336204"/>
                  <a:pt x="475507" y="336204"/>
                </a:cubicBezTo>
                <a:lnTo>
                  <a:pt x="391122" y="336204"/>
                </a:lnTo>
                <a:close/>
                <a:moveTo>
                  <a:pt x="123230" y="289323"/>
                </a:moveTo>
                <a:lnTo>
                  <a:pt x="241102" y="289323"/>
                </a:lnTo>
                <a:cubicBezTo>
                  <a:pt x="241102" y="320577"/>
                  <a:pt x="229940" y="336204"/>
                  <a:pt x="207616" y="336204"/>
                </a:cubicBezTo>
                <a:lnTo>
                  <a:pt x="123230" y="336204"/>
                </a:lnTo>
                <a:close/>
                <a:moveTo>
                  <a:pt x="391122" y="215653"/>
                </a:moveTo>
                <a:lnTo>
                  <a:pt x="506315" y="215653"/>
                </a:lnTo>
                <a:cubicBezTo>
                  <a:pt x="506315" y="246014"/>
                  <a:pt x="495599" y="261194"/>
                  <a:pt x="474168" y="261194"/>
                </a:cubicBezTo>
                <a:lnTo>
                  <a:pt x="391122" y="261194"/>
                </a:lnTo>
                <a:close/>
                <a:moveTo>
                  <a:pt x="123230" y="215653"/>
                </a:moveTo>
                <a:lnTo>
                  <a:pt x="241102" y="215653"/>
                </a:lnTo>
                <a:cubicBezTo>
                  <a:pt x="241102" y="246014"/>
                  <a:pt x="230609" y="261194"/>
                  <a:pt x="209625" y="261194"/>
                </a:cubicBezTo>
                <a:lnTo>
                  <a:pt x="123230" y="261194"/>
                </a:lnTo>
                <a:close/>
                <a:moveTo>
                  <a:pt x="946995" y="203598"/>
                </a:moveTo>
                <a:lnTo>
                  <a:pt x="946995" y="235745"/>
                </a:lnTo>
                <a:lnTo>
                  <a:pt x="1202160" y="235745"/>
                </a:lnTo>
                <a:lnTo>
                  <a:pt x="1202160" y="226369"/>
                </a:lnTo>
                <a:cubicBezTo>
                  <a:pt x="1202160" y="211188"/>
                  <a:pt x="1190775" y="203598"/>
                  <a:pt x="1168004" y="203598"/>
                </a:cubicBezTo>
                <a:close/>
                <a:moveTo>
                  <a:pt x="871316" y="104478"/>
                </a:moveTo>
                <a:lnTo>
                  <a:pt x="975793" y="104478"/>
                </a:lnTo>
                <a:lnTo>
                  <a:pt x="962398" y="131267"/>
                </a:lnTo>
                <a:lnTo>
                  <a:pt x="1212206" y="131267"/>
                </a:lnTo>
                <a:cubicBezTo>
                  <a:pt x="1275607" y="131267"/>
                  <a:pt x="1307531" y="158949"/>
                  <a:pt x="1307977" y="214313"/>
                </a:cubicBezTo>
                <a:lnTo>
                  <a:pt x="1308647" y="413892"/>
                </a:lnTo>
                <a:lnTo>
                  <a:pt x="1121793" y="413892"/>
                </a:lnTo>
                <a:lnTo>
                  <a:pt x="1121793" y="632893"/>
                </a:lnTo>
                <a:lnTo>
                  <a:pt x="1009279" y="632223"/>
                </a:lnTo>
                <a:lnTo>
                  <a:pt x="1009279" y="467470"/>
                </a:lnTo>
                <a:cubicBezTo>
                  <a:pt x="1009279" y="431751"/>
                  <a:pt x="987178" y="413892"/>
                  <a:pt x="942976" y="413892"/>
                </a:cubicBezTo>
                <a:lnTo>
                  <a:pt x="834481" y="413892"/>
                </a:lnTo>
                <a:lnTo>
                  <a:pt x="834481" y="377727"/>
                </a:lnTo>
                <a:lnTo>
                  <a:pt x="834481" y="341562"/>
                </a:lnTo>
                <a:lnTo>
                  <a:pt x="834481" y="249139"/>
                </a:lnTo>
                <a:lnTo>
                  <a:pt x="810370" y="265213"/>
                </a:lnTo>
                <a:lnTo>
                  <a:pt x="810370" y="162075"/>
                </a:lnTo>
                <a:cubicBezTo>
                  <a:pt x="833141" y="149573"/>
                  <a:pt x="853456" y="130374"/>
                  <a:pt x="871316" y="104478"/>
                </a:cubicBezTo>
                <a:close/>
                <a:moveTo>
                  <a:pt x="798983" y="0"/>
                </a:moveTo>
                <a:lnTo>
                  <a:pt x="1318021" y="0"/>
                </a:lnTo>
                <a:lnTo>
                  <a:pt x="1318021" y="83046"/>
                </a:lnTo>
                <a:lnTo>
                  <a:pt x="792286" y="83046"/>
                </a:lnTo>
                <a:lnTo>
                  <a:pt x="792286" y="567928"/>
                </a:lnTo>
                <a:cubicBezTo>
                  <a:pt x="791839" y="610791"/>
                  <a:pt x="771971" y="632222"/>
                  <a:pt x="732680" y="632222"/>
                </a:cubicBezTo>
                <a:lnTo>
                  <a:pt x="608113" y="632222"/>
                </a:lnTo>
                <a:lnTo>
                  <a:pt x="602455" y="632222"/>
                </a:lnTo>
                <a:lnTo>
                  <a:pt x="8038" y="632222"/>
                </a:lnTo>
                <a:lnTo>
                  <a:pt x="8038" y="562570"/>
                </a:lnTo>
                <a:lnTo>
                  <a:pt x="498948" y="562570"/>
                </a:lnTo>
                <a:lnTo>
                  <a:pt x="498948" y="556904"/>
                </a:lnTo>
                <a:lnTo>
                  <a:pt x="496818" y="555900"/>
                </a:lnTo>
                <a:lnTo>
                  <a:pt x="498948" y="555815"/>
                </a:lnTo>
                <a:lnTo>
                  <a:pt x="498948" y="553194"/>
                </a:lnTo>
                <a:cubicBezTo>
                  <a:pt x="498948" y="538907"/>
                  <a:pt x="486446" y="531763"/>
                  <a:pt x="461443" y="531763"/>
                </a:cubicBezTo>
                <a:lnTo>
                  <a:pt x="18084" y="531763"/>
                </a:lnTo>
                <a:lnTo>
                  <a:pt x="18084" y="452735"/>
                </a:lnTo>
                <a:lnTo>
                  <a:pt x="498948" y="452735"/>
                </a:lnTo>
                <a:lnTo>
                  <a:pt x="498948" y="443359"/>
                </a:lnTo>
                <a:cubicBezTo>
                  <a:pt x="498948" y="427285"/>
                  <a:pt x="484883" y="419249"/>
                  <a:pt x="456755" y="419249"/>
                </a:cubicBezTo>
                <a:lnTo>
                  <a:pt x="8038" y="419249"/>
                </a:lnTo>
                <a:lnTo>
                  <a:pt x="8038" y="348258"/>
                </a:lnTo>
                <a:lnTo>
                  <a:pt x="511672" y="348258"/>
                </a:lnTo>
                <a:cubicBezTo>
                  <a:pt x="576413" y="348258"/>
                  <a:pt x="608783" y="380851"/>
                  <a:pt x="608783" y="446038"/>
                </a:cubicBezTo>
                <a:lnTo>
                  <a:pt x="608354" y="565351"/>
                </a:lnTo>
                <a:lnTo>
                  <a:pt x="630169" y="564102"/>
                </a:lnTo>
                <a:cubicBezTo>
                  <a:pt x="659384" y="560083"/>
                  <a:pt x="682173" y="551004"/>
                  <a:pt x="683651" y="533315"/>
                </a:cubicBezTo>
                <a:cubicBezTo>
                  <a:pt x="685636" y="429805"/>
                  <a:pt x="685877" y="240776"/>
                  <a:pt x="685799" y="111175"/>
                </a:cubicBezTo>
                <a:cubicBezTo>
                  <a:pt x="685799" y="37058"/>
                  <a:pt x="723527" y="0"/>
                  <a:pt x="798983" y="0"/>
                </a:cubicBezTo>
                <a:close/>
                <a:moveTo>
                  <a:pt x="0" y="0"/>
                </a:moveTo>
                <a:lnTo>
                  <a:pt x="632222" y="0"/>
                </a:lnTo>
                <a:lnTo>
                  <a:pt x="632222" y="84386"/>
                </a:lnTo>
                <a:lnTo>
                  <a:pt x="369689" y="84386"/>
                </a:lnTo>
                <a:lnTo>
                  <a:pt x="369689" y="112514"/>
                </a:lnTo>
                <a:lnTo>
                  <a:pt x="523727" y="112514"/>
                </a:lnTo>
                <a:cubicBezTo>
                  <a:pt x="588020" y="112514"/>
                  <a:pt x="620167" y="144214"/>
                  <a:pt x="620167" y="207615"/>
                </a:cubicBezTo>
                <a:lnTo>
                  <a:pt x="620167" y="332184"/>
                </a:lnTo>
                <a:lnTo>
                  <a:pt x="522387" y="332184"/>
                </a:lnTo>
                <a:lnTo>
                  <a:pt x="522387" y="221010"/>
                </a:lnTo>
                <a:cubicBezTo>
                  <a:pt x="523280" y="196900"/>
                  <a:pt x="510332" y="184844"/>
                  <a:pt x="483543" y="184844"/>
                </a:cubicBezTo>
                <a:lnTo>
                  <a:pt x="369689" y="184844"/>
                </a:lnTo>
                <a:lnTo>
                  <a:pt x="369689" y="332184"/>
                </a:lnTo>
                <a:lnTo>
                  <a:pt x="260524" y="332184"/>
                </a:lnTo>
                <a:lnTo>
                  <a:pt x="260524" y="239762"/>
                </a:lnTo>
                <a:cubicBezTo>
                  <a:pt x="260524" y="203150"/>
                  <a:pt x="240432" y="184844"/>
                  <a:pt x="200249" y="184844"/>
                </a:cubicBezTo>
                <a:lnTo>
                  <a:pt x="101129" y="184844"/>
                </a:lnTo>
                <a:lnTo>
                  <a:pt x="101129" y="332184"/>
                </a:lnTo>
                <a:lnTo>
                  <a:pt x="4688" y="332184"/>
                </a:lnTo>
                <a:lnTo>
                  <a:pt x="4688" y="204936"/>
                </a:lnTo>
                <a:cubicBezTo>
                  <a:pt x="4688" y="143321"/>
                  <a:pt x="33933" y="112514"/>
                  <a:pt x="92423" y="112514"/>
                </a:cubicBezTo>
                <a:lnTo>
                  <a:pt x="260524" y="112514"/>
                </a:lnTo>
                <a:cubicBezTo>
                  <a:pt x="260524" y="93762"/>
                  <a:pt x="239986" y="84386"/>
                  <a:pt x="198909" y="84386"/>
                </a:cubicBezTo>
                <a:lnTo>
                  <a:pt x="0" y="84386"/>
                </a:lnTo>
                <a:close/>
              </a:path>
            </a:pathLst>
          </a:custGeom>
          <a:gradFill>
            <a:gsLst>
              <a:gs pos="81000">
                <a:schemeClr val="accent4">
                  <a:lumMod val="50000"/>
                </a:schemeClr>
              </a:gs>
              <a:gs pos="32130">
                <a:schemeClr val="accent4"/>
              </a:gs>
              <a:gs pos="68000">
                <a:schemeClr val="accent4">
                  <a:lumMod val="75000"/>
                </a:schemeClr>
              </a:gs>
              <a:gs pos="4000">
                <a:schemeClr val="accent4">
                  <a:lumMod val="60000"/>
                  <a:lumOff val="40000"/>
                </a:schemeClr>
              </a:gs>
            </a:gsLst>
            <a:lin ang="2700000" scaled="1"/>
          </a:gradFill>
          <a:ln>
            <a:noFill/>
          </a:ln>
          <a:effectLst/>
          <a:scene3d>
            <a:camera prst="orthographicFront">
              <a:rot lat="0" lon="20699996" rev="0"/>
            </a:camera>
            <a:lightRig rig="threePt" dir="t">
              <a:rot lat="0" lon="0" rev="17400000"/>
            </a:lightRig>
          </a:scene3d>
          <a:sp3d extrusionH="76200">
            <a:bevelT w="19050" h="6350" prst="coolSlant"/>
          </a:sp3d>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5400" dirty="0">
              <a:latin typeface="汉真广标" panose="02010609000101010101" pitchFamily="49" charset="-122"/>
              <a:ea typeface="汉真广标" panose="0201060900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9" name="图片 28"/>
          <p:cNvPicPr>
            <a:picLocks noChangeAspect="1"/>
          </p:cNvPicPr>
          <p:nvPr userDrawn="1"/>
        </p:nvPicPr>
        <p:blipFill>
          <a:blip r:embed="rId2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7" name="矩形 6"/>
          <p:cNvSpPr/>
          <p:nvPr userDrawn="1"/>
        </p:nvSpPr>
        <p:spPr>
          <a:xfrm>
            <a:off x="3311608" y="6415313"/>
            <a:ext cx="8880391" cy="295177"/>
          </a:xfrm>
          <a:prstGeom prst="rect">
            <a:avLst/>
          </a:prstGeom>
          <a:solidFill>
            <a:srgbClr val="B6002A"/>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8" name="文本框 7"/>
          <p:cNvSpPr txBox="1"/>
          <p:nvPr userDrawn="1"/>
        </p:nvSpPr>
        <p:spPr>
          <a:xfrm>
            <a:off x="6393097" y="6400946"/>
            <a:ext cx="2717411" cy="323165"/>
          </a:xfrm>
          <a:prstGeom prst="rect">
            <a:avLst/>
          </a:prstGeom>
          <a:noFill/>
        </p:spPr>
        <p:txBody>
          <a:bodyPr wrap="none" rtlCol="0">
            <a:spAutoFit/>
          </a:bodyPr>
          <a:lstStyle/>
          <a:p>
            <a:pPr algn="ctr"/>
            <a:r>
              <a:rPr lang="zh-CN" altLang="en-US" sz="1500" dirty="0">
                <a:solidFill>
                  <a:schemeClr val="bg1"/>
                </a:solidFill>
                <a:latin typeface="方正正准黑简体" panose="02000000000000000000" pitchFamily="2" charset="-122"/>
                <a:ea typeface="方正正准黑简体" panose="02000000000000000000" pitchFamily="2" charset="-122"/>
              </a:rPr>
              <a:t>“繁星”实习计划</a:t>
            </a:r>
            <a:r>
              <a:rPr lang="en-US" altLang="zh-CN" sz="1500" dirty="0">
                <a:solidFill>
                  <a:schemeClr val="bg1"/>
                </a:solidFill>
                <a:latin typeface="方正正准黑简体" panose="02000000000000000000" pitchFamily="2" charset="-122"/>
                <a:ea typeface="方正正准黑简体" panose="02000000000000000000" pitchFamily="2" charset="-122"/>
              </a:rPr>
              <a:t>——</a:t>
            </a:r>
            <a:r>
              <a:rPr lang="zh-CN" altLang="en-US" sz="1500" dirty="0">
                <a:solidFill>
                  <a:schemeClr val="bg1"/>
                </a:solidFill>
                <a:latin typeface="方正正准黑简体" panose="02000000000000000000" pitchFamily="2" charset="-122"/>
                <a:ea typeface="方正正准黑简体" panose="02000000000000000000" pitchFamily="2" charset="-122"/>
              </a:rPr>
              <a:t>梦之翼</a:t>
            </a:r>
          </a:p>
        </p:txBody>
      </p:sp>
      <p:cxnSp>
        <p:nvCxnSpPr>
          <p:cNvPr id="9" name="直接连接符 8"/>
          <p:cNvCxnSpPr/>
          <p:nvPr userDrawn="1"/>
        </p:nvCxnSpPr>
        <p:spPr>
          <a:xfrm>
            <a:off x="3025297" y="479827"/>
            <a:ext cx="6341125" cy="0"/>
          </a:xfrm>
          <a:prstGeom prst="line">
            <a:avLst/>
          </a:prstGeom>
          <a:ln w="19050">
            <a:solidFill>
              <a:srgbClr val="B6002A"/>
            </a:solidFill>
            <a:prstDash val="sysDot"/>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195105"/>
            <a:ext cx="3126179" cy="569433"/>
            <a:chOff x="0" y="194743"/>
            <a:chExt cx="3126179" cy="569433"/>
          </a:xfrm>
        </p:grpSpPr>
        <p:sp>
          <p:nvSpPr>
            <p:cNvPr id="11" name="圆角矩形 10"/>
            <p:cNvSpPr/>
            <p:nvPr/>
          </p:nvSpPr>
          <p:spPr>
            <a:xfrm>
              <a:off x="173209" y="194743"/>
              <a:ext cx="2952970" cy="569433"/>
            </a:xfrm>
            <a:prstGeom prst="roundRect">
              <a:avLst>
                <a:gd name="adj" fmla="val 9976"/>
              </a:avLst>
            </a:prstGeom>
            <a:solidFill>
              <a:srgbClr val="B6002A"/>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2" name="组合 11"/>
            <p:cNvGrpSpPr/>
            <p:nvPr/>
          </p:nvGrpSpPr>
          <p:grpSpPr>
            <a:xfrm>
              <a:off x="0" y="290669"/>
              <a:ext cx="424561" cy="355906"/>
              <a:chOff x="469900" y="728859"/>
              <a:chExt cx="424561" cy="355906"/>
            </a:xfrm>
          </p:grpSpPr>
          <p:sp>
            <p:nvSpPr>
              <p:cNvPr id="13" name="椭圆 12"/>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椭圆 14"/>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椭圆 15"/>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圆角矩形 18"/>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圆角矩形 19"/>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
        <p:nvSpPr>
          <p:cNvPr id="21" name="矩形 20"/>
          <p:cNvSpPr/>
          <p:nvPr userDrawn="1"/>
        </p:nvSpPr>
        <p:spPr>
          <a:xfrm>
            <a:off x="0" y="6415313"/>
            <a:ext cx="3311609" cy="295177"/>
          </a:xfrm>
          <a:prstGeom prst="rect">
            <a:avLst/>
          </a:prstGeom>
          <a:solidFill>
            <a:schemeClr val="bg2">
              <a:lumMod val="5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 y="-14028"/>
            <a:ext cx="12192000" cy="6857999"/>
          </a:xfrm>
          <a:prstGeom prst="rect">
            <a:avLst/>
          </a:prstGeom>
        </p:spPr>
      </p:pic>
      <p:sp>
        <p:nvSpPr>
          <p:cNvPr id="43" name="文本框 42"/>
          <p:cNvSpPr txBox="1"/>
          <p:nvPr/>
        </p:nvSpPr>
        <p:spPr>
          <a:xfrm>
            <a:off x="1908532" y="2872062"/>
            <a:ext cx="8639134" cy="400110"/>
          </a:xfrm>
          <a:prstGeom prst="rect">
            <a:avLst/>
          </a:prstGeom>
          <a:noFill/>
        </p:spPr>
        <p:txBody>
          <a:bodyPr wrap="square" rtlCol="0">
            <a:spAutoFit/>
          </a:bodyPr>
          <a:lstStyle/>
          <a:p>
            <a:pPr algn="ctr"/>
            <a:r>
              <a:rPr lang="zh-CN" altLang="en-US" sz="2000" b="1" dirty="0">
                <a:latin typeface="+mj-ea"/>
                <a:ea typeface="+mj-ea"/>
              </a:rPr>
              <a:t>针对</a:t>
            </a:r>
            <a:r>
              <a:rPr lang="en-US" altLang="zh-CN" sz="2000" b="1" dirty="0">
                <a:latin typeface="+mj-ea"/>
                <a:ea typeface="+mj-ea"/>
              </a:rPr>
              <a:t>00</a:t>
            </a:r>
            <a:r>
              <a:rPr lang="zh-CN" altLang="en-US" sz="2000" b="1" dirty="0">
                <a:latin typeface="+mj-ea"/>
                <a:ea typeface="+mj-ea"/>
              </a:rPr>
              <a:t>后数字人民币场景的推广方案</a:t>
            </a:r>
          </a:p>
        </p:txBody>
      </p:sp>
      <p:sp>
        <p:nvSpPr>
          <p:cNvPr id="18" name="矩形 17"/>
          <p:cNvSpPr/>
          <p:nvPr/>
        </p:nvSpPr>
        <p:spPr>
          <a:xfrm>
            <a:off x="3311610" y="5433949"/>
            <a:ext cx="8880389" cy="377026"/>
          </a:xfrm>
          <a:prstGeom prst="rect">
            <a:avLst/>
          </a:prstGeom>
          <a:solidFill>
            <a:srgbClr val="B6002A"/>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8" name="矩形 7"/>
          <p:cNvSpPr/>
          <p:nvPr/>
        </p:nvSpPr>
        <p:spPr>
          <a:xfrm>
            <a:off x="0" y="5433949"/>
            <a:ext cx="3311609" cy="377026"/>
          </a:xfrm>
          <a:prstGeom prst="rect">
            <a:avLst/>
          </a:prstGeom>
          <a:solidFill>
            <a:schemeClr val="bg2">
              <a:lumMod val="5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729" r="1"/>
          <a:stretch>
            <a:fillRect/>
          </a:stretch>
        </p:blipFill>
        <p:spPr>
          <a:xfrm>
            <a:off x="0" y="4241765"/>
            <a:ext cx="12191999" cy="1232503"/>
          </a:xfrm>
          <a:prstGeom prst="rect">
            <a:avLst/>
          </a:prstGeom>
        </p:spPr>
      </p:pic>
      <p:pic>
        <p:nvPicPr>
          <p:cNvPr id="6" name="02 - War Path">
            <a:hlinkClick r:id="" action="ppaction://media"/>
          </p:cNvPr>
          <p:cNvPicPr>
            <a:picLocks noChangeAspect="1"/>
          </p:cNvPicPr>
          <p:nvPr>
            <a:audioFile r:link="rId1"/>
            <p:extLst>
              <p:ext uri="{DAA4B4D4-6D71-4841-9C94-3DE7FCFB9230}">
                <p14:media xmlns:p14="http://schemas.microsoft.com/office/powerpoint/2010/main" r:embed="rId2">
                  <p14:trim st="16168"/>
                </p14:media>
              </p:ext>
            </p:extLst>
          </p:nvPr>
        </p:nvPicPr>
        <p:blipFill>
          <a:blip r:embed="rId7"/>
          <a:stretch>
            <a:fillRect/>
          </a:stretch>
        </p:blipFill>
        <p:spPr>
          <a:xfrm>
            <a:off x="92075" y="-1884209"/>
            <a:ext cx="609600" cy="609600"/>
          </a:xfrm>
          <a:prstGeom prst="rect">
            <a:avLst/>
          </a:prstGeom>
        </p:spPr>
      </p:pic>
      <p:sp>
        <p:nvSpPr>
          <p:cNvPr id="3" name="文本框 2">
            <a:extLst>
              <a:ext uri="{FF2B5EF4-FFF2-40B4-BE49-F238E27FC236}">
                <a16:creationId xmlns:a16="http://schemas.microsoft.com/office/drawing/2014/main" id="{936157C7-9FCB-4B9A-2F1A-2615D6581B2C}"/>
              </a:ext>
            </a:extLst>
          </p:cNvPr>
          <p:cNvSpPr txBox="1"/>
          <p:nvPr/>
        </p:nvSpPr>
        <p:spPr>
          <a:xfrm>
            <a:off x="1744534" y="2089866"/>
            <a:ext cx="8639134" cy="629920"/>
          </a:xfrm>
          <a:prstGeom prst="rect">
            <a:avLst/>
          </a:prstGeom>
          <a:noFill/>
        </p:spPr>
        <p:txBody>
          <a:bodyPr wrap="square" rtlCol="0">
            <a:spAutoFit/>
          </a:bodyPr>
          <a:lstStyle/>
          <a:p>
            <a:pPr algn="ctr"/>
            <a:r>
              <a:rPr lang="zh-CN" altLang="en-US" sz="3500" b="1" dirty="0">
                <a:latin typeface="+mj-ea"/>
                <a:ea typeface="+mj-ea"/>
              </a:rPr>
              <a:t>“繁星”实习计划</a:t>
            </a:r>
            <a:r>
              <a:rPr lang="en-US" altLang="zh-CN" sz="3500" b="1" dirty="0">
                <a:latin typeface="+mj-ea"/>
                <a:ea typeface="+mj-ea"/>
              </a:rPr>
              <a:t>——</a:t>
            </a:r>
            <a:r>
              <a:rPr lang="zh-CN" altLang="en-US" sz="3500" b="1" dirty="0">
                <a:latin typeface="+mj-ea"/>
                <a:ea typeface="+mj-ea"/>
              </a:rPr>
              <a:t>总结报告</a:t>
            </a:r>
          </a:p>
        </p:txBody>
      </p:sp>
      <p:sp>
        <p:nvSpPr>
          <p:cNvPr id="7" name="文本框 6">
            <a:extLst>
              <a:ext uri="{FF2B5EF4-FFF2-40B4-BE49-F238E27FC236}">
                <a16:creationId xmlns:a16="http://schemas.microsoft.com/office/drawing/2014/main" id="{28919068-CF40-46F8-95F0-091969857A69}"/>
              </a:ext>
            </a:extLst>
          </p:cNvPr>
          <p:cNvSpPr txBox="1"/>
          <p:nvPr/>
        </p:nvSpPr>
        <p:spPr>
          <a:xfrm>
            <a:off x="4157006" y="3545863"/>
            <a:ext cx="3877985" cy="369332"/>
          </a:xfrm>
          <a:prstGeom prst="rect">
            <a:avLst/>
          </a:prstGeom>
          <a:noFill/>
        </p:spPr>
        <p:txBody>
          <a:bodyPr wrap="none" rtlCol="0">
            <a:spAutoFit/>
          </a:bodyPr>
          <a:lstStyle/>
          <a:p>
            <a:r>
              <a:rPr kumimoji="1" lang="zh-CN" altLang="en-US" dirty="0"/>
              <a:t>成员：廖健羽，黄蕾，李佳炫，林源</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1500"/>
                                        <p:tgtEl>
                                          <p:spTgt spid="8"/>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500"/>
                                        <p:tgtEl>
                                          <p:spTgt spid="18"/>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2000"/>
                                        <p:tgtEl>
                                          <p:spTgt spid="4"/>
                                        </p:tgtEl>
                                      </p:cBhvr>
                                    </p:animEffect>
                                  </p:childTnLst>
                                </p:cTn>
                              </p:par>
                            </p:childTnLst>
                          </p:cTn>
                        </p:par>
                        <p:par>
                          <p:cTn id="19" fill="hold">
                            <p:stCondLst>
                              <p:cond delay="5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3"/>
                                        </p:tgtEl>
                                        <p:attrNameLst>
                                          <p:attrName>ppt_y</p:attrName>
                                        </p:attrNameLst>
                                      </p:cBhvr>
                                      <p:tavLst>
                                        <p:tav tm="0">
                                          <p:val>
                                            <p:strVal val="#ppt_y"/>
                                          </p:val>
                                        </p:tav>
                                        <p:tav tm="100000">
                                          <p:val>
                                            <p:strVal val="#ppt_y"/>
                                          </p:val>
                                        </p:tav>
                                      </p:tavLst>
                                    </p:anim>
                                    <p:anim calcmode="lin" valueType="num">
                                      <p:cBhvr>
                                        <p:cTn id="24"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3"/>
                                        </p:tgtEl>
                                      </p:cBhvr>
                                    </p:animEffect>
                                  </p:childTnLst>
                                </p:cTn>
                              </p:par>
                            </p:childTnLst>
                          </p:cTn>
                        </p:par>
                        <p:par>
                          <p:cTn id="27" fill="hold">
                            <p:stCondLst>
                              <p:cond delay="63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35" repeatCount="indefinite" fill="hold" display="0">
                  <p:stCondLst>
                    <p:cond delay="indefinite"/>
                  </p:stCondLst>
                  <p:endCondLst>
                    <p:cond evt="onStopAudio" delay="0">
                      <p:tgtEl>
                        <p:sldTgt/>
                      </p:tgtEl>
                    </p:cond>
                  </p:endCondLst>
                </p:cTn>
                <p:tgtEl>
                  <p:spTgt spid="6"/>
                </p:tgtEl>
              </p:cMediaNode>
            </p:audio>
          </p:childTnLst>
        </p:cTn>
      </p:par>
    </p:tnLst>
    <p:bldLst>
      <p:bldP spid="43" grpId="0"/>
      <p:bldP spid="18" grpId="0" animBg="1"/>
      <p:bldP spid="8"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938956" y="2748323"/>
            <a:ext cx="3264363" cy="3167591"/>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1578644" y="1239143"/>
            <a:ext cx="1929923" cy="1929923"/>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0"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椭圆 33"/>
          <p:cNvSpPr/>
          <p:nvPr/>
        </p:nvSpPr>
        <p:spPr>
          <a:xfrm>
            <a:off x="3050760" y="2499447"/>
            <a:ext cx="497747" cy="497747"/>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35" name="矩形 34"/>
          <p:cNvSpPr/>
          <p:nvPr/>
        </p:nvSpPr>
        <p:spPr>
          <a:xfrm>
            <a:off x="1822305" y="1934478"/>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熊猫方面</a:t>
            </a:r>
          </a:p>
        </p:txBody>
      </p:sp>
      <p:sp>
        <p:nvSpPr>
          <p:cNvPr id="36" name="圆角矩形 35"/>
          <p:cNvSpPr/>
          <p:nvPr/>
        </p:nvSpPr>
        <p:spPr>
          <a:xfrm>
            <a:off x="4562716" y="2748321"/>
            <a:ext cx="3264363" cy="3167591"/>
          </a:xfrm>
          <a:prstGeom prst="roundRect">
            <a:avLst>
              <a:gd name="adj" fmla="val 78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圆角矩形 36"/>
          <p:cNvSpPr/>
          <p:nvPr/>
        </p:nvSpPr>
        <p:spPr>
          <a:xfrm>
            <a:off x="8208235" y="2748320"/>
            <a:ext cx="3264363" cy="3167591"/>
          </a:xfrm>
          <a:prstGeom prst="roundRect">
            <a:avLst>
              <a:gd name="adj" fmla="val 744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8" name="组合 37"/>
          <p:cNvGrpSpPr/>
          <p:nvPr/>
        </p:nvGrpSpPr>
        <p:grpSpPr>
          <a:xfrm>
            <a:off x="5229936" y="1297691"/>
            <a:ext cx="1929923" cy="1929923"/>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2" name="组合 41"/>
          <p:cNvGrpSpPr/>
          <p:nvPr/>
        </p:nvGrpSpPr>
        <p:grpSpPr>
          <a:xfrm>
            <a:off x="8875455" y="1239143"/>
            <a:ext cx="1929923" cy="1929923"/>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5" name="椭圆 44"/>
          <p:cNvSpPr/>
          <p:nvPr/>
        </p:nvSpPr>
        <p:spPr>
          <a:xfrm>
            <a:off x="6772929" y="2499447"/>
            <a:ext cx="497747" cy="497747"/>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46" name="椭圆 45"/>
          <p:cNvSpPr/>
          <p:nvPr/>
        </p:nvSpPr>
        <p:spPr>
          <a:xfrm>
            <a:off x="10421335" y="2499447"/>
            <a:ext cx="497747" cy="497747"/>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52" name="矩形 51"/>
          <p:cNvSpPr/>
          <p:nvPr/>
        </p:nvSpPr>
        <p:spPr>
          <a:xfrm>
            <a:off x="5456233" y="1967087"/>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熊猫方面</a:t>
            </a:r>
          </a:p>
        </p:txBody>
      </p:sp>
      <p:sp>
        <p:nvSpPr>
          <p:cNvPr id="53" name="矩形 52"/>
          <p:cNvSpPr/>
          <p:nvPr/>
        </p:nvSpPr>
        <p:spPr>
          <a:xfrm>
            <a:off x="9101752" y="1967087"/>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熊猫方面</a:t>
            </a:r>
          </a:p>
        </p:txBody>
      </p:sp>
      <p:sp>
        <p:nvSpPr>
          <p:cNvPr id="54" name="TextBox 20"/>
          <p:cNvSpPr txBox="1"/>
          <p:nvPr/>
        </p:nvSpPr>
        <p:spPr>
          <a:xfrm>
            <a:off x="1291155" y="3475628"/>
            <a:ext cx="2592288" cy="2133405"/>
          </a:xfrm>
          <a:prstGeom prst="rect">
            <a:avLst/>
          </a:prstGeom>
          <a:noFill/>
        </p:spPr>
        <p:txBody>
          <a:bodyPr wrap="square" lIns="0" tIns="0" rIns="0" bIns="0" rtlCol="0">
            <a:spAutoFit/>
          </a:bodyPr>
          <a:lstStyle/>
          <a:p>
            <a:pPr>
              <a:lnSpc>
                <a:spcPct val="13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       点击输入简要文字内容，文字内容需概括精炼，不用多余的文字修饰。点击输入简要文字内容，文字内容需概括精炼，不用多余的文字修饰。</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       点击输入简要文字内容，文字内容需概括精炼，不用多余的文字修饰。</a:t>
            </a:r>
            <a:endPar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TextBox 21"/>
          <p:cNvSpPr txBox="1"/>
          <p:nvPr/>
        </p:nvSpPr>
        <p:spPr>
          <a:xfrm>
            <a:off x="4898753" y="3468103"/>
            <a:ext cx="2592288" cy="2133405"/>
          </a:xfrm>
          <a:prstGeom prst="rect">
            <a:avLst/>
          </a:prstGeom>
          <a:noFill/>
        </p:spPr>
        <p:txBody>
          <a:bodyPr wrap="square" lIns="0" tIns="0" rIns="0" bIns="0" rtlCol="0">
            <a:spAutoFit/>
          </a:bodyPr>
          <a:lstStyle/>
          <a:p>
            <a:pPr>
              <a:lnSpc>
                <a:spcPct val="13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       点击输入简要文字内容，文字内容需概括精炼，不用多余的文字修饰。点击输入简要文字内容，文字内容需概括精炼，不用多余的文字修饰。</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       点击输入简要文字内容，文字内容需概括精炼，不用多余的文字修饰。</a:t>
            </a:r>
            <a:endPar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TextBox 22"/>
          <p:cNvSpPr txBox="1"/>
          <p:nvPr/>
        </p:nvSpPr>
        <p:spPr>
          <a:xfrm>
            <a:off x="8544272" y="3477271"/>
            <a:ext cx="2592288" cy="2133405"/>
          </a:xfrm>
          <a:prstGeom prst="rect">
            <a:avLst/>
          </a:prstGeom>
          <a:noFill/>
        </p:spPr>
        <p:txBody>
          <a:bodyPr wrap="square" lIns="0" tIns="0" rIns="0" bIns="0" rtlCol="0">
            <a:spAutoFit/>
          </a:bodyPr>
          <a:lstStyle/>
          <a:p>
            <a:pPr>
              <a:lnSpc>
                <a:spcPct val="13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       点击输入简要文字内容，文字内容需概括精炼，不用多余的文字修饰。点击输入简要文字内容，文字内容需概括精炼，不用多余的文字修饰。</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       点击输入简要文字内容，文字内容需概括精炼，不用多余的文字修饰。</a:t>
            </a:r>
            <a:endPar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212222" y="247426"/>
            <a:ext cx="1086708"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SWOT</a:t>
            </a:r>
            <a:endPar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par>
                                    <p:cTn id="12" presetID="2" presetClass="entr" presetSubtype="8" accel="52000" fill="hold" nodeType="withEffect" p14:presetBounceEnd="52000">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14:bounceEnd="52000">
                                          <p:cBhvr additive="base">
                                            <p:cTn id="14" dur="1400" fill="hold"/>
                                            <p:tgtEl>
                                              <p:spTgt spid="26"/>
                                            </p:tgtEl>
                                            <p:attrNameLst>
                                              <p:attrName>ppt_x</p:attrName>
                                            </p:attrNameLst>
                                          </p:cBhvr>
                                          <p:tavLst>
                                            <p:tav tm="0">
                                              <p:val>
                                                <p:strVal val="0-#ppt_w/2"/>
                                              </p:val>
                                            </p:tav>
                                            <p:tav tm="100000">
                                              <p:val>
                                                <p:strVal val="#ppt_x"/>
                                              </p:val>
                                            </p:tav>
                                          </p:tavLst>
                                        </p:anim>
                                        <p:anim calcmode="lin" valueType="num" p14:bounceEnd="52000">
                                          <p:cBhvr additive="base">
                                            <p:cTn id="15" dur="1400" fill="hold"/>
                                            <p:tgtEl>
                                              <p:spTgt spid="26"/>
                                            </p:tgtEl>
                                            <p:attrNameLst>
                                              <p:attrName>ppt_y</p:attrName>
                                            </p:attrNameLst>
                                          </p:cBhvr>
                                          <p:tavLst>
                                            <p:tav tm="0">
                                              <p:val>
                                                <p:strVal val="#ppt_y"/>
                                              </p:val>
                                            </p:tav>
                                            <p:tav tm="100000">
                                              <p:val>
                                                <p:strVal val="#ppt_y"/>
                                              </p:val>
                                            </p:tav>
                                          </p:tavLst>
                                        </p:anim>
                                      </p:childTnLst>
                                    </p:cTn>
                                  </p:par>
                                  <p:par>
                                    <p:cTn id="16" presetID="2" presetClass="entr" presetSubtype="1" accel="52000" fill="hold" nodeType="withEffect" p14:presetBounceEnd="52000">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14:bounceEnd="52000">
                                          <p:cBhvr additive="base">
                                            <p:cTn id="18" dur="1400" fill="hold"/>
                                            <p:tgtEl>
                                              <p:spTgt spid="38"/>
                                            </p:tgtEl>
                                            <p:attrNameLst>
                                              <p:attrName>ppt_x</p:attrName>
                                            </p:attrNameLst>
                                          </p:cBhvr>
                                          <p:tavLst>
                                            <p:tav tm="0">
                                              <p:val>
                                                <p:strVal val="#ppt_x"/>
                                              </p:val>
                                            </p:tav>
                                            <p:tav tm="100000">
                                              <p:val>
                                                <p:strVal val="#ppt_x"/>
                                              </p:val>
                                            </p:tav>
                                          </p:tavLst>
                                        </p:anim>
                                        <p:anim calcmode="lin" valueType="num" p14:bounceEnd="52000">
                                          <p:cBhvr additive="base">
                                            <p:cTn id="19" dur="1400" fill="hold"/>
                                            <p:tgtEl>
                                              <p:spTgt spid="38"/>
                                            </p:tgtEl>
                                            <p:attrNameLst>
                                              <p:attrName>ppt_y</p:attrName>
                                            </p:attrNameLst>
                                          </p:cBhvr>
                                          <p:tavLst>
                                            <p:tav tm="0">
                                              <p:val>
                                                <p:strVal val="0-#ppt_h/2"/>
                                              </p:val>
                                            </p:tav>
                                            <p:tav tm="100000">
                                              <p:val>
                                                <p:strVal val="#ppt_y"/>
                                              </p:val>
                                            </p:tav>
                                          </p:tavLst>
                                        </p:anim>
                                      </p:childTnLst>
                                    </p:cTn>
                                  </p:par>
                                  <p:par>
                                    <p:cTn id="20" presetID="2" presetClass="entr" presetSubtype="2" accel="52000" fill="hold" nodeType="withEffect" p14:presetBounceEnd="52000">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14:bounceEnd="52000">
                                          <p:cBhvr additive="base">
                                            <p:cTn id="22" dur="1400" fill="hold"/>
                                            <p:tgtEl>
                                              <p:spTgt spid="42"/>
                                            </p:tgtEl>
                                            <p:attrNameLst>
                                              <p:attrName>ppt_x</p:attrName>
                                            </p:attrNameLst>
                                          </p:cBhvr>
                                          <p:tavLst>
                                            <p:tav tm="0">
                                              <p:val>
                                                <p:strVal val="1+#ppt_w/2"/>
                                              </p:val>
                                            </p:tav>
                                            <p:tav tm="100000">
                                              <p:val>
                                                <p:strVal val="#ppt_x"/>
                                              </p:val>
                                            </p:tav>
                                          </p:tavLst>
                                        </p:anim>
                                        <p:anim calcmode="lin" valueType="num" p14:bounceEnd="52000">
                                          <p:cBhvr additive="base">
                                            <p:cTn id="23" dur="1400" fill="hold"/>
                                            <p:tgtEl>
                                              <p:spTgt spid="42"/>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53" presetClass="entr" presetSubtype="16"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ppt_w</p:attrName>
                                            </p:attrNameLst>
                                          </p:cBhvr>
                                          <p:tavLst>
                                            <p:tav tm="0">
                                              <p:val>
                                                <p:fltVal val="0"/>
                                              </p:val>
                                            </p:tav>
                                            <p:tav tm="100000">
                                              <p:val>
                                                <p:strVal val="#ppt_w"/>
                                              </p:val>
                                            </p:tav>
                                          </p:tavLst>
                                        </p:anim>
                                        <p:anim calcmode="lin" valueType="num">
                                          <p:cBhvr>
                                            <p:cTn id="33" dur="500" fill="hold"/>
                                            <p:tgtEl>
                                              <p:spTgt spid="45"/>
                                            </p:tgtEl>
                                            <p:attrNameLst>
                                              <p:attrName>ppt_h</p:attrName>
                                            </p:attrNameLst>
                                          </p:cBhvr>
                                          <p:tavLst>
                                            <p:tav tm="0">
                                              <p:val>
                                                <p:fltVal val="0"/>
                                              </p:val>
                                            </p:tav>
                                            <p:tav tm="100000">
                                              <p:val>
                                                <p:strVal val="#ppt_h"/>
                                              </p:val>
                                            </p:tav>
                                          </p:tavLst>
                                        </p:anim>
                                        <p:animEffect transition="in" filter="fade">
                                          <p:cBhvr>
                                            <p:cTn id="34" dur="500"/>
                                            <p:tgtEl>
                                              <p:spTgt spid="45"/>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childTnLst>
                              </p:cTn>
                            </p:par>
                            <p:par>
                              <p:cTn id="40" fill="hold">
                                <p:stCondLst>
                                  <p:cond delay="2100"/>
                                </p:stCondLst>
                                <p:childTnLst>
                                  <p:par>
                                    <p:cTn id="41" presetID="16" presetClass="entr" presetSubtype="37"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arn(outVertical)">
                                          <p:cBhvr>
                                            <p:cTn id="43" dur="500"/>
                                            <p:tgtEl>
                                              <p:spTgt spid="52"/>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outVertical)">
                                          <p:cBhvr>
                                            <p:cTn id="46" dur="500"/>
                                            <p:tgtEl>
                                              <p:spTgt spid="35"/>
                                            </p:tgtEl>
                                          </p:cBhvr>
                                        </p:animEffect>
                                      </p:childTnLst>
                                    </p:cTn>
                                  </p:par>
                                  <p:par>
                                    <p:cTn id="47" presetID="16" presetClass="entr" presetSubtype="37"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barn(outVertical)">
                                          <p:cBhvr>
                                            <p:cTn id="49" dur="500"/>
                                            <p:tgtEl>
                                              <p:spTgt spid="53"/>
                                            </p:tgtEl>
                                          </p:cBhvr>
                                        </p:animEffect>
                                      </p:childTnLst>
                                    </p:cTn>
                                  </p:par>
                                </p:childTnLst>
                              </p:cTn>
                            </p:par>
                            <p:par>
                              <p:cTn id="50" fill="hold">
                                <p:stCondLst>
                                  <p:cond delay="2600"/>
                                </p:stCondLst>
                                <p:childTnLst>
                                  <p:par>
                                    <p:cTn id="51" presetID="21" presetClass="entr" presetSubtype="1"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heel(1)">
                                          <p:cBhvr>
                                            <p:cTn id="53" dur="800"/>
                                            <p:tgtEl>
                                              <p:spTgt spid="19"/>
                                            </p:tgtEl>
                                          </p:cBhvr>
                                        </p:animEffect>
                                      </p:childTnLst>
                                    </p:cTn>
                                  </p:par>
                                  <p:par>
                                    <p:cTn id="54" presetID="21" presetClass="entr" presetSubtype="1" fill="hold" grpId="0" nodeType="withEffect">
                                      <p:stCondLst>
                                        <p:cond delay="200"/>
                                      </p:stCondLst>
                                      <p:childTnLst>
                                        <p:set>
                                          <p:cBhvr>
                                            <p:cTn id="55" dur="1" fill="hold">
                                              <p:stCondLst>
                                                <p:cond delay="0"/>
                                              </p:stCondLst>
                                            </p:cTn>
                                            <p:tgtEl>
                                              <p:spTgt spid="36"/>
                                            </p:tgtEl>
                                            <p:attrNameLst>
                                              <p:attrName>style.visibility</p:attrName>
                                            </p:attrNameLst>
                                          </p:cBhvr>
                                          <p:to>
                                            <p:strVal val="visible"/>
                                          </p:to>
                                        </p:set>
                                        <p:animEffect transition="in" filter="wheel(1)">
                                          <p:cBhvr>
                                            <p:cTn id="56" dur="800"/>
                                            <p:tgtEl>
                                              <p:spTgt spid="36"/>
                                            </p:tgtEl>
                                          </p:cBhvr>
                                        </p:animEffect>
                                      </p:childTnLst>
                                    </p:cTn>
                                  </p:par>
                                  <p:par>
                                    <p:cTn id="57" presetID="21" presetClass="entr" presetSubtype="1" fill="hold" grpId="0" nodeType="withEffect">
                                      <p:stCondLst>
                                        <p:cond delay="400"/>
                                      </p:stCondLst>
                                      <p:childTnLst>
                                        <p:set>
                                          <p:cBhvr>
                                            <p:cTn id="58" dur="1" fill="hold">
                                              <p:stCondLst>
                                                <p:cond delay="0"/>
                                              </p:stCondLst>
                                            </p:cTn>
                                            <p:tgtEl>
                                              <p:spTgt spid="37"/>
                                            </p:tgtEl>
                                            <p:attrNameLst>
                                              <p:attrName>style.visibility</p:attrName>
                                            </p:attrNameLst>
                                          </p:cBhvr>
                                          <p:to>
                                            <p:strVal val="visible"/>
                                          </p:to>
                                        </p:set>
                                        <p:animEffect transition="in" filter="wheel(1)">
                                          <p:cBhvr>
                                            <p:cTn id="59" dur="800"/>
                                            <p:tgtEl>
                                              <p:spTgt spid="37"/>
                                            </p:tgtEl>
                                          </p:cBhvr>
                                        </p:animEffect>
                                      </p:childTnLst>
                                    </p:cTn>
                                  </p:par>
                                </p:childTnLst>
                              </p:cTn>
                            </p:par>
                            <p:par>
                              <p:cTn id="60" fill="hold">
                                <p:stCondLst>
                                  <p:cond delay="3800"/>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54"/>
                                            </p:tgtEl>
                                            <p:attrNameLst>
                                              <p:attrName>style.visibility</p:attrName>
                                            </p:attrNameLst>
                                          </p:cBhvr>
                                          <p:to>
                                            <p:strVal val="visible"/>
                                          </p:to>
                                        </p:set>
                                        <p:animEffect transition="in" filter="wipe(left)">
                                          <p:cBhvr>
                                            <p:cTn id="63" dur="50"/>
                                            <p:tgtEl>
                                              <p:spTgt spid="54"/>
                                            </p:tgtEl>
                                          </p:cBhvr>
                                        </p:animEffect>
                                      </p:childTnLst>
                                    </p:cTn>
                                  </p:par>
                                  <p:par>
                                    <p:cTn id="64" presetID="36" presetClass="emph" presetSubtype="0" fill="hold" grpId="1" nodeType="withEffect">
                                      <p:stCondLst>
                                        <p:cond delay="0"/>
                                      </p:stCondLst>
                                      <p:iterate type="lt">
                                        <p:tmPct val="30000"/>
                                      </p:iterate>
                                      <p:childTnLst>
                                        <p:animScale>
                                          <p:cBhvr>
                                            <p:cTn id="65" dur="25" autoRev="1" fill="hold">
                                              <p:stCondLst>
                                                <p:cond delay="0"/>
                                              </p:stCondLst>
                                            </p:cTn>
                                            <p:tgtEl>
                                              <p:spTgt spid="54"/>
                                            </p:tgtEl>
                                          </p:cBhvr>
                                          <p:to x="80000" y="100000"/>
                                        </p:animScale>
                                        <p:anim by="(#ppt_w*0.10)" calcmode="lin" valueType="num">
                                          <p:cBhvr>
                                            <p:cTn id="66" dur="25" autoRev="1" fill="hold">
                                              <p:stCondLst>
                                                <p:cond delay="0"/>
                                              </p:stCondLst>
                                            </p:cTn>
                                            <p:tgtEl>
                                              <p:spTgt spid="54"/>
                                            </p:tgtEl>
                                            <p:attrNameLst>
                                              <p:attrName>ppt_x</p:attrName>
                                            </p:attrNameLst>
                                          </p:cBhvr>
                                        </p:anim>
                                        <p:anim by="(-#ppt_w*0.10)" calcmode="lin" valueType="num">
                                          <p:cBhvr>
                                            <p:cTn id="67" dur="25" autoRev="1" fill="hold">
                                              <p:stCondLst>
                                                <p:cond delay="0"/>
                                              </p:stCondLst>
                                            </p:cTn>
                                            <p:tgtEl>
                                              <p:spTgt spid="54"/>
                                            </p:tgtEl>
                                            <p:attrNameLst>
                                              <p:attrName>ppt_y</p:attrName>
                                            </p:attrNameLst>
                                          </p:cBhvr>
                                        </p:anim>
                                        <p:animRot by="-480000">
                                          <p:cBhvr>
                                            <p:cTn id="68" dur="25" autoRev="1" fill="hold">
                                              <p:stCondLst>
                                                <p:cond delay="0"/>
                                              </p:stCondLst>
                                            </p:cTn>
                                            <p:tgtEl>
                                              <p:spTgt spid="54"/>
                                            </p:tgtEl>
                                            <p:attrNameLst>
                                              <p:attrName>r</p:attrName>
                                            </p:attrNameLst>
                                          </p:cBhvr>
                                        </p:animRot>
                                      </p:childTnLst>
                                    </p:cTn>
                                  </p:par>
                                  <p:par>
                                    <p:cTn id="69" presetID="22" presetClass="entr" presetSubtype="8" fill="hold" grpId="0" nodeType="withEffect">
                                      <p:stCondLst>
                                        <p:cond delay="500"/>
                                      </p:stCondLst>
                                      <p:iterate type="lt">
                                        <p:tmPct val="30000"/>
                                      </p:iterate>
                                      <p:childTnLst>
                                        <p:set>
                                          <p:cBhvr>
                                            <p:cTn id="70" dur="1" fill="hold">
                                              <p:stCondLst>
                                                <p:cond delay="0"/>
                                              </p:stCondLst>
                                            </p:cTn>
                                            <p:tgtEl>
                                              <p:spTgt spid="55"/>
                                            </p:tgtEl>
                                            <p:attrNameLst>
                                              <p:attrName>style.visibility</p:attrName>
                                            </p:attrNameLst>
                                          </p:cBhvr>
                                          <p:to>
                                            <p:strVal val="visible"/>
                                          </p:to>
                                        </p:set>
                                        <p:animEffect transition="in" filter="wipe(left)">
                                          <p:cBhvr>
                                            <p:cTn id="71" dur="50"/>
                                            <p:tgtEl>
                                              <p:spTgt spid="55"/>
                                            </p:tgtEl>
                                          </p:cBhvr>
                                        </p:animEffect>
                                      </p:childTnLst>
                                    </p:cTn>
                                  </p:par>
                                  <p:par>
                                    <p:cTn id="72" presetID="36" presetClass="emph" presetSubtype="0" fill="hold" grpId="1" nodeType="withEffect">
                                      <p:stCondLst>
                                        <p:cond delay="500"/>
                                      </p:stCondLst>
                                      <p:iterate type="lt">
                                        <p:tmPct val="30000"/>
                                      </p:iterate>
                                      <p:childTnLst>
                                        <p:animScale>
                                          <p:cBhvr>
                                            <p:cTn id="73" dur="25" autoRev="1" fill="hold">
                                              <p:stCondLst>
                                                <p:cond delay="0"/>
                                              </p:stCondLst>
                                            </p:cTn>
                                            <p:tgtEl>
                                              <p:spTgt spid="55"/>
                                            </p:tgtEl>
                                          </p:cBhvr>
                                          <p:to x="80000" y="100000"/>
                                        </p:animScale>
                                        <p:anim by="(#ppt_w*0.10)" calcmode="lin" valueType="num">
                                          <p:cBhvr>
                                            <p:cTn id="74" dur="25" autoRev="1" fill="hold">
                                              <p:stCondLst>
                                                <p:cond delay="0"/>
                                              </p:stCondLst>
                                            </p:cTn>
                                            <p:tgtEl>
                                              <p:spTgt spid="55"/>
                                            </p:tgtEl>
                                            <p:attrNameLst>
                                              <p:attrName>ppt_x</p:attrName>
                                            </p:attrNameLst>
                                          </p:cBhvr>
                                        </p:anim>
                                        <p:anim by="(-#ppt_w*0.10)" calcmode="lin" valueType="num">
                                          <p:cBhvr>
                                            <p:cTn id="75" dur="25" autoRev="1" fill="hold">
                                              <p:stCondLst>
                                                <p:cond delay="0"/>
                                              </p:stCondLst>
                                            </p:cTn>
                                            <p:tgtEl>
                                              <p:spTgt spid="55"/>
                                            </p:tgtEl>
                                            <p:attrNameLst>
                                              <p:attrName>ppt_y</p:attrName>
                                            </p:attrNameLst>
                                          </p:cBhvr>
                                        </p:anim>
                                        <p:animRot by="-480000">
                                          <p:cBhvr>
                                            <p:cTn id="76" dur="25" autoRev="1" fill="hold">
                                              <p:stCondLst>
                                                <p:cond delay="0"/>
                                              </p:stCondLst>
                                            </p:cTn>
                                            <p:tgtEl>
                                              <p:spTgt spid="55"/>
                                            </p:tgtEl>
                                            <p:attrNameLst>
                                              <p:attrName>r</p:attrName>
                                            </p:attrNameLst>
                                          </p:cBhvr>
                                        </p:animRot>
                                      </p:childTnLst>
                                    </p:cTn>
                                  </p:par>
                                  <p:par>
                                    <p:cTn id="77" presetID="22" presetClass="entr" presetSubtype="8" fill="hold" grpId="0" nodeType="withEffect">
                                      <p:stCondLst>
                                        <p:cond delay="1000"/>
                                      </p:stCondLst>
                                      <p:iterate type="lt">
                                        <p:tmPct val="30000"/>
                                      </p:iterate>
                                      <p:childTnLst>
                                        <p:set>
                                          <p:cBhvr>
                                            <p:cTn id="78" dur="1" fill="hold">
                                              <p:stCondLst>
                                                <p:cond delay="0"/>
                                              </p:stCondLst>
                                            </p:cTn>
                                            <p:tgtEl>
                                              <p:spTgt spid="56"/>
                                            </p:tgtEl>
                                            <p:attrNameLst>
                                              <p:attrName>style.visibility</p:attrName>
                                            </p:attrNameLst>
                                          </p:cBhvr>
                                          <p:to>
                                            <p:strVal val="visible"/>
                                          </p:to>
                                        </p:set>
                                        <p:animEffect transition="in" filter="wipe(left)">
                                          <p:cBhvr>
                                            <p:cTn id="79" dur="50"/>
                                            <p:tgtEl>
                                              <p:spTgt spid="56"/>
                                            </p:tgtEl>
                                          </p:cBhvr>
                                        </p:animEffect>
                                      </p:childTnLst>
                                    </p:cTn>
                                  </p:par>
                                  <p:par>
                                    <p:cTn id="80" presetID="36" presetClass="emph" presetSubtype="0" fill="hold" grpId="1" nodeType="withEffect">
                                      <p:stCondLst>
                                        <p:cond delay="1000"/>
                                      </p:stCondLst>
                                      <p:iterate type="lt">
                                        <p:tmPct val="30000"/>
                                      </p:iterate>
                                      <p:childTnLst>
                                        <p:animScale>
                                          <p:cBhvr>
                                            <p:cTn id="81" dur="25" autoRev="1" fill="hold">
                                              <p:stCondLst>
                                                <p:cond delay="0"/>
                                              </p:stCondLst>
                                            </p:cTn>
                                            <p:tgtEl>
                                              <p:spTgt spid="56"/>
                                            </p:tgtEl>
                                          </p:cBhvr>
                                          <p:to x="80000" y="100000"/>
                                        </p:animScale>
                                        <p:anim by="(#ppt_w*0.10)" calcmode="lin" valueType="num">
                                          <p:cBhvr>
                                            <p:cTn id="82" dur="25" autoRev="1" fill="hold">
                                              <p:stCondLst>
                                                <p:cond delay="0"/>
                                              </p:stCondLst>
                                            </p:cTn>
                                            <p:tgtEl>
                                              <p:spTgt spid="56"/>
                                            </p:tgtEl>
                                            <p:attrNameLst>
                                              <p:attrName>ppt_x</p:attrName>
                                            </p:attrNameLst>
                                          </p:cBhvr>
                                        </p:anim>
                                        <p:anim by="(-#ppt_w*0.10)" calcmode="lin" valueType="num">
                                          <p:cBhvr>
                                            <p:cTn id="83" dur="25" autoRev="1" fill="hold">
                                              <p:stCondLst>
                                                <p:cond delay="0"/>
                                              </p:stCondLst>
                                            </p:cTn>
                                            <p:tgtEl>
                                              <p:spTgt spid="56"/>
                                            </p:tgtEl>
                                            <p:attrNameLst>
                                              <p:attrName>ppt_y</p:attrName>
                                            </p:attrNameLst>
                                          </p:cBhvr>
                                        </p:anim>
                                        <p:animRot by="-480000">
                                          <p:cBhvr>
                                            <p:cTn id="84" dur="25" autoRev="1"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4" grpId="0" animBg="1"/>
          <p:bldP spid="35" grpId="0"/>
          <p:bldP spid="36" grpId="0" animBg="1"/>
          <p:bldP spid="37" grpId="0" animBg="1"/>
          <p:bldP spid="45" grpId="0" animBg="1"/>
          <p:bldP spid="46" grpId="0" animBg="1"/>
          <p:bldP spid="52" grpId="0"/>
          <p:bldP spid="53" grpId="0"/>
          <p:bldP spid="54" grpId="0"/>
          <p:bldP spid="54" grpId="1"/>
          <p:bldP spid="55" grpId="0"/>
          <p:bldP spid="55" grpId="1"/>
          <p:bldP spid="56" grpId="0"/>
          <p:bldP spid="56" grpId="1"/>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par>
                                    <p:cTn id="12" presetID="2" presetClass="entr" presetSubtype="8" accel="5200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1400" fill="hold"/>
                                            <p:tgtEl>
                                              <p:spTgt spid="26"/>
                                            </p:tgtEl>
                                            <p:attrNameLst>
                                              <p:attrName>ppt_x</p:attrName>
                                            </p:attrNameLst>
                                          </p:cBhvr>
                                          <p:tavLst>
                                            <p:tav tm="0">
                                              <p:val>
                                                <p:strVal val="0-#ppt_w/2"/>
                                              </p:val>
                                            </p:tav>
                                            <p:tav tm="100000">
                                              <p:val>
                                                <p:strVal val="#ppt_x"/>
                                              </p:val>
                                            </p:tav>
                                          </p:tavLst>
                                        </p:anim>
                                        <p:anim calcmode="lin" valueType="num">
                                          <p:cBhvr additive="base">
                                            <p:cTn id="15" dur="1400" fill="hold"/>
                                            <p:tgtEl>
                                              <p:spTgt spid="26"/>
                                            </p:tgtEl>
                                            <p:attrNameLst>
                                              <p:attrName>ppt_y</p:attrName>
                                            </p:attrNameLst>
                                          </p:cBhvr>
                                          <p:tavLst>
                                            <p:tav tm="0">
                                              <p:val>
                                                <p:strVal val="#ppt_y"/>
                                              </p:val>
                                            </p:tav>
                                            <p:tav tm="100000">
                                              <p:val>
                                                <p:strVal val="#ppt_y"/>
                                              </p:val>
                                            </p:tav>
                                          </p:tavLst>
                                        </p:anim>
                                      </p:childTnLst>
                                    </p:cTn>
                                  </p:par>
                                  <p:par>
                                    <p:cTn id="16" presetID="2" presetClass="entr" presetSubtype="1" accel="5200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1400" fill="hold"/>
                                            <p:tgtEl>
                                              <p:spTgt spid="38"/>
                                            </p:tgtEl>
                                            <p:attrNameLst>
                                              <p:attrName>ppt_x</p:attrName>
                                            </p:attrNameLst>
                                          </p:cBhvr>
                                          <p:tavLst>
                                            <p:tav tm="0">
                                              <p:val>
                                                <p:strVal val="#ppt_x"/>
                                              </p:val>
                                            </p:tav>
                                            <p:tav tm="100000">
                                              <p:val>
                                                <p:strVal val="#ppt_x"/>
                                              </p:val>
                                            </p:tav>
                                          </p:tavLst>
                                        </p:anim>
                                        <p:anim calcmode="lin" valueType="num">
                                          <p:cBhvr additive="base">
                                            <p:cTn id="19" dur="1400" fill="hold"/>
                                            <p:tgtEl>
                                              <p:spTgt spid="38"/>
                                            </p:tgtEl>
                                            <p:attrNameLst>
                                              <p:attrName>ppt_y</p:attrName>
                                            </p:attrNameLst>
                                          </p:cBhvr>
                                          <p:tavLst>
                                            <p:tav tm="0">
                                              <p:val>
                                                <p:strVal val="0-#ppt_h/2"/>
                                              </p:val>
                                            </p:tav>
                                            <p:tav tm="100000">
                                              <p:val>
                                                <p:strVal val="#ppt_y"/>
                                              </p:val>
                                            </p:tav>
                                          </p:tavLst>
                                        </p:anim>
                                      </p:childTnLst>
                                    </p:cTn>
                                  </p:par>
                                  <p:par>
                                    <p:cTn id="20" presetID="2" presetClass="entr" presetSubtype="2" accel="5200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1400" fill="hold"/>
                                            <p:tgtEl>
                                              <p:spTgt spid="42"/>
                                            </p:tgtEl>
                                            <p:attrNameLst>
                                              <p:attrName>ppt_x</p:attrName>
                                            </p:attrNameLst>
                                          </p:cBhvr>
                                          <p:tavLst>
                                            <p:tav tm="0">
                                              <p:val>
                                                <p:strVal val="1+#ppt_w/2"/>
                                              </p:val>
                                            </p:tav>
                                            <p:tav tm="100000">
                                              <p:val>
                                                <p:strVal val="#ppt_x"/>
                                              </p:val>
                                            </p:tav>
                                          </p:tavLst>
                                        </p:anim>
                                        <p:anim calcmode="lin" valueType="num">
                                          <p:cBhvr additive="base">
                                            <p:cTn id="23" dur="1400" fill="hold"/>
                                            <p:tgtEl>
                                              <p:spTgt spid="42"/>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53" presetClass="entr" presetSubtype="16"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ppt_w</p:attrName>
                                            </p:attrNameLst>
                                          </p:cBhvr>
                                          <p:tavLst>
                                            <p:tav tm="0">
                                              <p:val>
                                                <p:fltVal val="0"/>
                                              </p:val>
                                            </p:tav>
                                            <p:tav tm="100000">
                                              <p:val>
                                                <p:strVal val="#ppt_w"/>
                                              </p:val>
                                            </p:tav>
                                          </p:tavLst>
                                        </p:anim>
                                        <p:anim calcmode="lin" valueType="num">
                                          <p:cBhvr>
                                            <p:cTn id="33" dur="500" fill="hold"/>
                                            <p:tgtEl>
                                              <p:spTgt spid="45"/>
                                            </p:tgtEl>
                                            <p:attrNameLst>
                                              <p:attrName>ppt_h</p:attrName>
                                            </p:attrNameLst>
                                          </p:cBhvr>
                                          <p:tavLst>
                                            <p:tav tm="0">
                                              <p:val>
                                                <p:fltVal val="0"/>
                                              </p:val>
                                            </p:tav>
                                            <p:tav tm="100000">
                                              <p:val>
                                                <p:strVal val="#ppt_h"/>
                                              </p:val>
                                            </p:tav>
                                          </p:tavLst>
                                        </p:anim>
                                        <p:animEffect transition="in" filter="fade">
                                          <p:cBhvr>
                                            <p:cTn id="34" dur="500"/>
                                            <p:tgtEl>
                                              <p:spTgt spid="45"/>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childTnLst>
                              </p:cTn>
                            </p:par>
                            <p:par>
                              <p:cTn id="40" fill="hold">
                                <p:stCondLst>
                                  <p:cond delay="2100"/>
                                </p:stCondLst>
                                <p:childTnLst>
                                  <p:par>
                                    <p:cTn id="41" presetID="16" presetClass="entr" presetSubtype="37"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arn(outVertical)">
                                          <p:cBhvr>
                                            <p:cTn id="43" dur="500"/>
                                            <p:tgtEl>
                                              <p:spTgt spid="52"/>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outVertical)">
                                          <p:cBhvr>
                                            <p:cTn id="46" dur="500"/>
                                            <p:tgtEl>
                                              <p:spTgt spid="35"/>
                                            </p:tgtEl>
                                          </p:cBhvr>
                                        </p:animEffect>
                                      </p:childTnLst>
                                    </p:cTn>
                                  </p:par>
                                  <p:par>
                                    <p:cTn id="47" presetID="16" presetClass="entr" presetSubtype="37"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barn(outVertical)">
                                          <p:cBhvr>
                                            <p:cTn id="49" dur="500"/>
                                            <p:tgtEl>
                                              <p:spTgt spid="53"/>
                                            </p:tgtEl>
                                          </p:cBhvr>
                                        </p:animEffect>
                                      </p:childTnLst>
                                    </p:cTn>
                                  </p:par>
                                </p:childTnLst>
                              </p:cTn>
                            </p:par>
                            <p:par>
                              <p:cTn id="50" fill="hold">
                                <p:stCondLst>
                                  <p:cond delay="2600"/>
                                </p:stCondLst>
                                <p:childTnLst>
                                  <p:par>
                                    <p:cTn id="51" presetID="21" presetClass="entr" presetSubtype="1"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heel(1)">
                                          <p:cBhvr>
                                            <p:cTn id="53" dur="800"/>
                                            <p:tgtEl>
                                              <p:spTgt spid="19"/>
                                            </p:tgtEl>
                                          </p:cBhvr>
                                        </p:animEffect>
                                      </p:childTnLst>
                                    </p:cTn>
                                  </p:par>
                                  <p:par>
                                    <p:cTn id="54" presetID="21" presetClass="entr" presetSubtype="1" fill="hold" grpId="0" nodeType="withEffect">
                                      <p:stCondLst>
                                        <p:cond delay="200"/>
                                      </p:stCondLst>
                                      <p:childTnLst>
                                        <p:set>
                                          <p:cBhvr>
                                            <p:cTn id="55" dur="1" fill="hold">
                                              <p:stCondLst>
                                                <p:cond delay="0"/>
                                              </p:stCondLst>
                                            </p:cTn>
                                            <p:tgtEl>
                                              <p:spTgt spid="36"/>
                                            </p:tgtEl>
                                            <p:attrNameLst>
                                              <p:attrName>style.visibility</p:attrName>
                                            </p:attrNameLst>
                                          </p:cBhvr>
                                          <p:to>
                                            <p:strVal val="visible"/>
                                          </p:to>
                                        </p:set>
                                        <p:animEffect transition="in" filter="wheel(1)">
                                          <p:cBhvr>
                                            <p:cTn id="56" dur="800"/>
                                            <p:tgtEl>
                                              <p:spTgt spid="36"/>
                                            </p:tgtEl>
                                          </p:cBhvr>
                                        </p:animEffect>
                                      </p:childTnLst>
                                    </p:cTn>
                                  </p:par>
                                  <p:par>
                                    <p:cTn id="57" presetID="21" presetClass="entr" presetSubtype="1" fill="hold" grpId="0" nodeType="withEffect">
                                      <p:stCondLst>
                                        <p:cond delay="400"/>
                                      </p:stCondLst>
                                      <p:childTnLst>
                                        <p:set>
                                          <p:cBhvr>
                                            <p:cTn id="58" dur="1" fill="hold">
                                              <p:stCondLst>
                                                <p:cond delay="0"/>
                                              </p:stCondLst>
                                            </p:cTn>
                                            <p:tgtEl>
                                              <p:spTgt spid="37"/>
                                            </p:tgtEl>
                                            <p:attrNameLst>
                                              <p:attrName>style.visibility</p:attrName>
                                            </p:attrNameLst>
                                          </p:cBhvr>
                                          <p:to>
                                            <p:strVal val="visible"/>
                                          </p:to>
                                        </p:set>
                                        <p:animEffect transition="in" filter="wheel(1)">
                                          <p:cBhvr>
                                            <p:cTn id="59" dur="800"/>
                                            <p:tgtEl>
                                              <p:spTgt spid="37"/>
                                            </p:tgtEl>
                                          </p:cBhvr>
                                        </p:animEffect>
                                      </p:childTnLst>
                                    </p:cTn>
                                  </p:par>
                                </p:childTnLst>
                              </p:cTn>
                            </p:par>
                            <p:par>
                              <p:cTn id="60" fill="hold">
                                <p:stCondLst>
                                  <p:cond delay="3800"/>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54"/>
                                            </p:tgtEl>
                                            <p:attrNameLst>
                                              <p:attrName>style.visibility</p:attrName>
                                            </p:attrNameLst>
                                          </p:cBhvr>
                                          <p:to>
                                            <p:strVal val="visible"/>
                                          </p:to>
                                        </p:set>
                                        <p:animEffect transition="in" filter="wipe(left)">
                                          <p:cBhvr>
                                            <p:cTn id="63" dur="50"/>
                                            <p:tgtEl>
                                              <p:spTgt spid="54"/>
                                            </p:tgtEl>
                                          </p:cBhvr>
                                        </p:animEffect>
                                      </p:childTnLst>
                                    </p:cTn>
                                  </p:par>
                                  <p:par>
                                    <p:cTn id="64" presetID="36" presetClass="emph" presetSubtype="0" fill="hold" grpId="1" nodeType="withEffect">
                                      <p:stCondLst>
                                        <p:cond delay="0"/>
                                      </p:stCondLst>
                                      <p:iterate type="lt">
                                        <p:tmPct val="30000"/>
                                      </p:iterate>
                                      <p:childTnLst>
                                        <p:animScale>
                                          <p:cBhvr>
                                            <p:cTn id="65" dur="25" autoRev="1" fill="hold">
                                              <p:stCondLst>
                                                <p:cond delay="0"/>
                                              </p:stCondLst>
                                            </p:cTn>
                                            <p:tgtEl>
                                              <p:spTgt spid="54"/>
                                            </p:tgtEl>
                                          </p:cBhvr>
                                          <p:to x="80000" y="100000"/>
                                        </p:animScale>
                                        <p:anim by="(#ppt_w*0.10)" calcmode="lin" valueType="num">
                                          <p:cBhvr>
                                            <p:cTn id="66" dur="25" autoRev="1" fill="hold">
                                              <p:stCondLst>
                                                <p:cond delay="0"/>
                                              </p:stCondLst>
                                            </p:cTn>
                                            <p:tgtEl>
                                              <p:spTgt spid="54"/>
                                            </p:tgtEl>
                                            <p:attrNameLst>
                                              <p:attrName>ppt_x</p:attrName>
                                            </p:attrNameLst>
                                          </p:cBhvr>
                                        </p:anim>
                                        <p:anim by="(-#ppt_w*0.10)" calcmode="lin" valueType="num">
                                          <p:cBhvr>
                                            <p:cTn id="67" dur="25" autoRev="1" fill="hold">
                                              <p:stCondLst>
                                                <p:cond delay="0"/>
                                              </p:stCondLst>
                                            </p:cTn>
                                            <p:tgtEl>
                                              <p:spTgt spid="54"/>
                                            </p:tgtEl>
                                            <p:attrNameLst>
                                              <p:attrName>ppt_y</p:attrName>
                                            </p:attrNameLst>
                                          </p:cBhvr>
                                        </p:anim>
                                        <p:animRot by="-480000">
                                          <p:cBhvr>
                                            <p:cTn id="68" dur="25" autoRev="1" fill="hold">
                                              <p:stCondLst>
                                                <p:cond delay="0"/>
                                              </p:stCondLst>
                                            </p:cTn>
                                            <p:tgtEl>
                                              <p:spTgt spid="54"/>
                                            </p:tgtEl>
                                            <p:attrNameLst>
                                              <p:attrName>r</p:attrName>
                                            </p:attrNameLst>
                                          </p:cBhvr>
                                        </p:animRot>
                                      </p:childTnLst>
                                    </p:cTn>
                                  </p:par>
                                  <p:par>
                                    <p:cTn id="69" presetID="22" presetClass="entr" presetSubtype="8" fill="hold" grpId="0" nodeType="withEffect">
                                      <p:stCondLst>
                                        <p:cond delay="500"/>
                                      </p:stCondLst>
                                      <p:iterate type="lt">
                                        <p:tmPct val="30000"/>
                                      </p:iterate>
                                      <p:childTnLst>
                                        <p:set>
                                          <p:cBhvr>
                                            <p:cTn id="70" dur="1" fill="hold">
                                              <p:stCondLst>
                                                <p:cond delay="0"/>
                                              </p:stCondLst>
                                            </p:cTn>
                                            <p:tgtEl>
                                              <p:spTgt spid="55"/>
                                            </p:tgtEl>
                                            <p:attrNameLst>
                                              <p:attrName>style.visibility</p:attrName>
                                            </p:attrNameLst>
                                          </p:cBhvr>
                                          <p:to>
                                            <p:strVal val="visible"/>
                                          </p:to>
                                        </p:set>
                                        <p:animEffect transition="in" filter="wipe(left)">
                                          <p:cBhvr>
                                            <p:cTn id="71" dur="50"/>
                                            <p:tgtEl>
                                              <p:spTgt spid="55"/>
                                            </p:tgtEl>
                                          </p:cBhvr>
                                        </p:animEffect>
                                      </p:childTnLst>
                                    </p:cTn>
                                  </p:par>
                                  <p:par>
                                    <p:cTn id="72" presetID="36" presetClass="emph" presetSubtype="0" fill="hold" grpId="1" nodeType="withEffect">
                                      <p:stCondLst>
                                        <p:cond delay="500"/>
                                      </p:stCondLst>
                                      <p:iterate type="lt">
                                        <p:tmPct val="30000"/>
                                      </p:iterate>
                                      <p:childTnLst>
                                        <p:animScale>
                                          <p:cBhvr>
                                            <p:cTn id="73" dur="25" autoRev="1" fill="hold">
                                              <p:stCondLst>
                                                <p:cond delay="0"/>
                                              </p:stCondLst>
                                            </p:cTn>
                                            <p:tgtEl>
                                              <p:spTgt spid="55"/>
                                            </p:tgtEl>
                                          </p:cBhvr>
                                          <p:to x="80000" y="100000"/>
                                        </p:animScale>
                                        <p:anim by="(#ppt_w*0.10)" calcmode="lin" valueType="num">
                                          <p:cBhvr>
                                            <p:cTn id="74" dur="25" autoRev="1" fill="hold">
                                              <p:stCondLst>
                                                <p:cond delay="0"/>
                                              </p:stCondLst>
                                            </p:cTn>
                                            <p:tgtEl>
                                              <p:spTgt spid="55"/>
                                            </p:tgtEl>
                                            <p:attrNameLst>
                                              <p:attrName>ppt_x</p:attrName>
                                            </p:attrNameLst>
                                          </p:cBhvr>
                                        </p:anim>
                                        <p:anim by="(-#ppt_w*0.10)" calcmode="lin" valueType="num">
                                          <p:cBhvr>
                                            <p:cTn id="75" dur="25" autoRev="1" fill="hold">
                                              <p:stCondLst>
                                                <p:cond delay="0"/>
                                              </p:stCondLst>
                                            </p:cTn>
                                            <p:tgtEl>
                                              <p:spTgt spid="55"/>
                                            </p:tgtEl>
                                            <p:attrNameLst>
                                              <p:attrName>ppt_y</p:attrName>
                                            </p:attrNameLst>
                                          </p:cBhvr>
                                        </p:anim>
                                        <p:animRot by="-480000">
                                          <p:cBhvr>
                                            <p:cTn id="76" dur="25" autoRev="1" fill="hold">
                                              <p:stCondLst>
                                                <p:cond delay="0"/>
                                              </p:stCondLst>
                                            </p:cTn>
                                            <p:tgtEl>
                                              <p:spTgt spid="55"/>
                                            </p:tgtEl>
                                            <p:attrNameLst>
                                              <p:attrName>r</p:attrName>
                                            </p:attrNameLst>
                                          </p:cBhvr>
                                        </p:animRot>
                                      </p:childTnLst>
                                    </p:cTn>
                                  </p:par>
                                  <p:par>
                                    <p:cTn id="77" presetID="22" presetClass="entr" presetSubtype="8" fill="hold" grpId="0" nodeType="withEffect">
                                      <p:stCondLst>
                                        <p:cond delay="1000"/>
                                      </p:stCondLst>
                                      <p:iterate type="lt">
                                        <p:tmPct val="30000"/>
                                      </p:iterate>
                                      <p:childTnLst>
                                        <p:set>
                                          <p:cBhvr>
                                            <p:cTn id="78" dur="1" fill="hold">
                                              <p:stCondLst>
                                                <p:cond delay="0"/>
                                              </p:stCondLst>
                                            </p:cTn>
                                            <p:tgtEl>
                                              <p:spTgt spid="56"/>
                                            </p:tgtEl>
                                            <p:attrNameLst>
                                              <p:attrName>style.visibility</p:attrName>
                                            </p:attrNameLst>
                                          </p:cBhvr>
                                          <p:to>
                                            <p:strVal val="visible"/>
                                          </p:to>
                                        </p:set>
                                        <p:animEffect transition="in" filter="wipe(left)">
                                          <p:cBhvr>
                                            <p:cTn id="79" dur="50"/>
                                            <p:tgtEl>
                                              <p:spTgt spid="56"/>
                                            </p:tgtEl>
                                          </p:cBhvr>
                                        </p:animEffect>
                                      </p:childTnLst>
                                    </p:cTn>
                                  </p:par>
                                  <p:par>
                                    <p:cTn id="80" presetID="36" presetClass="emph" presetSubtype="0" fill="hold" grpId="1" nodeType="withEffect">
                                      <p:stCondLst>
                                        <p:cond delay="1000"/>
                                      </p:stCondLst>
                                      <p:iterate type="lt">
                                        <p:tmPct val="30000"/>
                                      </p:iterate>
                                      <p:childTnLst>
                                        <p:animScale>
                                          <p:cBhvr>
                                            <p:cTn id="81" dur="25" autoRev="1" fill="hold">
                                              <p:stCondLst>
                                                <p:cond delay="0"/>
                                              </p:stCondLst>
                                            </p:cTn>
                                            <p:tgtEl>
                                              <p:spTgt spid="56"/>
                                            </p:tgtEl>
                                          </p:cBhvr>
                                          <p:to x="80000" y="100000"/>
                                        </p:animScale>
                                        <p:anim by="(#ppt_w*0.10)" calcmode="lin" valueType="num">
                                          <p:cBhvr>
                                            <p:cTn id="82" dur="25" autoRev="1" fill="hold">
                                              <p:stCondLst>
                                                <p:cond delay="0"/>
                                              </p:stCondLst>
                                            </p:cTn>
                                            <p:tgtEl>
                                              <p:spTgt spid="56"/>
                                            </p:tgtEl>
                                            <p:attrNameLst>
                                              <p:attrName>ppt_x</p:attrName>
                                            </p:attrNameLst>
                                          </p:cBhvr>
                                        </p:anim>
                                        <p:anim by="(-#ppt_w*0.10)" calcmode="lin" valueType="num">
                                          <p:cBhvr>
                                            <p:cTn id="83" dur="25" autoRev="1" fill="hold">
                                              <p:stCondLst>
                                                <p:cond delay="0"/>
                                              </p:stCondLst>
                                            </p:cTn>
                                            <p:tgtEl>
                                              <p:spTgt spid="56"/>
                                            </p:tgtEl>
                                            <p:attrNameLst>
                                              <p:attrName>ppt_y</p:attrName>
                                            </p:attrNameLst>
                                          </p:cBhvr>
                                        </p:anim>
                                        <p:animRot by="-480000">
                                          <p:cBhvr>
                                            <p:cTn id="84" dur="25" autoRev="1"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4" grpId="0" animBg="1"/>
          <p:bldP spid="35" grpId="0"/>
          <p:bldP spid="36" grpId="0" animBg="1"/>
          <p:bldP spid="37" grpId="0" animBg="1"/>
          <p:bldP spid="45" grpId="0" animBg="1"/>
          <p:bldP spid="46" grpId="0" animBg="1"/>
          <p:bldP spid="52" grpId="0"/>
          <p:bldP spid="53" grpId="0"/>
          <p:bldP spid="54" grpId="0"/>
          <p:bldP spid="54" grpId="1"/>
          <p:bldP spid="55" grpId="0"/>
          <p:bldP spid="55" grpId="1"/>
          <p:bldP spid="56" grpId="0"/>
          <p:bldP spid="56" grpId="1"/>
          <p:bldP spid="40"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flipH="1">
            <a:off x="7036859" y="3900018"/>
            <a:ext cx="3024160" cy="1283990"/>
          </a:xfrm>
          <a:prstGeom prst="rect">
            <a:avLst/>
          </a:prstGeom>
          <a:solidFill>
            <a:schemeClr val="accent6"/>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23"/>
          <p:cNvSpPr/>
          <p:nvPr/>
        </p:nvSpPr>
        <p:spPr bwMode="auto">
          <a:xfrm flipH="1">
            <a:off x="6084845" y="4038506"/>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flipH="1">
            <a:off x="5938664" y="3900019"/>
            <a:ext cx="1453250" cy="1283989"/>
          </a:xfrm>
          <a:custGeom>
            <a:avLst/>
            <a:gdLst>
              <a:gd name="T0" fmla="*/ 353 w 357"/>
              <a:gd name="T1" fmla="*/ 143 h 315"/>
              <a:gd name="T2" fmla="*/ 278 w 357"/>
              <a:gd name="T3" fmla="*/ 14 h 315"/>
              <a:gd name="T4" fmla="*/ 253 w 357"/>
              <a:gd name="T5" fmla="*/ 0 h 315"/>
              <a:gd name="T6" fmla="*/ 104 w 357"/>
              <a:gd name="T7" fmla="*/ 0 h 315"/>
              <a:gd name="T8" fmla="*/ 79 w 357"/>
              <a:gd name="T9" fmla="*/ 14 h 315"/>
              <a:gd name="T10" fmla="*/ 5 w 357"/>
              <a:gd name="T11" fmla="*/ 143 h 315"/>
              <a:gd name="T12" fmla="*/ 5 w 357"/>
              <a:gd name="T13" fmla="*/ 172 h 315"/>
              <a:gd name="T14" fmla="*/ 79 w 357"/>
              <a:gd name="T15" fmla="*/ 301 h 315"/>
              <a:gd name="T16" fmla="*/ 104 w 357"/>
              <a:gd name="T17" fmla="*/ 315 h 315"/>
              <a:gd name="T18" fmla="*/ 253 w 357"/>
              <a:gd name="T19" fmla="*/ 315 h 315"/>
              <a:gd name="T20" fmla="*/ 278 w 357"/>
              <a:gd name="T21" fmla="*/ 301 h 315"/>
              <a:gd name="T22" fmla="*/ 353 w 357"/>
              <a:gd name="T23" fmla="*/ 172 h 315"/>
              <a:gd name="T24" fmla="*/ 353 w 357"/>
              <a:gd name="T25" fmla="*/ 143 h 315"/>
              <a:gd name="T26" fmla="*/ 284 w 357"/>
              <a:gd name="T27" fmla="*/ 172 h 315"/>
              <a:gd name="T28" fmla="*/ 244 w 357"/>
              <a:gd name="T29" fmla="*/ 241 h 315"/>
              <a:gd name="T30" fmla="*/ 218 w 357"/>
              <a:gd name="T31" fmla="*/ 256 h 315"/>
              <a:gd name="T32" fmla="*/ 139 w 357"/>
              <a:gd name="T33" fmla="*/ 256 h 315"/>
              <a:gd name="T34" fmla="*/ 113 w 357"/>
              <a:gd name="T35" fmla="*/ 241 h 315"/>
              <a:gd name="T36" fmla="*/ 74 w 357"/>
              <a:gd name="T37" fmla="*/ 172 h 315"/>
              <a:gd name="T38" fmla="*/ 74 w 357"/>
              <a:gd name="T39" fmla="*/ 143 h 315"/>
              <a:gd name="T40" fmla="*/ 113 w 357"/>
              <a:gd name="T41" fmla="*/ 74 h 315"/>
              <a:gd name="T42" fmla="*/ 139 w 357"/>
              <a:gd name="T43" fmla="*/ 59 h 315"/>
              <a:gd name="T44" fmla="*/ 218 w 357"/>
              <a:gd name="T45" fmla="*/ 59 h 315"/>
              <a:gd name="T46" fmla="*/ 244 w 357"/>
              <a:gd name="T47" fmla="*/ 74 h 315"/>
              <a:gd name="T48" fmla="*/ 284 w 357"/>
              <a:gd name="T49" fmla="*/ 143 h 315"/>
              <a:gd name="T50" fmla="*/ 284 w 357"/>
              <a:gd name="T51" fmla="*/ 17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5">
                <a:moveTo>
                  <a:pt x="353" y="143"/>
                </a:moveTo>
                <a:cubicBezTo>
                  <a:pt x="278" y="14"/>
                  <a:pt x="278" y="14"/>
                  <a:pt x="278" y="14"/>
                </a:cubicBezTo>
                <a:cubicBezTo>
                  <a:pt x="273" y="6"/>
                  <a:pt x="262" y="0"/>
                  <a:pt x="253" y="0"/>
                </a:cubicBezTo>
                <a:cubicBezTo>
                  <a:pt x="104" y="0"/>
                  <a:pt x="104" y="0"/>
                  <a:pt x="104"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5"/>
                  <a:pt x="104" y="315"/>
                </a:cubicBezTo>
                <a:cubicBezTo>
                  <a:pt x="253" y="315"/>
                  <a:pt x="253" y="315"/>
                  <a:pt x="253" y="315"/>
                </a:cubicBezTo>
                <a:cubicBezTo>
                  <a:pt x="262" y="315"/>
                  <a:pt x="273" y="309"/>
                  <a:pt x="278" y="301"/>
                </a:cubicBezTo>
                <a:cubicBezTo>
                  <a:pt x="353" y="172"/>
                  <a:pt x="353" y="172"/>
                  <a:pt x="353" y="172"/>
                </a:cubicBezTo>
                <a:cubicBezTo>
                  <a:pt x="357" y="164"/>
                  <a:pt x="357" y="151"/>
                  <a:pt x="353" y="143"/>
                </a:cubicBezTo>
                <a:moveTo>
                  <a:pt x="284" y="172"/>
                </a:moveTo>
                <a:cubicBezTo>
                  <a:pt x="244" y="241"/>
                  <a:pt x="244" y="241"/>
                  <a:pt x="244" y="241"/>
                </a:cubicBezTo>
                <a:cubicBezTo>
                  <a:pt x="239" y="249"/>
                  <a:pt x="228" y="256"/>
                  <a:pt x="218" y="256"/>
                </a:cubicBezTo>
                <a:cubicBezTo>
                  <a:pt x="139" y="256"/>
                  <a:pt x="139" y="256"/>
                  <a:pt x="139" y="256"/>
                </a:cubicBezTo>
                <a:cubicBezTo>
                  <a:pt x="129" y="256"/>
                  <a:pt x="118" y="249"/>
                  <a:pt x="113" y="241"/>
                </a:cubicBezTo>
                <a:cubicBezTo>
                  <a:pt x="74" y="172"/>
                  <a:pt x="74" y="172"/>
                  <a:pt x="74" y="172"/>
                </a:cubicBezTo>
                <a:cubicBezTo>
                  <a:pt x="69" y="164"/>
                  <a:pt x="69" y="151"/>
                  <a:pt x="74" y="143"/>
                </a:cubicBezTo>
                <a:cubicBezTo>
                  <a:pt x="113" y="74"/>
                  <a:pt x="113" y="74"/>
                  <a:pt x="113" y="74"/>
                </a:cubicBezTo>
                <a:cubicBezTo>
                  <a:pt x="118" y="66"/>
                  <a:pt x="129" y="59"/>
                  <a:pt x="139" y="59"/>
                </a:cubicBezTo>
                <a:cubicBezTo>
                  <a:pt x="218" y="59"/>
                  <a:pt x="218" y="59"/>
                  <a:pt x="218" y="59"/>
                </a:cubicBezTo>
                <a:cubicBezTo>
                  <a:pt x="228" y="59"/>
                  <a:pt x="239" y="66"/>
                  <a:pt x="244" y="74"/>
                </a:cubicBezTo>
                <a:cubicBezTo>
                  <a:pt x="284" y="143"/>
                  <a:pt x="284" y="143"/>
                  <a:pt x="284" y="143"/>
                </a:cubicBezTo>
                <a:cubicBezTo>
                  <a:pt x="288" y="151"/>
                  <a:pt x="288" y="164"/>
                  <a:pt x="284" y="17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6290828" y="4157293"/>
            <a:ext cx="508473" cy="769441"/>
          </a:xfrm>
          <a:prstGeom prst="rect">
            <a:avLst/>
          </a:prstGeom>
          <a:noFill/>
        </p:spPr>
        <p:txBody>
          <a:bodyPr wrap="none" rtlCol="0">
            <a:spAutoFit/>
          </a:bodyPr>
          <a:lstStyle/>
          <a:p>
            <a:r>
              <a:rPr lang="en-US" altLang="zh-CN" sz="4400" dirty="0">
                <a:solidFill>
                  <a:schemeClr val="accent6"/>
                </a:solidFill>
                <a:latin typeface="时尚中黑简体" panose="01010104010101010101" pitchFamily="2" charset="-122"/>
                <a:ea typeface="时尚中黑简体" panose="01010104010101010101" pitchFamily="2" charset="-122"/>
              </a:rPr>
              <a:t>T</a:t>
            </a:r>
            <a:endParaRPr lang="zh-CN" altLang="en-US" sz="4400" dirty="0">
              <a:solidFill>
                <a:schemeClr val="accent6"/>
              </a:solidFill>
              <a:latin typeface="时尚中黑简体" panose="01010104010101010101" pitchFamily="2" charset="-122"/>
              <a:ea typeface="时尚中黑简体" panose="01010104010101010101" pitchFamily="2" charset="-122"/>
            </a:endParaRPr>
          </a:p>
        </p:txBody>
      </p:sp>
      <p:sp>
        <p:nvSpPr>
          <p:cNvPr id="26" name="矩形 25"/>
          <p:cNvSpPr/>
          <p:nvPr/>
        </p:nvSpPr>
        <p:spPr>
          <a:xfrm>
            <a:off x="2130982" y="3258877"/>
            <a:ext cx="3024160" cy="1283990"/>
          </a:xfrm>
          <a:prstGeom prst="rect">
            <a:avLst/>
          </a:prstGeom>
          <a:solidFill>
            <a:schemeClr val="accent5"/>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23"/>
          <p:cNvSpPr/>
          <p:nvPr/>
        </p:nvSpPr>
        <p:spPr bwMode="auto">
          <a:xfrm>
            <a:off x="4927819" y="3397365"/>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49" name="文本框 48"/>
          <p:cNvSpPr txBox="1"/>
          <p:nvPr/>
        </p:nvSpPr>
        <p:spPr>
          <a:xfrm>
            <a:off x="5133804" y="3515296"/>
            <a:ext cx="644728" cy="769441"/>
          </a:xfrm>
          <a:prstGeom prst="rect">
            <a:avLst/>
          </a:prstGeom>
          <a:noFill/>
        </p:spPr>
        <p:txBody>
          <a:bodyPr wrap="none" rtlCol="0">
            <a:spAutoFit/>
          </a:bodyPr>
          <a:lstStyle/>
          <a:p>
            <a:r>
              <a:rPr lang="en-US" altLang="zh-CN" sz="4400" dirty="0">
                <a:solidFill>
                  <a:schemeClr val="accent5"/>
                </a:solidFill>
                <a:latin typeface="时尚中黑简体" panose="01010104010101010101" pitchFamily="2" charset="-122"/>
                <a:ea typeface="时尚中黑简体" panose="01010104010101010101" pitchFamily="2" charset="-122"/>
              </a:rPr>
              <a:t>O</a:t>
            </a:r>
            <a:endParaRPr lang="zh-CN" altLang="en-US" sz="4400" dirty="0">
              <a:solidFill>
                <a:schemeClr val="accent5"/>
              </a:solidFill>
              <a:latin typeface="时尚中黑简体" panose="01010104010101010101" pitchFamily="2" charset="-122"/>
              <a:ea typeface="时尚中黑简体" panose="01010104010101010101" pitchFamily="2" charset="-122"/>
            </a:endParaRPr>
          </a:p>
        </p:txBody>
      </p:sp>
      <p:sp>
        <p:nvSpPr>
          <p:cNvPr id="29" name="Freeform 6"/>
          <p:cNvSpPr>
            <a:spLocks noEditPoints="1"/>
          </p:cNvSpPr>
          <p:nvPr/>
        </p:nvSpPr>
        <p:spPr bwMode="auto">
          <a:xfrm>
            <a:off x="4781640" y="3258878"/>
            <a:ext cx="1453250" cy="1283989"/>
          </a:xfrm>
          <a:custGeom>
            <a:avLst/>
            <a:gdLst>
              <a:gd name="T0" fmla="*/ 353 w 357"/>
              <a:gd name="T1" fmla="*/ 143 h 315"/>
              <a:gd name="T2" fmla="*/ 278 w 357"/>
              <a:gd name="T3" fmla="*/ 14 h 315"/>
              <a:gd name="T4" fmla="*/ 253 w 357"/>
              <a:gd name="T5" fmla="*/ 0 h 315"/>
              <a:gd name="T6" fmla="*/ 104 w 357"/>
              <a:gd name="T7" fmla="*/ 0 h 315"/>
              <a:gd name="T8" fmla="*/ 79 w 357"/>
              <a:gd name="T9" fmla="*/ 14 h 315"/>
              <a:gd name="T10" fmla="*/ 5 w 357"/>
              <a:gd name="T11" fmla="*/ 143 h 315"/>
              <a:gd name="T12" fmla="*/ 5 w 357"/>
              <a:gd name="T13" fmla="*/ 172 h 315"/>
              <a:gd name="T14" fmla="*/ 79 w 357"/>
              <a:gd name="T15" fmla="*/ 301 h 315"/>
              <a:gd name="T16" fmla="*/ 104 w 357"/>
              <a:gd name="T17" fmla="*/ 315 h 315"/>
              <a:gd name="T18" fmla="*/ 253 w 357"/>
              <a:gd name="T19" fmla="*/ 315 h 315"/>
              <a:gd name="T20" fmla="*/ 278 w 357"/>
              <a:gd name="T21" fmla="*/ 301 h 315"/>
              <a:gd name="T22" fmla="*/ 353 w 357"/>
              <a:gd name="T23" fmla="*/ 172 h 315"/>
              <a:gd name="T24" fmla="*/ 353 w 357"/>
              <a:gd name="T25" fmla="*/ 143 h 315"/>
              <a:gd name="T26" fmla="*/ 284 w 357"/>
              <a:gd name="T27" fmla="*/ 172 h 315"/>
              <a:gd name="T28" fmla="*/ 244 w 357"/>
              <a:gd name="T29" fmla="*/ 241 h 315"/>
              <a:gd name="T30" fmla="*/ 218 w 357"/>
              <a:gd name="T31" fmla="*/ 256 h 315"/>
              <a:gd name="T32" fmla="*/ 139 w 357"/>
              <a:gd name="T33" fmla="*/ 256 h 315"/>
              <a:gd name="T34" fmla="*/ 113 w 357"/>
              <a:gd name="T35" fmla="*/ 241 h 315"/>
              <a:gd name="T36" fmla="*/ 74 w 357"/>
              <a:gd name="T37" fmla="*/ 172 h 315"/>
              <a:gd name="T38" fmla="*/ 74 w 357"/>
              <a:gd name="T39" fmla="*/ 143 h 315"/>
              <a:gd name="T40" fmla="*/ 113 w 357"/>
              <a:gd name="T41" fmla="*/ 74 h 315"/>
              <a:gd name="T42" fmla="*/ 139 w 357"/>
              <a:gd name="T43" fmla="*/ 59 h 315"/>
              <a:gd name="T44" fmla="*/ 218 w 357"/>
              <a:gd name="T45" fmla="*/ 59 h 315"/>
              <a:gd name="T46" fmla="*/ 244 w 357"/>
              <a:gd name="T47" fmla="*/ 74 h 315"/>
              <a:gd name="T48" fmla="*/ 284 w 357"/>
              <a:gd name="T49" fmla="*/ 143 h 315"/>
              <a:gd name="T50" fmla="*/ 284 w 357"/>
              <a:gd name="T51" fmla="*/ 17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5">
                <a:moveTo>
                  <a:pt x="353" y="143"/>
                </a:moveTo>
                <a:cubicBezTo>
                  <a:pt x="278" y="14"/>
                  <a:pt x="278" y="14"/>
                  <a:pt x="278" y="14"/>
                </a:cubicBezTo>
                <a:cubicBezTo>
                  <a:pt x="273" y="6"/>
                  <a:pt x="262" y="0"/>
                  <a:pt x="253" y="0"/>
                </a:cubicBezTo>
                <a:cubicBezTo>
                  <a:pt x="104" y="0"/>
                  <a:pt x="104" y="0"/>
                  <a:pt x="104"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5"/>
                  <a:pt x="104" y="315"/>
                </a:cubicBezTo>
                <a:cubicBezTo>
                  <a:pt x="253" y="315"/>
                  <a:pt x="253" y="315"/>
                  <a:pt x="253" y="315"/>
                </a:cubicBezTo>
                <a:cubicBezTo>
                  <a:pt x="262" y="315"/>
                  <a:pt x="273" y="309"/>
                  <a:pt x="278" y="301"/>
                </a:cubicBezTo>
                <a:cubicBezTo>
                  <a:pt x="353" y="172"/>
                  <a:pt x="353" y="172"/>
                  <a:pt x="353" y="172"/>
                </a:cubicBezTo>
                <a:cubicBezTo>
                  <a:pt x="357" y="164"/>
                  <a:pt x="357" y="151"/>
                  <a:pt x="353" y="143"/>
                </a:cubicBezTo>
                <a:moveTo>
                  <a:pt x="284" y="172"/>
                </a:moveTo>
                <a:cubicBezTo>
                  <a:pt x="244" y="241"/>
                  <a:pt x="244" y="241"/>
                  <a:pt x="244" y="241"/>
                </a:cubicBezTo>
                <a:cubicBezTo>
                  <a:pt x="239" y="249"/>
                  <a:pt x="228" y="256"/>
                  <a:pt x="218" y="256"/>
                </a:cubicBezTo>
                <a:cubicBezTo>
                  <a:pt x="139" y="256"/>
                  <a:pt x="139" y="256"/>
                  <a:pt x="139" y="256"/>
                </a:cubicBezTo>
                <a:cubicBezTo>
                  <a:pt x="129" y="256"/>
                  <a:pt x="118" y="249"/>
                  <a:pt x="113" y="241"/>
                </a:cubicBezTo>
                <a:cubicBezTo>
                  <a:pt x="74" y="172"/>
                  <a:pt x="74" y="172"/>
                  <a:pt x="74" y="172"/>
                </a:cubicBezTo>
                <a:cubicBezTo>
                  <a:pt x="69" y="164"/>
                  <a:pt x="69" y="151"/>
                  <a:pt x="74" y="143"/>
                </a:cubicBezTo>
                <a:cubicBezTo>
                  <a:pt x="113" y="74"/>
                  <a:pt x="113" y="74"/>
                  <a:pt x="113" y="74"/>
                </a:cubicBezTo>
                <a:cubicBezTo>
                  <a:pt x="118" y="66"/>
                  <a:pt x="129" y="59"/>
                  <a:pt x="139" y="59"/>
                </a:cubicBezTo>
                <a:cubicBezTo>
                  <a:pt x="218" y="59"/>
                  <a:pt x="218" y="59"/>
                  <a:pt x="218" y="59"/>
                </a:cubicBezTo>
                <a:cubicBezTo>
                  <a:pt x="228" y="59"/>
                  <a:pt x="239" y="66"/>
                  <a:pt x="244" y="74"/>
                </a:cubicBezTo>
                <a:cubicBezTo>
                  <a:pt x="284" y="143"/>
                  <a:pt x="284" y="143"/>
                  <a:pt x="284" y="143"/>
                </a:cubicBezTo>
                <a:cubicBezTo>
                  <a:pt x="288" y="151"/>
                  <a:pt x="288" y="164"/>
                  <a:pt x="284" y="17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130982" y="1974886"/>
            <a:ext cx="3024160" cy="1283990"/>
          </a:xfrm>
          <a:prstGeom prst="rect">
            <a:avLst/>
          </a:prstGeom>
          <a:solidFill>
            <a:schemeClr val="accent2"/>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23"/>
          <p:cNvSpPr/>
          <p:nvPr/>
        </p:nvSpPr>
        <p:spPr bwMode="auto">
          <a:xfrm>
            <a:off x="4927819" y="2113374"/>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30" name="矩形 29"/>
          <p:cNvSpPr/>
          <p:nvPr/>
        </p:nvSpPr>
        <p:spPr>
          <a:xfrm flipH="1">
            <a:off x="7036859" y="2616027"/>
            <a:ext cx="3024160" cy="1283990"/>
          </a:xfrm>
          <a:prstGeom prst="rect">
            <a:avLst/>
          </a:prstGeom>
          <a:solidFill>
            <a:schemeClr val="accent3"/>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23"/>
          <p:cNvSpPr/>
          <p:nvPr/>
        </p:nvSpPr>
        <p:spPr bwMode="auto">
          <a:xfrm flipH="1">
            <a:off x="6084845" y="2754515"/>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33" name="Freeform 6"/>
          <p:cNvSpPr>
            <a:spLocks noEditPoints="1"/>
          </p:cNvSpPr>
          <p:nvPr/>
        </p:nvSpPr>
        <p:spPr bwMode="auto">
          <a:xfrm flipH="1">
            <a:off x="5938664" y="2616028"/>
            <a:ext cx="1453250" cy="1283989"/>
          </a:xfrm>
          <a:custGeom>
            <a:avLst/>
            <a:gdLst>
              <a:gd name="T0" fmla="*/ 353 w 357"/>
              <a:gd name="T1" fmla="*/ 143 h 315"/>
              <a:gd name="T2" fmla="*/ 278 w 357"/>
              <a:gd name="T3" fmla="*/ 14 h 315"/>
              <a:gd name="T4" fmla="*/ 253 w 357"/>
              <a:gd name="T5" fmla="*/ 0 h 315"/>
              <a:gd name="T6" fmla="*/ 104 w 357"/>
              <a:gd name="T7" fmla="*/ 0 h 315"/>
              <a:gd name="T8" fmla="*/ 79 w 357"/>
              <a:gd name="T9" fmla="*/ 14 h 315"/>
              <a:gd name="T10" fmla="*/ 5 w 357"/>
              <a:gd name="T11" fmla="*/ 143 h 315"/>
              <a:gd name="T12" fmla="*/ 5 w 357"/>
              <a:gd name="T13" fmla="*/ 172 h 315"/>
              <a:gd name="T14" fmla="*/ 79 w 357"/>
              <a:gd name="T15" fmla="*/ 301 h 315"/>
              <a:gd name="T16" fmla="*/ 104 w 357"/>
              <a:gd name="T17" fmla="*/ 315 h 315"/>
              <a:gd name="T18" fmla="*/ 253 w 357"/>
              <a:gd name="T19" fmla="*/ 315 h 315"/>
              <a:gd name="T20" fmla="*/ 278 w 357"/>
              <a:gd name="T21" fmla="*/ 301 h 315"/>
              <a:gd name="T22" fmla="*/ 353 w 357"/>
              <a:gd name="T23" fmla="*/ 172 h 315"/>
              <a:gd name="T24" fmla="*/ 353 w 357"/>
              <a:gd name="T25" fmla="*/ 143 h 315"/>
              <a:gd name="T26" fmla="*/ 284 w 357"/>
              <a:gd name="T27" fmla="*/ 172 h 315"/>
              <a:gd name="T28" fmla="*/ 244 w 357"/>
              <a:gd name="T29" fmla="*/ 241 h 315"/>
              <a:gd name="T30" fmla="*/ 218 w 357"/>
              <a:gd name="T31" fmla="*/ 256 h 315"/>
              <a:gd name="T32" fmla="*/ 139 w 357"/>
              <a:gd name="T33" fmla="*/ 256 h 315"/>
              <a:gd name="T34" fmla="*/ 113 w 357"/>
              <a:gd name="T35" fmla="*/ 241 h 315"/>
              <a:gd name="T36" fmla="*/ 74 w 357"/>
              <a:gd name="T37" fmla="*/ 172 h 315"/>
              <a:gd name="T38" fmla="*/ 74 w 357"/>
              <a:gd name="T39" fmla="*/ 143 h 315"/>
              <a:gd name="T40" fmla="*/ 113 w 357"/>
              <a:gd name="T41" fmla="*/ 74 h 315"/>
              <a:gd name="T42" fmla="*/ 139 w 357"/>
              <a:gd name="T43" fmla="*/ 59 h 315"/>
              <a:gd name="T44" fmla="*/ 218 w 357"/>
              <a:gd name="T45" fmla="*/ 59 h 315"/>
              <a:gd name="T46" fmla="*/ 244 w 357"/>
              <a:gd name="T47" fmla="*/ 74 h 315"/>
              <a:gd name="T48" fmla="*/ 284 w 357"/>
              <a:gd name="T49" fmla="*/ 143 h 315"/>
              <a:gd name="T50" fmla="*/ 284 w 357"/>
              <a:gd name="T51" fmla="*/ 17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5">
                <a:moveTo>
                  <a:pt x="353" y="143"/>
                </a:moveTo>
                <a:cubicBezTo>
                  <a:pt x="278" y="14"/>
                  <a:pt x="278" y="14"/>
                  <a:pt x="278" y="14"/>
                </a:cubicBezTo>
                <a:cubicBezTo>
                  <a:pt x="273" y="6"/>
                  <a:pt x="262" y="0"/>
                  <a:pt x="253" y="0"/>
                </a:cubicBezTo>
                <a:cubicBezTo>
                  <a:pt x="104" y="0"/>
                  <a:pt x="104" y="0"/>
                  <a:pt x="104"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5"/>
                  <a:pt x="104" y="315"/>
                </a:cubicBezTo>
                <a:cubicBezTo>
                  <a:pt x="253" y="315"/>
                  <a:pt x="253" y="315"/>
                  <a:pt x="253" y="315"/>
                </a:cubicBezTo>
                <a:cubicBezTo>
                  <a:pt x="262" y="315"/>
                  <a:pt x="273" y="309"/>
                  <a:pt x="278" y="301"/>
                </a:cubicBezTo>
                <a:cubicBezTo>
                  <a:pt x="353" y="172"/>
                  <a:pt x="353" y="172"/>
                  <a:pt x="353" y="172"/>
                </a:cubicBezTo>
                <a:cubicBezTo>
                  <a:pt x="357" y="164"/>
                  <a:pt x="357" y="151"/>
                  <a:pt x="353" y="143"/>
                </a:cubicBezTo>
                <a:moveTo>
                  <a:pt x="284" y="172"/>
                </a:moveTo>
                <a:cubicBezTo>
                  <a:pt x="244" y="241"/>
                  <a:pt x="244" y="241"/>
                  <a:pt x="244" y="241"/>
                </a:cubicBezTo>
                <a:cubicBezTo>
                  <a:pt x="239" y="249"/>
                  <a:pt x="228" y="256"/>
                  <a:pt x="218" y="256"/>
                </a:cubicBezTo>
                <a:cubicBezTo>
                  <a:pt x="139" y="256"/>
                  <a:pt x="139" y="256"/>
                  <a:pt x="139" y="256"/>
                </a:cubicBezTo>
                <a:cubicBezTo>
                  <a:pt x="129" y="256"/>
                  <a:pt x="118" y="249"/>
                  <a:pt x="113" y="241"/>
                </a:cubicBezTo>
                <a:cubicBezTo>
                  <a:pt x="74" y="172"/>
                  <a:pt x="74" y="172"/>
                  <a:pt x="74" y="172"/>
                </a:cubicBezTo>
                <a:cubicBezTo>
                  <a:pt x="69" y="164"/>
                  <a:pt x="69" y="151"/>
                  <a:pt x="74" y="143"/>
                </a:cubicBezTo>
                <a:cubicBezTo>
                  <a:pt x="113" y="74"/>
                  <a:pt x="113" y="74"/>
                  <a:pt x="113" y="74"/>
                </a:cubicBezTo>
                <a:cubicBezTo>
                  <a:pt x="118" y="66"/>
                  <a:pt x="129" y="59"/>
                  <a:pt x="139" y="59"/>
                </a:cubicBezTo>
                <a:cubicBezTo>
                  <a:pt x="218" y="59"/>
                  <a:pt x="218" y="59"/>
                  <a:pt x="218" y="59"/>
                </a:cubicBezTo>
                <a:cubicBezTo>
                  <a:pt x="228" y="59"/>
                  <a:pt x="239" y="66"/>
                  <a:pt x="244" y="74"/>
                </a:cubicBezTo>
                <a:cubicBezTo>
                  <a:pt x="284" y="143"/>
                  <a:pt x="284" y="143"/>
                  <a:pt x="284" y="143"/>
                </a:cubicBezTo>
                <a:cubicBezTo>
                  <a:pt x="288" y="151"/>
                  <a:pt x="288" y="164"/>
                  <a:pt x="284" y="17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rotWithShape="1">
          <a:blip r:embed="rId3">
            <a:extLst>
              <a:ext uri="{28A0092B-C50C-407E-A947-70E740481C1C}">
                <a14:useLocalDpi xmlns:a14="http://schemas.microsoft.com/office/drawing/2010/main" val="0"/>
              </a:ext>
            </a:extLst>
          </a:blip>
          <a:srcRect l="16010" t="71194" r="15480" b="14470"/>
          <a:stretch>
            <a:fillRect/>
          </a:stretch>
        </p:blipFill>
        <p:spPr>
          <a:xfrm rot="16200000" flipV="1">
            <a:off x="7992833" y="3453465"/>
            <a:ext cx="3828319" cy="871161"/>
          </a:xfrm>
          <a:prstGeom prst="rect">
            <a:avLst/>
          </a:prstGeom>
        </p:spPr>
      </p:pic>
      <p:pic>
        <p:nvPicPr>
          <p:cNvPr id="41" name="图片 40"/>
          <p:cNvPicPr>
            <a:picLocks noChangeAspect="1"/>
          </p:cNvPicPr>
          <p:nvPr/>
        </p:nvPicPr>
        <p:blipFill rotWithShape="1">
          <a:blip r:embed="rId3">
            <a:extLst>
              <a:ext uri="{28A0092B-C50C-407E-A947-70E740481C1C}">
                <a14:useLocalDpi xmlns:a14="http://schemas.microsoft.com/office/drawing/2010/main" val="0"/>
              </a:ext>
            </a:extLst>
          </a:blip>
          <a:srcRect l="16010" t="71194" r="15480" b="14470"/>
          <a:stretch>
            <a:fillRect/>
          </a:stretch>
        </p:blipFill>
        <p:spPr>
          <a:xfrm rot="5400000" flipH="1" flipV="1">
            <a:off x="370849" y="2961784"/>
            <a:ext cx="3828319" cy="871161"/>
          </a:xfrm>
          <a:prstGeom prst="rect">
            <a:avLst/>
          </a:prstGeom>
        </p:spPr>
      </p:pic>
      <p:sp>
        <p:nvSpPr>
          <p:cNvPr id="44" name="文本框 43"/>
          <p:cNvSpPr txBox="1"/>
          <p:nvPr/>
        </p:nvSpPr>
        <p:spPr>
          <a:xfrm>
            <a:off x="7543458" y="2957655"/>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5" name="文本框 44"/>
          <p:cNvSpPr txBox="1"/>
          <p:nvPr/>
        </p:nvSpPr>
        <p:spPr>
          <a:xfrm>
            <a:off x="7543458" y="4214512"/>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6" name="文本框 45"/>
          <p:cNvSpPr txBox="1"/>
          <p:nvPr/>
        </p:nvSpPr>
        <p:spPr>
          <a:xfrm>
            <a:off x="2636873" y="2311324"/>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7" name="文本框 46"/>
          <p:cNvSpPr txBox="1"/>
          <p:nvPr/>
        </p:nvSpPr>
        <p:spPr>
          <a:xfrm>
            <a:off x="2636873" y="3568181"/>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8" name="文本框 47"/>
          <p:cNvSpPr txBox="1"/>
          <p:nvPr/>
        </p:nvSpPr>
        <p:spPr>
          <a:xfrm>
            <a:off x="5133804" y="2311324"/>
            <a:ext cx="2258109" cy="769441"/>
          </a:xfrm>
          <a:prstGeom prst="rect">
            <a:avLst/>
          </a:prstGeom>
          <a:noFill/>
        </p:spPr>
        <p:txBody>
          <a:bodyPr wrap="square" rtlCol="0">
            <a:spAutoFit/>
          </a:bodyPr>
          <a:lstStyle/>
          <a:p>
            <a:r>
              <a:rPr lang="en-US" altLang="zh-CN" sz="4400" dirty="0">
                <a:solidFill>
                  <a:schemeClr val="accent2"/>
                </a:solidFill>
                <a:latin typeface="时尚中黑简体" panose="01010104010101010101" pitchFamily="2" charset="-122"/>
                <a:ea typeface="时尚中黑简体" panose="01010104010101010101" pitchFamily="2" charset="-122"/>
              </a:rPr>
              <a:t> S</a:t>
            </a:r>
            <a:endParaRPr lang="zh-CN" altLang="en-US" sz="4400" dirty="0">
              <a:solidFill>
                <a:schemeClr val="accent2"/>
              </a:solidFill>
              <a:latin typeface="时尚中黑简体" panose="01010104010101010101" pitchFamily="2" charset="-122"/>
              <a:ea typeface="时尚中黑简体" panose="01010104010101010101" pitchFamily="2" charset="-122"/>
            </a:endParaRPr>
          </a:p>
        </p:txBody>
      </p:sp>
      <p:sp>
        <p:nvSpPr>
          <p:cNvPr id="51" name="文本框 50"/>
          <p:cNvSpPr txBox="1"/>
          <p:nvPr/>
        </p:nvSpPr>
        <p:spPr>
          <a:xfrm>
            <a:off x="6290828" y="2873302"/>
            <a:ext cx="758541" cy="769441"/>
          </a:xfrm>
          <a:prstGeom prst="rect">
            <a:avLst/>
          </a:prstGeom>
          <a:noFill/>
        </p:spPr>
        <p:txBody>
          <a:bodyPr wrap="none" rtlCol="0">
            <a:spAutoFit/>
          </a:bodyPr>
          <a:lstStyle/>
          <a:p>
            <a:r>
              <a:rPr lang="en-US" altLang="zh-CN" sz="4400" dirty="0">
                <a:solidFill>
                  <a:schemeClr val="accent3"/>
                </a:solidFill>
                <a:latin typeface="时尚中黑简体" panose="01010104010101010101" pitchFamily="2" charset="-122"/>
                <a:ea typeface="时尚中黑简体" panose="01010104010101010101" pitchFamily="2" charset="-122"/>
              </a:rPr>
              <a:t>W</a:t>
            </a:r>
            <a:endParaRPr lang="zh-CN" altLang="en-US" sz="4400" dirty="0">
              <a:solidFill>
                <a:schemeClr val="accent3"/>
              </a:solidFill>
              <a:latin typeface="时尚中黑简体" panose="01010104010101010101" pitchFamily="2" charset="-122"/>
              <a:ea typeface="时尚中黑简体" panose="01010104010101010101" pitchFamily="2" charset="-122"/>
            </a:endParaRPr>
          </a:p>
        </p:txBody>
      </p:sp>
      <p:sp>
        <p:nvSpPr>
          <p:cNvPr id="6" name="Freeform 6"/>
          <p:cNvSpPr>
            <a:spLocks noEditPoints="1"/>
          </p:cNvSpPr>
          <p:nvPr/>
        </p:nvSpPr>
        <p:spPr bwMode="auto">
          <a:xfrm>
            <a:off x="4781640" y="1974887"/>
            <a:ext cx="1453250" cy="1283989"/>
          </a:xfrm>
          <a:custGeom>
            <a:avLst/>
            <a:gdLst>
              <a:gd name="T0" fmla="*/ 353 w 357"/>
              <a:gd name="T1" fmla="*/ 143 h 315"/>
              <a:gd name="T2" fmla="*/ 278 w 357"/>
              <a:gd name="T3" fmla="*/ 14 h 315"/>
              <a:gd name="T4" fmla="*/ 253 w 357"/>
              <a:gd name="T5" fmla="*/ 0 h 315"/>
              <a:gd name="T6" fmla="*/ 104 w 357"/>
              <a:gd name="T7" fmla="*/ 0 h 315"/>
              <a:gd name="T8" fmla="*/ 79 w 357"/>
              <a:gd name="T9" fmla="*/ 14 h 315"/>
              <a:gd name="T10" fmla="*/ 5 w 357"/>
              <a:gd name="T11" fmla="*/ 143 h 315"/>
              <a:gd name="T12" fmla="*/ 5 w 357"/>
              <a:gd name="T13" fmla="*/ 172 h 315"/>
              <a:gd name="T14" fmla="*/ 79 w 357"/>
              <a:gd name="T15" fmla="*/ 301 h 315"/>
              <a:gd name="T16" fmla="*/ 104 w 357"/>
              <a:gd name="T17" fmla="*/ 315 h 315"/>
              <a:gd name="T18" fmla="*/ 253 w 357"/>
              <a:gd name="T19" fmla="*/ 315 h 315"/>
              <a:gd name="T20" fmla="*/ 278 w 357"/>
              <a:gd name="T21" fmla="*/ 301 h 315"/>
              <a:gd name="T22" fmla="*/ 353 w 357"/>
              <a:gd name="T23" fmla="*/ 172 h 315"/>
              <a:gd name="T24" fmla="*/ 353 w 357"/>
              <a:gd name="T25" fmla="*/ 143 h 315"/>
              <a:gd name="T26" fmla="*/ 284 w 357"/>
              <a:gd name="T27" fmla="*/ 172 h 315"/>
              <a:gd name="T28" fmla="*/ 244 w 357"/>
              <a:gd name="T29" fmla="*/ 241 h 315"/>
              <a:gd name="T30" fmla="*/ 218 w 357"/>
              <a:gd name="T31" fmla="*/ 256 h 315"/>
              <a:gd name="T32" fmla="*/ 139 w 357"/>
              <a:gd name="T33" fmla="*/ 256 h 315"/>
              <a:gd name="T34" fmla="*/ 113 w 357"/>
              <a:gd name="T35" fmla="*/ 241 h 315"/>
              <a:gd name="T36" fmla="*/ 74 w 357"/>
              <a:gd name="T37" fmla="*/ 172 h 315"/>
              <a:gd name="T38" fmla="*/ 74 w 357"/>
              <a:gd name="T39" fmla="*/ 143 h 315"/>
              <a:gd name="T40" fmla="*/ 113 w 357"/>
              <a:gd name="T41" fmla="*/ 74 h 315"/>
              <a:gd name="T42" fmla="*/ 139 w 357"/>
              <a:gd name="T43" fmla="*/ 59 h 315"/>
              <a:gd name="T44" fmla="*/ 218 w 357"/>
              <a:gd name="T45" fmla="*/ 59 h 315"/>
              <a:gd name="T46" fmla="*/ 244 w 357"/>
              <a:gd name="T47" fmla="*/ 74 h 315"/>
              <a:gd name="T48" fmla="*/ 284 w 357"/>
              <a:gd name="T49" fmla="*/ 143 h 315"/>
              <a:gd name="T50" fmla="*/ 284 w 357"/>
              <a:gd name="T51" fmla="*/ 17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5">
                <a:moveTo>
                  <a:pt x="353" y="143"/>
                </a:moveTo>
                <a:cubicBezTo>
                  <a:pt x="278" y="14"/>
                  <a:pt x="278" y="14"/>
                  <a:pt x="278" y="14"/>
                </a:cubicBezTo>
                <a:cubicBezTo>
                  <a:pt x="273" y="6"/>
                  <a:pt x="262" y="0"/>
                  <a:pt x="253" y="0"/>
                </a:cubicBezTo>
                <a:cubicBezTo>
                  <a:pt x="104" y="0"/>
                  <a:pt x="104" y="0"/>
                  <a:pt x="104"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5"/>
                  <a:pt x="104" y="315"/>
                </a:cubicBezTo>
                <a:cubicBezTo>
                  <a:pt x="253" y="315"/>
                  <a:pt x="253" y="315"/>
                  <a:pt x="253" y="315"/>
                </a:cubicBezTo>
                <a:cubicBezTo>
                  <a:pt x="262" y="315"/>
                  <a:pt x="273" y="309"/>
                  <a:pt x="278" y="301"/>
                </a:cubicBezTo>
                <a:cubicBezTo>
                  <a:pt x="353" y="172"/>
                  <a:pt x="353" y="172"/>
                  <a:pt x="353" y="172"/>
                </a:cubicBezTo>
                <a:cubicBezTo>
                  <a:pt x="357" y="164"/>
                  <a:pt x="357" y="151"/>
                  <a:pt x="353" y="143"/>
                </a:cubicBezTo>
                <a:moveTo>
                  <a:pt x="284" y="172"/>
                </a:moveTo>
                <a:cubicBezTo>
                  <a:pt x="244" y="241"/>
                  <a:pt x="244" y="241"/>
                  <a:pt x="244" y="241"/>
                </a:cubicBezTo>
                <a:cubicBezTo>
                  <a:pt x="239" y="249"/>
                  <a:pt x="228" y="256"/>
                  <a:pt x="218" y="256"/>
                </a:cubicBezTo>
                <a:cubicBezTo>
                  <a:pt x="139" y="256"/>
                  <a:pt x="139" y="256"/>
                  <a:pt x="139" y="256"/>
                </a:cubicBezTo>
                <a:cubicBezTo>
                  <a:pt x="129" y="256"/>
                  <a:pt x="118" y="249"/>
                  <a:pt x="113" y="241"/>
                </a:cubicBezTo>
                <a:cubicBezTo>
                  <a:pt x="74" y="172"/>
                  <a:pt x="74" y="172"/>
                  <a:pt x="74" y="172"/>
                </a:cubicBezTo>
                <a:cubicBezTo>
                  <a:pt x="69" y="164"/>
                  <a:pt x="69" y="151"/>
                  <a:pt x="74" y="143"/>
                </a:cubicBezTo>
                <a:cubicBezTo>
                  <a:pt x="113" y="74"/>
                  <a:pt x="113" y="74"/>
                  <a:pt x="113" y="74"/>
                </a:cubicBezTo>
                <a:cubicBezTo>
                  <a:pt x="118" y="66"/>
                  <a:pt x="129" y="59"/>
                  <a:pt x="139" y="59"/>
                </a:cubicBezTo>
                <a:cubicBezTo>
                  <a:pt x="218" y="59"/>
                  <a:pt x="218" y="59"/>
                  <a:pt x="218" y="59"/>
                </a:cubicBezTo>
                <a:cubicBezTo>
                  <a:pt x="228" y="59"/>
                  <a:pt x="239" y="66"/>
                  <a:pt x="244" y="74"/>
                </a:cubicBezTo>
                <a:cubicBezTo>
                  <a:pt x="284" y="143"/>
                  <a:pt x="284" y="143"/>
                  <a:pt x="284" y="143"/>
                </a:cubicBezTo>
                <a:cubicBezTo>
                  <a:pt x="288" y="151"/>
                  <a:pt x="288" y="164"/>
                  <a:pt x="284" y="17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47692" y="247426"/>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客户画像</a:t>
            </a:r>
          </a:p>
        </p:txBody>
      </p:sp>
    </p:spTree>
    <p:extLst>
      <p:ext uri="{BB962C8B-B14F-4D97-AF65-F5344CB8AC3E}">
        <p14:creationId xmlns:p14="http://schemas.microsoft.com/office/powerpoint/2010/main" val="384669770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par>
                                <p:cTn id="12" presetID="22" presetClass="entr" presetSubtype="4"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00"/>
                                        <p:tgtEl>
                                          <p:spTgt spid="41"/>
                                        </p:tgtEl>
                                      </p:cBhvr>
                                    </p:animEffect>
                                  </p:childTnLst>
                                </p:cTn>
                              </p:par>
                              <p:par>
                                <p:cTn id="15" presetID="22" presetClass="entr" presetSubtype="4"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par>
                          <p:cTn id="18" fill="hold">
                            <p:stCondLst>
                              <p:cond delay="650"/>
                            </p:stCondLst>
                            <p:childTnLst>
                              <p:par>
                                <p:cTn id="19" presetID="22" presetClass="entr" presetSubtype="4"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400"/>
                                        <p:tgtEl>
                                          <p:spTgt spid="21"/>
                                        </p:tgtEl>
                                      </p:cBhvr>
                                    </p:animEffect>
                                  </p:childTnLst>
                                </p:cTn>
                              </p:par>
                            </p:childTnLst>
                          </p:cTn>
                        </p:par>
                        <p:par>
                          <p:cTn id="22" fill="hold">
                            <p:stCondLst>
                              <p:cond delay="1050"/>
                            </p:stCondLst>
                            <p:childTnLst>
                              <p:par>
                                <p:cTn id="23" presetID="22" presetClass="entr" presetSubtype="4"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400"/>
                                        <p:tgtEl>
                                          <p:spTgt spid="19"/>
                                        </p:tgtEl>
                                      </p:cBhvr>
                                    </p:animEffect>
                                  </p:childTnLst>
                                </p:cTn>
                              </p:par>
                            </p:childTnLst>
                          </p:cTn>
                        </p:par>
                        <p:par>
                          <p:cTn id="26" fill="hold">
                            <p:stCondLst>
                              <p:cond delay="1450"/>
                            </p:stCondLst>
                            <p:childTnLst>
                              <p:par>
                                <p:cTn id="27" presetID="22" presetClass="entr" presetSubtype="4"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down)">
                                      <p:cBhvr>
                                        <p:cTn id="29" dur="400"/>
                                        <p:tgtEl>
                                          <p:spTgt spid="46"/>
                                        </p:tgtEl>
                                      </p:cBhvr>
                                    </p:animEffect>
                                  </p:childTnLst>
                                </p:cTn>
                              </p:par>
                            </p:childTnLst>
                          </p:cTn>
                        </p:par>
                        <p:par>
                          <p:cTn id="30" fill="hold">
                            <p:stCondLst>
                              <p:cond delay="1850"/>
                            </p:stCondLst>
                            <p:childTnLst>
                              <p:par>
                                <p:cTn id="31" presetID="22" presetClass="entr" presetSubtype="4"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down)">
                                      <p:cBhvr>
                                        <p:cTn id="33" dur="400"/>
                                        <p:tgtEl>
                                          <p:spTgt spid="48"/>
                                        </p:tgtEl>
                                      </p:cBhvr>
                                    </p:animEffect>
                                  </p:childTnLst>
                                </p:cTn>
                              </p:par>
                            </p:childTnLst>
                          </p:cTn>
                        </p:par>
                        <p:par>
                          <p:cTn id="34" fill="hold">
                            <p:stCondLst>
                              <p:cond delay="2250"/>
                            </p:stCondLst>
                            <p:childTnLst>
                              <p:par>
                                <p:cTn id="35" presetID="22" presetClass="entr" presetSubtype="4"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400"/>
                                        <p:tgtEl>
                                          <p:spTgt spid="6"/>
                                        </p:tgtEl>
                                      </p:cBhvr>
                                    </p:animEffect>
                                  </p:childTnLst>
                                </p:cTn>
                              </p:par>
                            </p:childTnLst>
                          </p:cTn>
                        </p:par>
                        <p:par>
                          <p:cTn id="38" fill="hold">
                            <p:stCondLst>
                              <p:cond delay="2650"/>
                            </p:stCondLst>
                            <p:childTnLst>
                              <p:par>
                                <p:cTn id="39" presetID="22" presetClass="entr" presetSubtype="4"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400"/>
                                        <p:tgtEl>
                                          <p:spTgt spid="30"/>
                                        </p:tgtEl>
                                      </p:cBhvr>
                                    </p:animEffect>
                                  </p:childTnLst>
                                </p:cTn>
                              </p:par>
                            </p:childTnLst>
                          </p:cTn>
                        </p:par>
                        <p:par>
                          <p:cTn id="42" fill="hold">
                            <p:stCondLst>
                              <p:cond delay="3050"/>
                            </p:stCondLst>
                            <p:childTnLst>
                              <p:par>
                                <p:cTn id="43" presetID="22" presetClass="entr" presetSubtype="4"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400"/>
                                        <p:tgtEl>
                                          <p:spTgt spid="32"/>
                                        </p:tgtEl>
                                      </p:cBhvr>
                                    </p:animEffect>
                                  </p:childTnLst>
                                </p:cTn>
                              </p:par>
                            </p:childTnLst>
                          </p:cTn>
                        </p:par>
                        <p:par>
                          <p:cTn id="46" fill="hold">
                            <p:stCondLst>
                              <p:cond delay="3450"/>
                            </p:stCondLst>
                            <p:childTnLst>
                              <p:par>
                                <p:cTn id="47" presetID="22" presetClass="entr" presetSubtype="4"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down)">
                                      <p:cBhvr>
                                        <p:cTn id="49" dur="400"/>
                                        <p:tgtEl>
                                          <p:spTgt spid="33"/>
                                        </p:tgtEl>
                                      </p:cBhvr>
                                    </p:animEffect>
                                  </p:childTnLst>
                                </p:cTn>
                              </p:par>
                            </p:childTnLst>
                          </p:cTn>
                        </p:par>
                        <p:par>
                          <p:cTn id="50" fill="hold">
                            <p:stCondLst>
                              <p:cond delay="3850"/>
                            </p:stCondLst>
                            <p:childTnLst>
                              <p:par>
                                <p:cTn id="51" presetID="22" presetClass="entr" presetSubtype="4"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down)">
                                      <p:cBhvr>
                                        <p:cTn id="53" dur="400"/>
                                        <p:tgtEl>
                                          <p:spTgt spid="44"/>
                                        </p:tgtEl>
                                      </p:cBhvr>
                                    </p:animEffect>
                                  </p:childTnLst>
                                </p:cTn>
                              </p:par>
                            </p:childTnLst>
                          </p:cTn>
                        </p:par>
                        <p:par>
                          <p:cTn id="54" fill="hold">
                            <p:stCondLst>
                              <p:cond delay="4250"/>
                            </p:stCondLst>
                            <p:childTnLst>
                              <p:par>
                                <p:cTn id="55" presetID="22" presetClass="entr" presetSubtype="4" fill="hold" grpId="0" nodeType="after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down)">
                                      <p:cBhvr>
                                        <p:cTn id="57" dur="400"/>
                                        <p:tgtEl>
                                          <p:spTgt spid="51"/>
                                        </p:tgtEl>
                                      </p:cBhvr>
                                    </p:animEffect>
                                  </p:childTnLst>
                                </p:cTn>
                              </p:par>
                            </p:childTnLst>
                          </p:cTn>
                        </p:par>
                        <p:par>
                          <p:cTn id="58" fill="hold">
                            <p:stCondLst>
                              <p:cond delay="4650"/>
                            </p:stCondLst>
                            <p:childTnLst>
                              <p:par>
                                <p:cTn id="59" presetID="22" presetClass="entr" presetSubtype="4"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down)">
                                      <p:cBhvr>
                                        <p:cTn id="61" dur="400"/>
                                        <p:tgtEl>
                                          <p:spTgt spid="26"/>
                                        </p:tgtEl>
                                      </p:cBhvr>
                                    </p:animEffect>
                                  </p:childTnLst>
                                </p:cTn>
                              </p:par>
                            </p:childTnLst>
                          </p:cTn>
                        </p:par>
                        <p:par>
                          <p:cTn id="62" fill="hold">
                            <p:stCondLst>
                              <p:cond delay="5050"/>
                            </p:stCondLst>
                            <p:childTnLst>
                              <p:par>
                                <p:cTn id="63" presetID="22" presetClass="entr" presetSubtype="4"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400"/>
                                        <p:tgtEl>
                                          <p:spTgt spid="28"/>
                                        </p:tgtEl>
                                      </p:cBhvr>
                                    </p:animEffect>
                                  </p:childTnLst>
                                </p:cTn>
                              </p:par>
                            </p:childTnLst>
                          </p:cTn>
                        </p:par>
                        <p:par>
                          <p:cTn id="66" fill="hold">
                            <p:stCondLst>
                              <p:cond delay="5450"/>
                            </p:stCondLst>
                            <p:childTnLst>
                              <p:par>
                                <p:cTn id="67" presetID="22" presetClass="entr" presetSubtype="4" fill="hold" grpId="0"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down)">
                                      <p:cBhvr>
                                        <p:cTn id="69" dur="400"/>
                                        <p:tgtEl>
                                          <p:spTgt spid="49"/>
                                        </p:tgtEl>
                                      </p:cBhvr>
                                    </p:animEffect>
                                  </p:childTnLst>
                                </p:cTn>
                              </p:par>
                            </p:childTnLst>
                          </p:cTn>
                        </p:par>
                        <p:par>
                          <p:cTn id="70" fill="hold">
                            <p:stCondLst>
                              <p:cond delay="5850"/>
                            </p:stCondLst>
                            <p:childTnLst>
                              <p:par>
                                <p:cTn id="71" presetID="22" presetClass="entr" presetSubtype="4"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400"/>
                                        <p:tgtEl>
                                          <p:spTgt spid="29"/>
                                        </p:tgtEl>
                                      </p:cBhvr>
                                    </p:animEffect>
                                  </p:childTnLst>
                                </p:cTn>
                              </p:par>
                            </p:childTnLst>
                          </p:cTn>
                        </p:par>
                        <p:par>
                          <p:cTn id="74" fill="hold">
                            <p:stCondLst>
                              <p:cond delay="6250"/>
                            </p:stCondLst>
                            <p:childTnLst>
                              <p:par>
                                <p:cTn id="75" presetID="22" presetClass="entr" presetSubtype="4" fill="hold" grpId="0" nodeType="after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down)">
                                      <p:cBhvr>
                                        <p:cTn id="77" dur="400"/>
                                        <p:tgtEl>
                                          <p:spTgt spid="47"/>
                                        </p:tgtEl>
                                      </p:cBhvr>
                                    </p:animEffect>
                                  </p:childTnLst>
                                </p:cTn>
                              </p:par>
                            </p:childTnLst>
                          </p:cTn>
                        </p:par>
                        <p:par>
                          <p:cTn id="78" fill="hold">
                            <p:stCondLst>
                              <p:cond delay="6650"/>
                            </p:stCondLst>
                            <p:childTnLst>
                              <p:par>
                                <p:cTn id="79" presetID="22" presetClass="entr" presetSubtype="4"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down)">
                                      <p:cBhvr>
                                        <p:cTn id="81" dur="400"/>
                                        <p:tgtEl>
                                          <p:spTgt spid="36"/>
                                        </p:tgtEl>
                                      </p:cBhvr>
                                    </p:animEffect>
                                  </p:childTnLst>
                                </p:cTn>
                              </p:par>
                            </p:childTnLst>
                          </p:cTn>
                        </p:par>
                        <p:par>
                          <p:cTn id="82" fill="hold">
                            <p:stCondLst>
                              <p:cond delay="7050"/>
                            </p:stCondLst>
                            <p:childTnLst>
                              <p:par>
                                <p:cTn id="83" presetID="22" presetClass="entr" presetSubtype="4"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down)">
                                      <p:cBhvr>
                                        <p:cTn id="85" dur="400"/>
                                        <p:tgtEl>
                                          <p:spTgt spid="38"/>
                                        </p:tgtEl>
                                      </p:cBhvr>
                                    </p:animEffect>
                                  </p:childTnLst>
                                </p:cTn>
                              </p:par>
                            </p:childTnLst>
                          </p:cTn>
                        </p:par>
                        <p:par>
                          <p:cTn id="86" fill="hold">
                            <p:stCondLst>
                              <p:cond delay="7450"/>
                            </p:stCondLst>
                            <p:childTnLst>
                              <p:par>
                                <p:cTn id="87" presetID="22" presetClass="entr" presetSubtype="4"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400"/>
                                        <p:tgtEl>
                                          <p:spTgt spid="39"/>
                                        </p:tgtEl>
                                      </p:cBhvr>
                                    </p:animEffect>
                                  </p:childTnLst>
                                </p:cTn>
                              </p:par>
                            </p:childTnLst>
                          </p:cTn>
                        </p:par>
                        <p:par>
                          <p:cTn id="90" fill="hold">
                            <p:stCondLst>
                              <p:cond delay="7850"/>
                            </p:stCondLst>
                            <p:childTnLst>
                              <p:par>
                                <p:cTn id="91" presetID="22" presetClass="entr" presetSubtype="4" fill="hold" grpId="0" nodeType="after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wipe(down)">
                                      <p:cBhvr>
                                        <p:cTn id="93" dur="400"/>
                                        <p:tgtEl>
                                          <p:spTgt spid="50"/>
                                        </p:tgtEl>
                                      </p:cBhvr>
                                    </p:animEffect>
                                  </p:childTnLst>
                                </p:cTn>
                              </p:par>
                            </p:childTnLst>
                          </p:cTn>
                        </p:par>
                        <p:par>
                          <p:cTn id="94" fill="hold">
                            <p:stCondLst>
                              <p:cond delay="8250"/>
                            </p:stCondLst>
                            <p:childTnLst>
                              <p:par>
                                <p:cTn id="95" presetID="22" presetClass="entr" presetSubtype="4"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wipe(down)">
                                      <p:cBhvr>
                                        <p:cTn id="97" dur="4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50" grpId="0"/>
      <p:bldP spid="26" grpId="0" animBg="1"/>
      <p:bldP spid="28" grpId="0" animBg="1"/>
      <p:bldP spid="49" grpId="0"/>
      <p:bldP spid="29" grpId="0" animBg="1"/>
      <p:bldP spid="21" grpId="0" animBg="1"/>
      <p:bldP spid="19" grpId="0" animBg="1"/>
      <p:bldP spid="30" grpId="0" animBg="1"/>
      <p:bldP spid="32" grpId="0" animBg="1"/>
      <p:bldP spid="33" grpId="0" animBg="1"/>
      <p:bldP spid="44" grpId="0"/>
      <p:bldP spid="45" grpId="0"/>
      <p:bldP spid="46" grpId="0"/>
      <p:bldP spid="47" grpId="0"/>
      <p:bldP spid="48" grpId="0"/>
      <p:bldP spid="51" grpId="0"/>
      <p:bldP spid="6" grpId="0"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空心弧 2"/>
          <p:cNvSpPr/>
          <p:nvPr/>
        </p:nvSpPr>
        <p:spPr>
          <a:xfrm>
            <a:off x="4419346" y="2964133"/>
            <a:ext cx="3349846" cy="3349847"/>
          </a:xfrm>
          <a:prstGeom prst="blockArc">
            <a:avLst>
              <a:gd name="adj1" fmla="val 10800000"/>
              <a:gd name="adj2" fmla="val 0"/>
              <a:gd name="adj3" fmla="val 4000"/>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p:cNvGrpSpPr/>
          <p:nvPr/>
        </p:nvGrpSpPr>
        <p:grpSpPr>
          <a:xfrm>
            <a:off x="3385285" y="4065981"/>
            <a:ext cx="661240" cy="661240"/>
            <a:chOff x="3092450" y="4083050"/>
            <a:chExt cx="800100" cy="800100"/>
          </a:xfrm>
        </p:grpSpPr>
        <p:sp>
          <p:nvSpPr>
            <p:cNvPr id="4" name="椭圆 3"/>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187082" y="4177682"/>
              <a:ext cx="610837" cy="610837"/>
            </a:xfrm>
            <a:prstGeom prst="ellipse">
              <a:avLst/>
            </a:prstGeom>
            <a:ln w="19050">
              <a:gradFill flip="none" rotWithShape="1">
                <a:gsLst>
                  <a:gs pos="0">
                    <a:srgbClr val="DCDCDC"/>
                  </a:gs>
                  <a:gs pos="100000">
                    <a:schemeClr val="bg1"/>
                  </a:gs>
                </a:gsLst>
                <a:lin ang="2700000" scaled="1"/>
                <a:tileRect/>
              </a:gradFill>
            </a:ln>
            <a:effectLst>
              <a:innerShdw dist="76200" dir="13500000">
                <a:schemeClr val="accent1">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4632194" y="2146239"/>
            <a:ext cx="661240" cy="661240"/>
            <a:chOff x="3092450" y="4083050"/>
            <a:chExt cx="800100" cy="800100"/>
          </a:xfrm>
        </p:grpSpPr>
        <p:sp>
          <p:nvSpPr>
            <p:cNvPr id="8" name="椭圆 7"/>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187082" y="4177682"/>
              <a:ext cx="610837" cy="610837"/>
            </a:xfrm>
            <a:prstGeom prst="ellipse">
              <a:avLst/>
            </a:prstGeom>
            <a:solidFill>
              <a:schemeClr val="accent3"/>
            </a:solidFill>
            <a:ln w="19050">
              <a:gradFill flip="none" rotWithShape="1">
                <a:gsLst>
                  <a:gs pos="0">
                    <a:srgbClr val="DCDCDC"/>
                  </a:gs>
                  <a:gs pos="100000">
                    <a:schemeClr val="bg1"/>
                  </a:gs>
                </a:gsLst>
                <a:lin ang="2700000" scaled="1"/>
                <a:tileRect/>
              </a:gradFill>
            </a:ln>
            <a:effectLst>
              <a:innerShdw dist="76200" dir="13500000">
                <a:schemeClr val="accent3">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848921" y="2146239"/>
            <a:ext cx="661240" cy="661240"/>
            <a:chOff x="3092450" y="4083050"/>
            <a:chExt cx="800100" cy="800100"/>
          </a:xfrm>
        </p:grpSpPr>
        <p:sp>
          <p:nvSpPr>
            <p:cNvPr id="11" name="椭圆 10"/>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187082" y="4177682"/>
              <a:ext cx="610837" cy="610837"/>
            </a:xfrm>
            <a:prstGeom prst="ellipse">
              <a:avLst/>
            </a:prstGeom>
            <a:solidFill>
              <a:schemeClr val="accent2"/>
            </a:solidFill>
            <a:ln w="19050">
              <a:gradFill flip="none" rotWithShape="1">
                <a:gsLst>
                  <a:gs pos="0">
                    <a:srgbClr val="DCDCDC"/>
                  </a:gs>
                  <a:gs pos="100000">
                    <a:schemeClr val="bg1"/>
                  </a:gs>
                </a:gsLst>
                <a:lin ang="2700000" scaled="1"/>
                <a:tileRect/>
              </a:gradFill>
            </a:ln>
            <a:effectLst>
              <a:innerShdw dist="76200" dir="13500000">
                <a:schemeClr val="accent2">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8107376" y="4065981"/>
            <a:ext cx="661240" cy="661240"/>
            <a:chOff x="3092450" y="4083050"/>
            <a:chExt cx="800100" cy="800100"/>
          </a:xfrm>
        </p:grpSpPr>
        <p:sp>
          <p:nvSpPr>
            <p:cNvPr id="14" name="椭圆 13"/>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187082" y="4177682"/>
              <a:ext cx="610837" cy="610837"/>
            </a:xfrm>
            <a:prstGeom prst="ellipse">
              <a:avLst/>
            </a:prstGeom>
            <a:solidFill>
              <a:schemeClr val="accent4"/>
            </a:solidFill>
            <a:ln w="19050">
              <a:gradFill flip="none" rotWithShape="1">
                <a:gsLst>
                  <a:gs pos="0">
                    <a:srgbClr val="DCDCDC"/>
                  </a:gs>
                  <a:gs pos="100000">
                    <a:schemeClr val="bg1"/>
                  </a:gs>
                </a:gsLst>
                <a:lin ang="2700000" scaled="1"/>
                <a:tileRect/>
              </a:gradFill>
            </a:ln>
            <a:effectLst>
              <a:innerShdw dist="63500" dir="13500000">
                <a:schemeClr val="accent4">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等腰三角形 17"/>
          <p:cNvSpPr/>
          <p:nvPr/>
        </p:nvSpPr>
        <p:spPr>
          <a:xfrm rot="16200000">
            <a:off x="4125216" y="4400703"/>
            <a:ext cx="151197" cy="13034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00000">
            <a:off x="5095034" y="2878642"/>
            <a:ext cx="151197" cy="13034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
            <a:off x="6919216" y="2878642"/>
            <a:ext cx="151197" cy="13034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7877489" y="4400703"/>
            <a:ext cx="151197" cy="13034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847136" y="2361793"/>
            <a:ext cx="231355" cy="230132"/>
            <a:chOff x="3856417" y="4248125"/>
            <a:chExt cx="409860" cy="407692"/>
          </a:xfrm>
          <a:solidFill>
            <a:schemeClr val="bg1"/>
          </a:solidFill>
        </p:grpSpPr>
        <p:sp>
          <p:nvSpPr>
            <p:cNvPr id="24"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7"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8"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9"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0"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31" name="组合 30"/>
          <p:cNvGrpSpPr/>
          <p:nvPr/>
        </p:nvGrpSpPr>
        <p:grpSpPr>
          <a:xfrm>
            <a:off x="3615394" y="4272610"/>
            <a:ext cx="226105" cy="259489"/>
            <a:chOff x="2733098" y="4187405"/>
            <a:chExt cx="484675" cy="556238"/>
          </a:xfrm>
          <a:solidFill>
            <a:schemeClr val="bg1"/>
          </a:solidFill>
        </p:grpSpPr>
        <p:sp>
          <p:nvSpPr>
            <p:cNvPr id="32"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3"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4"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5"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6"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7"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8"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9"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0"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1"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2"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3"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4"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5"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6"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7"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8"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49" name="组合 48"/>
          <p:cNvGrpSpPr/>
          <p:nvPr/>
        </p:nvGrpSpPr>
        <p:grpSpPr>
          <a:xfrm>
            <a:off x="7044472" y="2382997"/>
            <a:ext cx="293227" cy="199750"/>
            <a:chOff x="4895160" y="4287159"/>
            <a:chExt cx="571418" cy="389258"/>
          </a:xfrm>
          <a:solidFill>
            <a:schemeClr val="bg1"/>
          </a:solidFill>
        </p:grpSpPr>
        <p:sp>
          <p:nvSpPr>
            <p:cNvPr id="50"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1"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2"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3"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4"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5"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6"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7"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8"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59" name="组合 58"/>
          <p:cNvGrpSpPr/>
          <p:nvPr/>
        </p:nvGrpSpPr>
        <p:grpSpPr>
          <a:xfrm>
            <a:off x="8343452" y="4311276"/>
            <a:ext cx="204354" cy="181591"/>
            <a:chOff x="6007636" y="4287159"/>
            <a:chExt cx="438051" cy="389258"/>
          </a:xfrm>
          <a:solidFill>
            <a:schemeClr val="bg1"/>
          </a:solidFill>
        </p:grpSpPr>
        <p:sp>
          <p:nvSpPr>
            <p:cNvPr id="60"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1"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2"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3"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4"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5"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6"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7"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8" name="Freeform 832"/>
            <p:cNvSpPr/>
            <p:nvPr/>
          </p:nvSpPr>
          <p:spPr bwMode="auto">
            <a:xfrm>
              <a:off x="6058597" y="4412936"/>
              <a:ext cx="161559" cy="2017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79" name="组合 78"/>
          <p:cNvGrpSpPr/>
          <p:nvPr/>
        </p:nvGrpSpPr>
        <p:grpSpPr>
          <a:xfrm>
            <a:off x="8677631" y="3218774"/>
            <a:ext cx="2406357" cy="847207"/>
            <a:chOff x="8824460" y="1140028"/>
            <a:chExt cx="2406357" cy="847207"/>
          </a:xfrm>
        </p:grpSpPr>
        <p:sp>
          <p:nvSpPr>
            <p:cNvPr id="80" name="文本框 79"/>
            <p:cNvSpPr txBox="1"/>
            <p:nvPr/>
          </p:nvSpPr>
          <p:spPr bwMode="auto">
            <a:xfrm flipH="1">
              <a:off x="8824460" y="1488637"/>
              <a:ext cx="2406357" cy="498598"/>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点击添加文本点击添加文本</a:t>
              </a:r>
            </a:p>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点击添加文本点击添加文本</a:t>
              </a:r>
            </a:p>
          </p:txBody>
        </p:sp>
        <p:sp>
          <p:nvSpPr>
            <p:cNvPr id="81" name="文本框 80"/>
            <p:cNvSpPr txBox="1"/>
            <p:nvPr/>
          </p:nvSpPr>
          <p:spPr bwMode="auto">
            <a:xfrm flipH="1">
              <a:off x="8824460" y="1140028"/>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89" name="组合 88"/>
          <p:cNvGrpSpPr/>
          <p:nvPr/>
        </p:nvGrpSpPr>
        <p:grpSpPr>
          <a:xfrm>
            <a:off x="1108012" y="3186789"/>
            <a:ext cx="2406357" cy="847207"/>
            <a:chOff x="1366097" y="3361760"/>
            <a:chExt cx="2406357" cy="847207"/>
          </a:xfrm>
        </p:grpSpPr>
        <p:sp>
          <p:nvSpPr>
            <p:cNvPr id="83" name="文本框 82"/>
            <p:cNvSpPr txBox="1"/>
            <p:nvPr/>
          </p:nvSpPr>
          <p:spPr bwMode="auto">
            <a:xfrm flipH="1">
              <a:off x="1366097" y="3710369"/>
              <a:ext cx="2406357" cy="498598"/>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点击添加文本点击添加文本</a:t>
              </a:r>
            </a:p>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点击添加文本点击添加文本</a:t>
              </a:r>
            </a:p>
          </p:txBody>
        </p:sp>
        <p:sp>
          <p:nvSpPr>
            <p:cNvPr id="84" name="文本框 83"/>
            <p:cNvSpPr txBox="1"/>
            <p:nvPr/>
          </p:nvSpPr>
          <p:spPr bwMode="auto">
            <a:xfrm flipH="1">
              <a:off x="1849657" y="3361760"/>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78" name="组合 77"/>
          <p:cNvGrpSpPr/>
          <p:nvPr/>
        </p:nvGrpSpPr>
        <p:grpSpPr>
          <a:xfrm>
            <a:off x="7479976" y="1299032"/>
            <a:ext cx="2406357" cy="847207"/>
            <a:chOff x="8824460" y="1140028"/>
            <a:chExt cx="2406357" cy="847207"/>
          </a:xfrm>
        </p:grpSpPr>
        <p:sp>
          <p:nvSpPr>
            <p:cNvPr id="76" name="文本框 75"/>
            <p:cNvSpPr txBox="1"/>
            <p:nvPr/>
          </p:nvSpPr>
          <p:spPr bwMode="auto">
            <a:xfrm flipH="1">
              <a:off x="8824460" y="1488637"/>
              <a:ext cx="2406357" cy="498598"/>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点击添加文本点击添加文本</a:t>
              </a:r>
            </a:p>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点击添加文本点击添加文本</a:t>
              </a:r>
            </a:p>
          </p:txBody>
        </p:sp>
        <p:sp>
          <p:nvSpPr>
            <p:cNvPr id="77" name="文本框 76"/>
            <p:cNvSpPr txBox="1"/>
            <p:nvPr/>
          </p:nvSpPr>
          <p:spPr bwMode="auto">
            <a:xfrm flipH="1">
              <a:off x="8824460" y="1140028"/>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88" name="组合 87"/>
          <p:cNvGrpSpPr/>
          <p:nvPr/>
        </p:nvGrpSpPr>
        <p:grpSpPr>
          <a:xfrm>
            <a:off x="2262126" y="1288899"/>
            <a:ext cx="2406357" cy="847207"/>
            <a:chOff x="1366097" y="1324538"/>
            <a:chExt cx="2406357" cy="847207"/>
          </a:xfrm>
        </p:grpSpPr>
        <p:sp>
          <p:nvSpPr>
            <p:cNvPr id="86" name="文本框 85"/>
            <p:cNvSpPr txBox="1"/>
            <p:nvPr/>
          </p:nvSpPr>
          <p:spPr bwMode="auto">
            <a:xfrm flipH="1">
              <a:off x="1366097" y="1673147"/>
              <a:ext cx="2406357" cy="498598"/>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点击添加文本点击添加文本</a:t>
              </a:r>
            </a:p>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点击添加文本点击添加文本</a:t>
              </a:r>
            </a:p>
          </p:txBody>
        </p:sp>
        <p:sp>
          <p:nvSpPr>
            <p:cNvPr id="87" name="文本框 86"/>
            <p:cNvSpPr txBox="1"/>
            <p:nvPr/>
          </p:nvSpPr>
          <p:spPr bwMode="auto">
            <a:xfrm flipH="1">
              <a:off x="1849657" y="1324538"/>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93" name="Group 4"/>
          <p:cNvGrpSpPr>
            <a:grpSpLocks noChangeAspect="1"/>
          </p:cNvGrpSpPr>
          <p:nvPr/>
        </p:nvGrpSpPr>
        <p:grpSpPr bwMode="auto">
          <a:xfrm>
            <a:off x="5265107" y="3509763"/>
            <a:ext cx="1777898" cy="3522021"/>
            <a:chOff x="2310" y="-864"/>
            <a:chExt cx="3053" cy="6048"/>
          </a:xfrm>
        </p:grpSpPr>
        <p:sp>
          <p:nvSpPr>
            <p:cNvPr id="95" name="Freeform 5"/>
            <p:cNvSpPr/>
            <p:nvPr/>
          </p:nvSpPr>
          <p:spPr bwMode="auto">
            <a:xfrm>
              <a:off x="2672" y="2679"/>
              <a:ext cx="1437" cy="1798"/>
            </a:xfrm>
            <a:custGeom>
              <a:avLst/>
              <a:gdLst>
                <a:gd name="T0" fmla="*/ 607 w 607"/>
                <a:gd name="T1" fmla="*/ 748 h 760"/>
                <a:gd name="T2" fmla="*/ 595 w 607"/>
                <a:gd name="T3" fmla="*/ 760 h 760"/>
                <a:gd name="T4" fmla="*/ 13 w 607"/>
                <a:gd name="T5" fmla="*/ 760 h 760"/>
                <a:gd name="T6" fmla="*/ 0 w 607"/>
                <a:gd name="T7" fmla="*/ 748 h 760"/>
                <a:gd name="T8" fmla="*/ 0 w 607"/>
                <a:gd name="T9" fmla="*/ 11 h 760"/>
                <a:gd name="T10" fmla="*/ 13 w 607"/>
                <a:gd name="T11" fmla="*/ 0 h 760"/>
                <a:gd name="T12" fmla="*/ 595 w 607"/>
                <a:gd name="T13" fmla="*/ 0 h 760"/>
                <a:gd name="T14" fmla="*/ 607 w 607"/>
                <a:gd name="T15" fmla="*/ 11 h 760"/>
                <a:gd name="T16" fmla="*/ 607 w 607"/>
                <a:gd name="T17" fmla="*/ 74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760">
                  <a:moveTo>
                    <a:pt x="607" y="748"/>
                  </a:moveTo>
                  <a:cubicBezTo>
                    <a:pt x="607" y="755"/>
                    <a:pt x="602" y="760"/>
                    <a:pt x="595" y="760"/>
                  </a:cubicBezTo>
                  <a:cubicBezTo>
                    <a:pt x="13" y="760"/>
                    <a:pt x="13" y="760"/>
                    <a:pt x="13" y="760"/>
                  </a:cubicBezTo>
                  <a:cubicBezTo>
                    <a:pt x="6" y="760"/>
                    <a:pt x="0" y="755"/>
                    <a:pt x="0" y="748"/>
                  </a:cubicBezTo>
                  <a:cubicBezTo>
                    <a:pt x="0" y="11"/>
                    <a:pt x="0" y="11"/>
                    <a:pt x="0" y="11"/>
                  </a:cubicBezTo>
                  <a:cubicBezTo>
                    <a:pt x="0" y="5"/>
                    <a:pt x="6" y="0"/>
                    <a:pt x="13" y="0"/>
                  </a:cubicBezTo>
                  <a:cubicBezTo>
                    <a:pt x="595" y="0"/>
                    <a:pt x="595" y="0"/>
                    <a:pt x="595" y="0"/>
                  </a:cubicBezTo>
                  <a:cubicBezTo>
                    <a:pt x="602" y="0"/>
                    <a:pt x="607" y="5"/>
                    <a:pt x="607" y="11"/>
                  </a:cubicBezTo>
                  <a:lnTo>
                    <a:pt x="607" y="748"/>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
            <p:cNvSpPr/>
            <p:nvPr/>
          </p:nvSpPr>
          <p:spPr bwMode="auto">
            <a:xfrm>
              <a:off x="2310" y="1437"/>
              <a:ext cx="2166" cy="2164"/>
            </a:xfrm>
            <a:custGeom>
              <a:avLst/>
              <a:gdLst>
                <a:gd name="T0" fmla="*/ 359 w 915"/>
                <a:gd name="T1" fmla="*/ 0 h 915"/>
                <a:gd name="T2" fmla="*/ 54 w 915"/>
                <a:gd name="T3" fmla="*/ 305 h 915"/>
                <a:gd name="T4" fmla="*/ 54 w 915"/>
                <a:gd name="T5" fmla="*/ 502 h 915"/>
                <a:gd name="T6" fmla="*/ 413 w 915"/>
                <a:gd name="T7" fmla="*/ 860 h 915"/>
                <a:gd name="T8" fmla="*/ 610 w 915"/>
                <a:gd name="T9" fmla="*/ 861 h 915"/>
                <a:gd name="T10" fmla="*/ 915 w 915"/>
                <a:gd name="T11" fmla="*/ 556 h 915"/>
                <a:gd name="T12" fmla="*/ 359 w 915"/>
                <a:gd name="T13" fmla="*/ 0 h 915"/>
              </a:gdLst>
              <a:ahLst/>
              <a:cxnLst>
                <a:cxn ang="0">
                  <a:pos x="T0" y="T1"/>
                </a:cxn>
                <a:cxn ang="0">
                  <a:pos x="T2" y="T3"/>
                </a:cxn>
                <a:cxn ang="0">
                  <a:pos x="T4" y="T5"/>
                </a:cxn>
                <a:cxn ang="0">
                  <a:pos x="T6" y="T7"/>
                </a:cxn>
                <a:cxn ang="0">
                  <a:pos x="T8" y="T9"/>
                </a:cxn>
                <a:cxn ang="0">
                  <a:pos x="T10" y="T11"/>
                </a:cxn>
                <a:cxn ang="0">
                  <a:pos x="T12" y="T13"/>
                </a:cxn>
              </a:cxnLst>
              <a:rect l="0" t="0" r="r" b="b"/>
              <a:pathLst>
                <a:path w="915" h="915">
                  <a:moveTo>
                    <a:pt x="359" y="0"/>
                  </a:moveTo>
                  <a:cubicBezTo>
                    <a:pt x="54" y="305"/>
                    <a:pt x="54" y="305"/>
                    <a:pt x="54" y="305"/>
                  </a:cubicBezTo>
                  <a:cubicBezTo>
                    <a:pt x="0" y="359"/>
                    <a:pt x="0" y="448"/>
                    <a:pt x="54" y="502"/>
                  </a:cubicBezTo>
                  <a:cubicBezTo>
                    <a:pt x="413" y="860"/>
                    <a:pt x="413" y="860"/>
                    <a:pt x="413" y="860"/>
                  </a:cubicBezTo>
                  <a:cubicBezTo>
                    <a:pt x="467" y="915"/>
                    <a:pt x="555" y="915"/>
                    <a:pt x="610" y="861"/>
                  </a:cubicBezTo>
                  <a:cubicBezTo>
                    <a:pt x="915" y="556"/>
                    <a:pt x="915" y="556"/>
                    <a:pt x="915" y="556"/>
                  </a:cubicBezTo>
                  <a:lnTo>
                    <a:pt x="359" y="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7"/>
            <p:cNvSpPr/>
            <p:nvPr/>
          </p:nvSpPr>
          <p:spPr bwMode="auto">
            <a:xfrm>
              <a:off x="3796" y="-107"/>
              <a:ext cx="1567" cy="1566"/>
            </a:xfrm>
            <a:custGeom>
              <a:avLst/>
              <a:gdLst>
                <a:gd name="T0" fmla="*/ 171 w 662"/>
                <a:gd name="T1" fmla="*/ 630 h 662"/>
                <a:gd name="T2" fmla="*/ 55 w 662"/>
                <a:gd name="T3" fmla="*/ 630 h 662"/>
                <a:gd name="T4" fmla="*/ 32 w 662"/>
                <a:gd name="T5" fmla="*/ 607 h 662"/>
                <a:gd name="T6" fmla="*/ 32 w 662"/>
                <a:gd name="T7" fmla="*/ 491 h 662"/>
                <a:gd name="T8" fmla="*/ 491 w 662"/>
                <a:gd name="T9" fmla="*/ 31 h 662"/>
                <a:gd name="T10" fmla="*/ 607 w 662"/>
                <a:gd name="T11" fmla="*/ 32 h 662"/>
                <a:gd name="T12" fmla="*/ 630 w 662"/>
                <a:gd name="T13" fmla="*/ 55 h 662"/>
                <a:gd name="T14" fmla="*/ 631 w 662"/>
                <a:gd name="T15" fmla="*/ 171 h 662"/>
                <a:gd name="T16" fmla="*/ 171 w 662"/>
                <a:gd name="T17" fmla="*/ 6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662">
                  <a:moveTo>
                    <a:pt x="171" y="630"/>
                  </a:moveTo>
                  <a:cubicBezTo>
                    <a:pt x="140" y="662"/>
                    <a:pt x="88" y="662"/>
                    <a:pt x="55" y="630"/>
                  </a:cubicBezTo>
                  <a:cubicBezTo>
                    <a:pt x="32" y="607"/>
                    <a:pt x="32" y="607"/>
                    <a:pt x="32" y="607"/>
                  </a:cubicBezTo>
                  <a:cubicBezTo>
                    <a:pt x="0" y="574"/>
                    <a:pt x="0" y="522"/>
                    <a:pt x="32" y="491"/>
                  </a:cubicBezTo>
                  <a:cubicBezTo>
                    <a:pt x="491" y="31"/>
                    <a:pt x="491" y="31"/>
                    <a:pt x="491" y="31"/>
                  </a:cubicBezTo>
                  <a:cubicBezTo>
                    <a:pt x="523" y="0"/>
                    <a:pt x="575" y="0"/>
                    <a:pt x="607" y="32"/>
                  </a:cubicBezTo>
                  <a:cubicBezTo>
                    <a:pt x="630" y="55"/>
                    <a:pt x="630" y="55"/>
                    <a:pt x="630" y="55"/>
                  </a:cubicBezTo>
                  <a:cubicBezTo>
                    <a:pt x="662" y="87"/>
                    <a:pt x="662" y="139"/>
                    <a:pt x="631" y="171"/>
                  </a:cubicBezTo>
                  <a:lnTo>
                    <a:pt x="171" y="63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8"/>
            <p:cNvSpPr/>
            <p:nvPr/>
          </p:nvSpPr>
          <p:spPr bwMode="auto">
            <a:xfrm>
              <a:off x="2729" y="-864"/>
              <a:ext cx="2038" cy="3645"/>
            </a:xfrm>
            <a:custGeom>
              <a:avLst/>
              <a:gdLst>
                <a:gd name="T0" fmla="*/ 861 w 861"/>
                <a:gd name="T1" fmla="*/ 1503 h 1541"/>
                <a:gd name="T2" fmla="*/ 823 w 861"/>
                <a:gd name="T3" fmla="*/ 1541 h 1541"/>
                <a:gd name="T4" fmla="*/ 38 w 861"/>
                <a:gd name="T5" fmla="*/ 1541 h 1541"/>
                <a:gd name="T6" fmla="*/ 0 w 861"/>
                <a:gd name="T7" fmla="*/ 1503 h 1541"/>
                <a:gd name="T8" fmla="*/ 0 w 861"/>
                <a:gd name="T9" fmla="*/ 39 h 1541"/>
                <a:gd name="T10" fmla="*/ 38 w 861"/>
                <a:gd name="T11" fmla="*/ 0 h 1541"/>
                <a:gd name="T12" fmla="*/ 823 w 861"/>
                <a:gd name="T13" fmla="*/ 0 h 1541"/>
                <a:gd name="T14" fmla="*/ 861 w 861"/>
                <a:gd name="T15" fmla="*/ 39 h 1541"/>
                <a:gd name="T16" fmla="*/ 861 w 861"/>
                <a:gd name="T17" fmla="*/ 150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541">
                  <a:moveTo>
                    <a:pt x="861" y="1503"/>
                  </a:moveTo>
                  <a:cubicBezTo>
                    <a:pt x="861" y="1524"/>
                    <a:pt x="844" y="1541"/>
                    <a:pt x="823" y="1541"/>
                  </a:cubicBezTo>
                  <a:cubicBezTo>
                    <a:pt x="38" y="1541"/>
                    <a:pt x="38" y="1541"/>
                    <a:pt x="38" y="1541"/>
                  </a:cubicBezTo>
                  <a:cubicBezTo>
                    <a:pt x="17" y="1541"/>
                    <a:pt x="0" y="1524"/>
                    <a:pt x="0" y="1503"/>
                  </a:cubicBezTo>
                  <a:cubicBezTo>
                    <a:pt x="0" y="39"/>
                    <a:pt x="0" y="39"/>
                    <a:pt x="0" y="39"/>
                  </a:cubicBezTo>
                  <a:cubicBezTo>
                    <a:pt x="0" y="17"/>
                    <a:pt x="17" y="0"/>
                    <a:pt x="38" y="0"/>
                  </a:cubicBezTo>
                  <a:cubicBezTo>
                    <a:pt x="823" y="0"/>
                    <a:pt x="823" y="0"/>
                    <a:pt x="823" y="0"/>
                  </a:cubicBezTo>
                  <a:cubicBezTo>
                    <a:pt x="844" y="0"/>
                    <a:pt x="861" y="17"/>
                    <a:pt x="861" y="39"/>
                  </a:cubicBezTo>
                  <a:lnTo>
                    <a:pt x="861" y="1503"/>
                  </a:lnTo>
                  <a:close/>
                </a:path>
              </a:pathLst>
            </a:custGeom>
            <a:solidFill>
              <a:srgbClr val="0439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Rectangle 9"/>
            <p:cNvSpPr>
              <a:spLocks noChangeArrowheads="1"/>
            </p:cNvSpPr>
            <p:nvPr/>
          </p:nvSpPr>
          <p:spPr bwMode="auto">
            <a:xfrm>
              <a:off x="2892" y="-601"/>
              <a:ext cx="1711" cy="28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Freeform 10"/>
            <p:cNvSpPr/>
            <p:nvPr/>
          </p:nvSpPr>
          <p:spPr bwMode="auto">
            <a:xfrm>
              <a:off x="4490" y="681"/>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1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8"/>
                    <a:pt x="56" y="266"/>
                  </a:cubicBezTo>
                  <a:cubicBezTo>
                    <a:pt x="33" y="243"/>
                    <a:pt x="33" y="243"/>
                    <a:pt x="33" y="243"/>
                  </a:cubicBezTo>
                  <a:cubicBezTo>
                    <a:pt x="0" y="211"/>
                    <a:pt x="0" y="159"/>
                    <a:pt x="32" y="127"/>
                  </a:cubicBezTo>
                  <a:cubicBezTo>
                    <a:pt x="127" y="31"/>
                    <a:pt x="127" y="31"/>
                    <a:pt x="127" y="31"/>
                  </a:cubicBezTo>
                  <a:cubicBezTo>
                    <a:pt x="159" y="0"/>
                    <a:pt x="211" y="0"/>
                    <a:pt x="244" y="32"/>
                  </a:cubicBezTo>
                  <a:cubicBezTo>
                    <a:pt x="267" y="55"/>
                    <a:pt x="267" y="55"/>
                    <a:pt x="267" y="55"/>
                  </a:cubicBezTo>
                  <a:cubicBezTo>
                    <a:pt x="299" y="87"/>
                    <a:pt x="299" y="139"/>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1"/>
            <p:cNvSpPr/>
            <p:nvPr/>
          </p:nvSpPr>
          <p:spPr bwMode="auto">
            <a:xfrm>
              <a:off x="4568" y="983"/>
              <a:ext cx="331" cy="334"/>
            </a:xfrm>
            <a:custGeom>
              <a:avLst/>
              <a:gdLst>
                <a:gd name="T0" fmla="*/ 40 w 140"/>
                <a:gd name="T1" fmla="*/ 0 h 141"/>
                <a:gd name="T2" fmla="*/ 25 w 140"/>
                <a:gd name="T3" fmla="*/ 16 h 141"/>
                <a:gd name="T4" fmla="*/ 23 w 140"/>
                <a:gd name="T5" fmla="*/ 102 h 141"/>
                <a:gd name="T6" fmla="*/ 39 w 140"/>
                <a:gd name="T7" fmla="*/ 118 h 141"/>
                <a:gd name="T8" fmla="*/ 125 w 140"/>
                <a:gd name="T9" fmla="*/ 116 h 141"/>
                <a:gd name="T10" fmla="*/ 140 w 140"/>
                <a:gd name="T11" fmla="*/ 101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9"/>
                    <a:pt x="23" y="102"/>
                  </a:cubicBezTo>
                  <a:cubicBezTo>
                    <a:pt x="39" y="118"/>
                    <a:pt x="39" y="118"/>
                    <a:pt x="39" y="118"/>
                  </a:cubicBezTo>
                  <a:cubicBezTo>
                    <a:pt x="62" y="141"/>
                    <a:pt x="101" y="140"/>
                    <a:pt x="125" y="116"/>
                  </a:cubicBezTo>
                  <a:cubicBezTo>
                    <a:pt x="140" y="101"/>
                    <a:pt x="140" y="101"/>
                    <a:pt x="140" y="101"/>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2"/>
            <p:cNvSpPr/>
            <p:nvPr/>
          </p:nvSpPr>
          <p:spPr bwMode="auto">
            <a:xfrm>
              <a:off x="4490" y="1272"/>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2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6"/>
                  </a:cubicBezTo>
                  <a:cubicBezTo>
                    <a:pt x="33" y="243"/>
                    <a:pt x="33" y="243"/>
                    <a:pt x="33" y="243"/>
                  </a:cubicBezTo>
                  <a:cubicBezTo>
                    <a:pt x="0" y="211"/>
                    <a:pt x="0" y="159"/>
                    <a:pt x="32" y="127"/>
                  </a:cubicBezTo>
                  <a:cubicBezTo>
                    <a:pt x="127" y="32"/>
                    <a:pt x="127" y="32"/>
                    <a:pt x="127" y="32"/>
                  </a:cubicBezTo>
                  <a:cubicBezTo>
                    <a:pt x="159" y="0"/>
                    <a:pt x="211" y="0"/>
                    <a:pt x="244" y="32"/>
                  </a:cubicBezTo>
                  <a:cubicBezTo>
                    <a:pt x="267" y="55"/>
                    <a:pt x="267" y="55"/>
                    <a:pt x="267" y="55"/>
                  </a:cubicBezTo>
                  <a:cubicBezTo>
                    <a:pt x="299" y="88"/>
                    <a:pt x="299" y="140"/>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
            <p:cNvSpPr/>
            <p:nvPr/>
          </p:nvSpPr>
          <p:spPr bwMode="auto">
            <a:xfrm>
              <a:off x="4568" y="1577"/>
              <a:ext cx="331" cy="333"/>
            </a:xfrm>
            <a:custGeom>
              <a:avLst/>
              <a:gdLst>
                <a:gd name="T0" fmla="*/ 40 w 140"/>
                <a:gd name="T1" fmla="*/ 0 h 141"/>
                <a:gd name="T2" fmla="*/ 25 w 140"/>
                <a:gd name="T3" fmla="*/ 15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5"/>
                    <a:pt x="25" y="15"/>
                    <a:pt x="25" y="15"/>
                  </a:cubicBezTo>
                  <a:cubicBezTo>
                    <a:pt x="0" y="39"/>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4"/>
            <p:cNvSpPr/>
            <p:nvPr/>
          </p:nvSpPr>
          <p:spPr bwMode="auto">
            <a:xfrm>
              <a:off x="4490" y="1863"/>
              <a:ext cx="708" cy="707"/>
            </a:xfrm>
            <a:custGeom>
              <a:avLst/>
              <a:gdLst>
                <a:gd name="T0" fmla="*/ 172 w 299"/>
                <a:gd name="T1" fmla="*/ 267 h 299"/>
                <a:gd name="T2" fmla="*/ 56 w 299"/>
                <a:gd name="T3" fmla="*/ 267 h 299"/>
                <a:gd name="T4" fmla="*/ 33 w 299"/>
                <a:gd name="T5" fmla="*/ 244 h 299"/>
                <a:gd name="T6" fmla="*/ 32 w 299"/>
                <a:gd name="T7" fmla="*/ 127 h 299"/>
                <a:gd name="T8" fmla="*/ 127 w 299"/>
                <a:gd name="T9" fmla="*/ 32 h 299"/>
                <a:gd name="T10" fmla="*/ 244 w 299"/>
                <a:gd name="T11" fmla="*/ 33 h 299"/>
                <a:gd name="T12" fmla="*/ 267 w 299"/>
                <a:gd name="T13" fmla="*/ 56 h 299"/>
                <a:gd name="T14" fmla="*/ 267 w 299"/>
                <a:gd name="T15" fmla="*/ 172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7"/>
                  </a:cubicBezTo>
                  <a:cubicBezTo>
                    <a:pt x="33" y="244"/>
                    <a:pt x="33" y="244"/>
                    <a:pt x="33" y="244"/>
                  </a:cubicBezTo>
                  <a:cubicBezTo>
                    <a:pt x="0" y="211"/>
                    <a:pt x="0" y="159"/>
                    <a:pt x="32" y="127"/>
                  </a:cubicBezTo>
                  <a:cubicBezTo>
                    <a:pt x="127" y="32"/>
                    <a:pt x="127" y="32"/>
                    <a:pt x="127" y="32"/>
                  </a:cubicBezTo>
                  <a:cubicBezTo>
                    <a:pt x="159" y="0"/>
                    <a:pt x="211" y="0"/>
                    <a:pt x="244" y="33"/>
                  </a:cubicBezTo>
                  <a:cubicBezTo>
                    <a:pt x="267" y="56"/>
                    <a:pt x="267" y="56"/>
                    <a:pt x="267" y="56"/>
                  </a:cubicBezTo>
                  <a:cubicBezTo>
                    <a:pt x="299" y="88"/>
                    <a:pt x="299" y="140"/>
                    <a:pt x="267" y="172"/>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5"/>
            <p:cNvSpPr/>
            <p:nvPr/>
          </p:nvSpPr>
          <p:spPr bwMode="auto">
            <a:xfrm>
              <a:off x="4568" y="2168"/>
              <a:ext cx="331" cy="334"/>
            </a:xfrm>
            <a:custGeom>
              <a:avLst/>
              <a:gdLst>
                <a:gd name="T0" fmla="*/ 40 w 140"/>
                <a:gd name="T1" fmla="*/ 0 h 141"/>
                <a:gd name="T2" fmla="*/ 25 w 140"/>
                <a:gd name="T3" fmla="*/ 16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6"/>
            <p:cNvSpPr/>
            <p:nvPr/>
          </p:nvSpPr>
          <p:spPr bwMode="auto">
            <a:xfrm>
              <a:off x="2336" y="156"/>
              <a:ext cx="390" cy="2391"/>
            </a:xfrm>
            <a:custGeom>
              <a:avLst/>
              <a:gdLst>
                <a:gd name="T0" fmla="*/ 102 w 165"/>
                <a:gd name="T1" fmla="*/ 1 h 1011"/>
                <a:gd name="T2" fmla="*/ 99 w 165"/>
                <a:gd name="T3" fmla="*/ 0 h 1011"/>
                <a:gd name="T4" fmla="*/ 12 w 165"/>
                <a:gd name="T5" fmla="*/ 0 h 1011"/>
                <a:gd name="T6" fmla="*/ 0 w 165"/>
                <a:gd name="T7" fmla="*/ 12 h 1011"/>
                <a:gd name="T8" fmla="*/ 0 w 165"/>
                <a:gd name="T9" fmla="*/ 128 h 1011"/>
                <a:gd name="T10" fmla="*/ 0 w 165"/>
                <a:gd name="T11" fmla="*/ 130 h 1011"/>
                <a:gd name="T12" fmla="*/ 0 w 165"/>
                <a:gd name="T13" fmla="*/ 942 h 1011"/>
                <a:gd name="T14" fmla="*/ 69 w 165"/>
                <a:gd name="T15" fmla="*/ 1011 h 1011"/>
                <a:gd name="T16" fmla="*/ 96 w 165"/>
                <a:gd name="T17" fmla="*/ 1011 h 1011"/>
                <a:gd name="T18" fmla="*/ 165 w 165"/>
                <a:gd name="T19" fmla="*/ 942 h 1011"/>
                <a:gd name="T20" fmla="*/ 165 w 165"/>
                <a:gd name="T21" fmla="*/ 69 h 1011"/>
                <a:gd name="T22" fmla="*/ 102 w 165"/>
                <a:gd name="T23" fmla="*/ 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011">
                  <a:moveTo>
                    <a:pt x="102" y="1"/>
                  </a:moveTo>
                  <a:cubicBezTo>
                    <a:pt x="101" y="1"/>
                    <a:pt x="100" y="0"/>
                    <a:pt x="99" y="0"/>
                  </a:cubicBezTo>
                  <a:cubicBezTo>
                    <a:pt x="12" y="0"/>
                    <a:pt x="12" y="0"/>
                    <a:pt x="12" y="0"/>
                  </a:cubicBezTo>
                  <a:cubicBezTo>
                    <a:pt x="5" y="0"/>
                    <a:pt x="0" y="6"/>
                    <a:pt x="0" y="12"/>
                  </a:cubicBezTo>
                  <a:cubicBezTo>
                    <a:pt x="0" y="128"/>
                    <a:pt x="0" y="128"/>
                    <a:pt x="0" y="128"/>
                  </a:cubicBezTo>
                  <a:cubicBezTo>
                    <a:pt x="0" y="129"/>
                    <a:pt x="0" y="130"/>
                    <a:pt x="0" y="130"/>
                  </a:cubicBezTo>
                  <a:cubicBezTo>
                    <a:pt x="0" y="942"/>
                    <a:pt x="0" y="942"/>
                    <a:pt x="0" y="942"/>
                  </a:cubicBezTo>
                  <a:cubicBezTo>
                    <a:pt x="0" y="980"/>
                    <a:pt x="31" y="1011"/>
                    <a:pt x="69" y="1011"/>
                  </a:cubicBezTo>
                  <a:cubicBezTo>
                    <a:pt x="96" y="1011"/>
                    <a:pt x="96" y="1011"/>
                    <a:pt x="96" y="1011"/>
                  </a:cubicBezTo>
                  <a:cubicBezTo>
                    <a:pt x="134" y="1011"/>
                    <a:pt x="165" y="980"/>
                    <a:pt x="165" y="942"/>
                  </a:cubicBezTo>
                  <a:cubicBezTo>
                    <a:pt x="165" y="69"/>
                    <a:pt x="165" y="69"/>
                    <a:pt x="165" y="69"/>
                  </a:cubicBezTo>
                  <a:cubicBezTo>
                    <a:pt x="165" y="33"/>
                    <a:pt x="137" y="3"/>
                    <a:pt x="102" y="1"/>
                  </a:cubicBez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7"/>
            <p:cNvSpPr/>
            <p:nvPr/>
          </p:nvSpPr>
          <p:spPr bwMode="auto">
            <a:xfrm>
              <a:off x="2336" y="217"/>
              <a:ext cx="180" cy="371"/>
            </a:xfrm>
            <a:custGeom>
              <a:avLst/>
              <a:gdLst>
                <a:gd name="T0" fmla="*/ 0 w 76"/>
                <a:gd name="T1" fmla="*/ 0 h 157"/>
                <a:gd name="T2" fmla="*/ 0 w 76"/>
                <a:gd name="T3" fmla="*/ 112 h 157"/>
                <a:gd name="T4" fmla="*/ 0 w 76"/>
                <a:gd name="T5" fmla="*/ 115 h 157"/>
                <a:gd name="T6" fmla="*/ 0 w 76"/>
                <a:gd name="T7" fmla="*/ 157 h 157"/>
                <a:gd name="T8" fmla="*/ 45 w 76"/>
                <a:gd name="T9" fmla="*/ 157 h 157"/>
                <a:gd name="T10" fmla="*/ 76 w 76"/>
                <a:gd name="T11" fmla="*/ 126 h 157"/>
                <a:gd name="T12" fmla="*/ 76 w 76"/>
                <a:gd name="T13" fmla="*/ 0 h 157"/>
                <a:gd name="T14" fmla="*/ 0 w 76"/>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7">
                  <a:moveTo>
                    <a:pt x="0" y="0"/>
                  </a:moveTo>
                  <a:cubicBezTo>
                    <a:pt x="0" y="112"/>
                    <a:pt x="0" y="112"/>
                    <a:pt x="0" y="112"/>
                  </a:cubicBezTo>
                  <a:cubicBezTo>
                    <a:pt x="0" y="113"/>
                    <a:pt x="0" y="114"/>
                    <a:pt x="0" y="115"/>
                  </a:cubicBezTo>
                  <a:cubicBezTo>
                    <a:pt x="0" y="157"/>
                    <a:pt x="0" y="157"/>
                    <a:pt x="0" y="157"/>
                  </a:cubicBezTo>
                  <a:cubicBezTo>
                    <a:pt x="45" y="157"/>
                    <a:pt x="45" y="157"/>
                    <a:pt x="45" y="157"/>
                  </a:cubicBezTo>
                  <a:cubicBezTo>
                    <a:pt x="62" y="157"/>
                    <a:pt x="76" y="143"/>
                    <a:pt x="76" y="126"/>
                  </a:cubicBezTo>
                  <a:cubicBezTo>
                    <a:pt x="76" y="0"/>
                    <a:pt x="76" y="0"/>
                    <a:pt x="76" y="0"/>
                  </a:cubicBezTo>
                  <a:lnTo>
                    <a:pt x="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8"/>
            <p:cNvSpPr>
              <a:spLocks noEditPoints="1"/>
            </p:cNvSpPr>
            <p:nvPr/>
          </p:nvSpPr>
          <p:spPr bwMode="auto">
            <a:xfrm>
              <a:off x="3119" y="2376"/>
              <a:ext cx="384" cy="194"/>
            </a:xfrm>
            <a:custGeom>
              <a:avLst/>
              <a:gdLst>
                <a:gd name="T0" fmla="*/ 142 w 162"/>
                <a:gd name="T1" fmla="*/ 82 h 82"/>
                <a:gd name="T2" fmla="*/ 20 w 162"/>
                <a:gd name="T3" fmla="*/ 82 h 82"/>
                <a:gd name="T4" fmla="*/ 0 w 162"/>
                <a:gd name="T5" fmla="*/ 61 h 82"/>
                <a:gd name="T6" fmla="*/ 0 w 162"/>
                <a:gd name="T7" fmla="*/ 21 h 82"/>
                <a:gd name="T8" fmla="*/ 20 w 162"/>
                <a:gd name="T9" fmla="*/ 0 h 82"/>
                <a:gd name="T10" fmla="*/ 142 w 162"/>
                <a:gd name="T11" fmla="*/ 0 h 82"/>
                <a:gd name="T12" fmla="*/ 162 w 162"/>
                <a:gd name="T13" fmla="*/ 21 h 82"/>
                <a:gd name="T14" fmla="*/ 162 w 162"/>
                <a:gd name="T15" fmla="*/ 61 h 82"/>
                <a:gd name="T16" fmla="*/ 142 w 162"/>
                <a:gd name="T17" fmla="*/ 82 h 82"/>
                <a:gd name="T18" fmla="*/ 20 w 162"/>
                <a:gd name="T19" fmla="*/ 13 h 82"/>
                <a:gd name="T20" fmla="*/ 12 w 162"/>
                <a:gd name="T21" fmla="*/ 21 h 82"/>
                <a:gd name="T22" fmla="*/ 12 w 162"/>
                <a:gd name="T23" fmla="*/ 61 h 82"/>
                <a:gd name="T24" fmla="*/ 20 w 162"/>
                <a:gd name="T25" fmla="*/ 69 h 82"/>
                <a:gd name="T26" fmla="*/ 142 w 162"/>
                <a:gd name="T27" fmla="*/ 69 h 82"/>
                <a:gd name="T28" fmla="*/ 149 w 162"/>
                <a:gd name="T29" fmla="*/ 61 h 82"/>
                <a:gd name="T30" fmla="*/ 149 w 162"/>
                <a:gd name="T31" fmla="*/ 21 h 82"/>
                <a:gd name="T32" fmla="*/ 142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0" y="82"/>
                    <a:pt x="20" y="82"/>
                    <a:pt x="20" y="82"/>
                  </a:cubicBezTo>
                  <a:cubicBezTo>
                    <a:pt x="9" y="82"/>
                    <a:pt x="0" y="72"/>
                    <a:pt x="0" y="61"/>
                  </a:cubicBezTo>
                  <a:cubicBezTo>
                    <a:pt x="0" y="21"/>
                    <a:pt x="0" y="21"/>
                    <a:pt x="0" y="21"/>
                  </a:cubicBezTo>
                  <a:cubicBezTo>
                    <a:pt x="0" y="10"/>
                    <a:pt x="9" y="0"/>
                    <a:pt x="20"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0" y="13"/>
                  </a:moveTo>
                  <a:cubicBezTo>
                    <a:pt x="16" y="13"/>
                    <a:pt x="12" y="17"/>
                    <a:pt x="12" y="21"/>
                  </a:cubicBezTo>
                  <a:cubicBezTo>
                    <a:pt x="12" y="61"/>
                    <a:pt x="12" y="61"/>
                    <a:pt x="12" y="61"/>
                  </a:cubicBezTo>
                  <a:cubicBezTo>
                    <a:pt x="12" y="65"/>
                    <a:pt x="16" y="69"/>
                    <a:pt x="20" y="69"/>
                  </a:cubicBezTo>
                  <a:cubicBezTo>
                    <a:pt x="142" y="69"/>
                    <a:pt x="142" y="69"/>
                    <a:pt x="142" y="69"/>
                  </a:cubicBezTo>
                  <a:cubicBezTo>
                    <a:pt x="146" y="69"/>
                    <a:pt x="149" y="65"/>
                    <a:pt x="149" y="61"/>
                  </a:cubicBezTo>
                  <a:cubicBezTo>
                    <a:pt x="149" y="21"/>
                    <a:pt x="149" y="21"/>
                    <a:pt x="149" y="21"/>
                  </a:cubicBezTo>
                  <a:cubicBezTo>
                    <a:pt x="149" y="17"/>
                    <a:pt x="146" y="13"/>
                    <a:pt x="142"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9"/>
            <p:cNvSpPr>
              <a:spLocks noEditPoints="1"/>
            </p:cNvSpPr>
            <p:nvPr/>
          </p:nvSpPr>
          <p:spPr bwMode="auto">
            <a:xfrm>
              <a:off x="4021" y="2376"/>
              <a:ext cx="384" cy="194"/>
            </a:xfrm>
            <a:custGeom>
              <a:avLst/>
              <a:gdLst>
                <a:gd name="T0" fmla="*/ 141 w 162"/>
                <a:gd name="T1" fmla="*/ 82 h 82"/>
                <a:gd name="T2" fmla="*/ 20 w 162"/>
                <a:gd name="T3" fmla="*/ 82 h 82"/>
                <a:gd name="T4" fmla="*/ 0 w 162"/>
                <a:gd name="T5" fmla="*/ 61 h 82"/>
                <a:gd name="T6" fmla="*/ 0 w 162"/>
                <a:gd name="T7" fmla="*/ 21 h 82"/>
                <a:gd name="T8" fmla="*/ 20 w 162"/>
                <a:gd name="T9" fmla="*/ 0 h 82"/>
                <a:gd name="T10" fmla="*/ 141 w 162"/>
                <a:gd name="T11" fmla="*/ 0 h 82"/>
                <a:gd name="T12" fmla="*/ 162 w 162"/>
                <a:gd name="T13" fmla="*/ 21 h 82"/>
                <a:gd name="T14" fmla="*/ 162 w 162"/>
                <a:gd name="T15" fmla="*/ 61 h 82"/>
                <a:gd name="T16" fmla="*/ 141 w 162"/>
                <a:gd name="T17" fmla="*/ 82 h 82"/>
                <a:gd name="T18" fmla="*/ 20 w 162"/>
                <a:gd name="T19" fmla="*/ 13 h 82"/>
                <a:gd name="T20" fmla="*/ 12 w 162"/>
                <a:gd name="T21" fmla="*/ 21 h 82"/>
                <a:gd name="T22" fmla="*/ 12 w 162"/>
                <a:gd name="T23" fmla="*/ 61 h 82"/>
                <a:gd name="T24" fmla="*/ 20 w 162"/>
                <a:gd name="T25" fmla="*/ 69 h 82"/>
                <a:gd name="T26" fmla="*/ 141 w 162"/>
                <a:gd name="T27" fmla="*/ 69 h 82"/>
                <a:gd name="T28" fmla="*/ 149 w 162"/>
                <a:gd name="T29" fmla="*/ 61 h 82"/>
                <a:gd name="T30" fmla="*/ 149 w 162"/>
                <a:gd name="T31" fmla="*/ 21 h 82"/>
                <a:gd name="T32" fmla="*/ 141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1" y="82"/>
                  </a:moveTo>
                  <a:cubicBezTo>
                    <a:pt x="20" y="82"/>
                    <a:pt x="20" y="82"/>
                    <a:pt x="20" y="82"/>
                  </a:cubicBezTo>
                  <a:cubicBezTo>
                    <a:pt x="9" y="82"/>
                    <a:pt x="0" y="72"/>
                    <a:pt x="0" y="61"/>
                  </a:cubicBezTo>
                  <a:cubicBezTo>
                    <a:pt x="0" y="21"/>
                    <a:pt x="0" y="21"/>
                    <a:pt x="0" y="21"/>
                  </a:cubicBezTo>
                  <a:cubicBezTo>
                    <a:pt x="0" y="10"/>
                    <a:pt x="9" y="0"/>
                    <a:pt x="20" y="0"/>
                  </a:cubicBezTo>
                  <a:cubicBezTo>
                    <a:pt x="141" y="0"/>
                    <a:pt x="141" y="0"/>
                    <a:pt x="141" y="0"/>
                  </a:cubicBezTo>
                  <a:cubicBezTo>
                    <a:pt x="153" y="0"/>
                    <a:pt x="162" y="10"/>
                    <a:pt x="162" y="21"/>
                  </a:cubicBezTo>
                  <a:cubicBezTo>
                    <a:pt x="162" y="61"/>
                    <a:pt x="162" y="61"/>
                    <a:pt x="162" y="61"/>
                  </a:cubicBezTo>
                  <a:cubicBezTo>
                    <a:pt x="162" y="72"/>
                    <a:pt x="153" y="82"/>
                    <a:pt x="141" y="82"/>
                  </a:cubicBezTo>
                  <a:close/>
                  <a:moveTo>
                    <a:pt x="20" y="13"/>
                  </a:moveTo>
                  <a:cubicBezTo>
                    <a:pt x="16" y="13"/>
                    <a:pt x="12" y="17"/>
                    <a:pt x="12" y="21"/>
                  </a:cubicBezTo>
                  <a:cubicBezTo>
                    <a:pt x="12" y="61"/>
                    <a:pt x="12" y="61"/>
                    <a:pt x="12" y="61"/>
                  </a:cubicBezTo>
                  <a:cubicBezTo>
                    <a:pt x="12" y="65"/>
                    <a:pt x="16" y="69"/>
                    <a:pt x="20" y="69"/>
                  </a:cubicBezTo>
                  <a:cubicBezTo>
                    <a:pt x="141" y="69"/>
                    <a:pt x="141" y="69"/>
                    <a:pt x="141" y="69"/>
                  </a:cubicBezTo>
                  <a:cubicBezTo>
                    <a:pt x="146" y="69"/>
                    <a:pt x="149" y="65"/>
                    <a:pt x="149" y="61"/>
                  </a:cubicBezTo>
                  <a:cubicBezTo>
                    <a:pt x="149" y="21"/>
                    <a:pt x="149" y="21"/>
                    <a:pt x="149" y="21"/>
                  </a:cubicBezTo>
                  <a:cubicBezTo>
                    <a:pt x="149" y="17"/>
                    <a:pt x="146" y="13"/>
                    <a:pt x="141"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20"/>
            <p:cNvSpPr>
              <a:spLocks noEditPoints="1"/>
            </p:cNvSpPr>
            <p:nvPr/>
          </p:nvSpPr>
          <p:spPr bwMode="auto">
            <a:xfrm>
              <a:off x="3569" y="2376"/>
              <a:ext cx="383" cy="194"/>
            </a:xfrm>
            <a:custGeom>
              <a:avLst/>
              <a:gdLst>
                <a:gd name="T0" fmla="*/ 142 w 162"/>
                <a:gd name="T1" fmla="*/ 82 h 82"/>
                <a:gd name="T2" fmla="*/ 21 w 162"/>
                <a:gd name="T3" fmla="*/ 82 h 82"/>
                <a:gd name="T4" fmla="*/ 0 w 162"/>
                <a:gd name="T5" fmla="*/ 61 h 82"/>
                <a:gd name="T6" fmla="*/ 0 w 162"/>
                <a:gd name="T7" fmla="*/ 21 h 82"/>
                <a:gd name="T8" fmla="*/ 21 w 162"/>
                <a:gd name="T9" fmla="*/ 0 h 82"/>
                <a:gd name="T10" fmla="*/ 142 w 162"/>
                <a:gd name="T11" fmla="*/ 0 h 82"/>
                <a:gd name="T12" fmla="*/ 162 w 162"/>
                <a:gd name="T13" fmla="*/ 21 h 82"/>
                <a:gd name="T14" fmla="*/ 162 w 162"/>
                <a:gd name="T15" fmla="*/ 61 h 82"/>
                <a:gd name="T16" fmla="*/ 142 w 162"/>
                <a:gd name="T17" fmla="*/ 82 h 82"/>
                <a:gd name="T18" fmla="*/ 21 w 162"/>
                <a:gd name="T19" fmla="*/ 13 h 82"/>
                <a:gd name="T20" fmla="*/ 13 w 162"/>
                <a:gd name="T21" fmla="*/ 21 h 82"/>
                <a:gd name="T22" fmla="*/ 13 w 162"/>
                <a:gd name="T23" fmla="*/ 61 h 82"/>
                <a:gd name="T24" fmla="*/ 21 w 162"/>
                <a:gd name="T25" fmla="*/ 69 h 82"/>
                <a:gd name="T26" fmla="*/ 142 w 162"/>
                <a:gd name="T27" fmla="*/ 69 h 82"/>
                <a:gd name="T28" fmla="*/ 150 w 162"/>
                <a:gd name="T29" fmla="*/ 61 h 82"/>
                <a:gd name="T30" fmla="*/ 150 w 162"/>
                <a:gd name="T31" fmla="*/ 21 h 82"/>
                <a:gd name="T32" fmla="*/ 142 w 162"/>
                <a:gd name="T33" fmla="*/ 13 h 82"/>
                <a:gd name="T34" fmla="*/ 21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1" y="82"/>
                    <a:pt x="21" y="82"/>
                    <a:pt x="21" y="82"/>
                  </a:cubicBezTo>
                  <a:cubicBezTo>
                    <a:pt x="9" y="82"/>
                    <a:pt x="0" y="72"/>
                    <a:pt x="0" y="61"/>
                  </a:cubicBezTo>
                  <a:cubicBezTo>
                    <a:pt x="0" y="21"/>
                    <a:pt x="0" y="21"/>
                    <a:pt x="0" y="21"/>
                  </a:cubicBezTo>
                  <a:cubicBezTo>
                    <a:pt x="0" y="10"/>
                    <a:pt x="9" y="0"/>
                    <a:pt x="21"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1" y="13"/>
                  </a:moveTo>
                  <a:cubicBezTo>
                    <a:pt x="16" y="13"/>
                    <a:pt x="13" y="17"/>
                    <a:pt x="13" y="21"/>
                  </a:cubicBezTo>
                  <a:cubicBezTo>
                    <a:pt x="13" y="61"/>
                    <a:pt x="13" y="61"/>
                    <a:pt x="13" y="61"/>
                  </a:cubicBezTo>
                  <a:cubicBezTo>
                    <a:pt x="13" y="65"/>
                    <a:pt x="16" y="69"/>
                    <a:pt x="21" y="69"/>
                  </a:cubicBezTo>
                  <a:cubicBezTo>
                    <a:pt x="142" y="69"/>
                    <a:pt x="142" y="69"/>
                    <a:pt x="142" y="69"/>
                  </a:cubicBezTo>
                  <a:cubicBezTo>
                    <a:pt x="146" y="69"/>
                    <a:pt x="150" y="65"/>
                    <a:pt x="150" y="61"/>
                  </a:cubicBezTo>
                  <a:cubicBezTo>
                    <a:pt x="150" y="21"/>
                    <a:pt x="150" y="21"/>
                    <a:pt x="150" y="21"/>
                  </a:cubicBezTo>
                  <a:cubicBezTo>
                    <a:pt x="150" y="17"/>
                    <a:pt x="146" y="13"/>
                    <a:pt x="142" y="13"/>
                  </a:cubicBezTo>
                  <a:lnTo>
                    <a:pt x="21"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Rectangle 21"/>
            <p:cNvSpPr>
              <a:spLocks noChangeArrowheads="1"/>
            </p:cNvSpPr>
            <p:nvPr/>
          </p:nvSpPr>
          <p:spPr bwMode="auto">
            <a:xfrm>
              <a:off x="2565" y="3549"/>
              <a:ext cx="1626" cy="16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 name="Rectangle 22"/>
            <p:cNvSpPr>
              <a:spLocks noChangeArrowheads="1"/>
            </p:cNvSpPr>
            <p:nvPr/>
          </p:nvSpPr>
          <p:spPr bwMode="auto">
            <a:xfrm>
              <a:off x="2454" y="3899"/>
              <a:ext cx="1849" cy="128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nvGrpSpPr>
          <p:cNvPr id="114" name="Group 25"/>
          <p:cNvGrpSpPr>
            <a:grpSpLocks noChangeAspect="1"/>
          </p:cNvGrpSpPr>
          <p:nvPr/>
        </p:nvGrpSpPr>
        <p:grpSpPr bwMode="auto">
          <a:xfrm>
            <a:off x="5665617" y="4236699"/>
            <a:ext cx="859818" cy="563022"/>
            <a:chOff x="3165" y="1719"/>
            <a:chExt cx="1350" cy="884"/>
          </a:xfrm>
          <a:solidFill>
            <a:schemeClr val="accent2"/>
          </a:solidFill>
        </p:grpSpPr>
        <p:sp>
          <p:nvSpPr>
            <p:cNvPr id="116" name="Freeform 26"/>
            <p:cNvSpPr/>
            <p:nvPr/>
          </p:nvSpPr>
          <p:spPr bwMode="auto">
            <a:xfrm>
              <a:off x="3165" y="1719"/>
              <a:ext cx="414" cy="884"/>
            </a:xfrm>
            <a:custGeom>
              <a:avLst/>
              <a:gdLst>
                <a:gd name="T0" fmla="*/ 108 w 174"/>
                <a:gd name="T1" fmla="*/ 165 h 371"/>
                <a:gd name="T2" fmla="*/ 58 w 174"/>
                <a:gd name="T3" fmla="*/ 93 h 371"/>
                <a:gd name="T4" fmla="*/ 88 w 174"/>
                <a:gd name="T5" fmla="*/ 53 h 371"/>
                <a:gd name="T6" fmla="*/ 119 w 174"/>
                <a:gd name="T7" fmla="*/ 94 h 371"/>
                <a:gd name="T8" fmla="*/ 119 w 174"/>
                <a:gd name="T9" fmla="*/ 106 h 371"/>
                <a:gd name="T10" fmla="*/ 174 w 174"/>
                <a:gd name="T11" fmla="*/ 106 h 371"/>
                <a:gd name="T12" fmla="*/ 174 w 174"/>
                <a:gd name="T13" fmla="*/ 95 h 371"/>
                <a:gd name="T14" fmla="*/ 87 w 174"/>
                <a:gd name="T15" fmla="*/ 0 h 371"/>
                <a:gd name="T16" fmla="*/ 2 w 174"/>
                <a:gd name="T17" fmla="*/ 95 h 371"/>
                <a:gd name="T18" fmla="*/ 68 w 174"/>
                <a:gd name="T19" fmla="*/ 205 h 371"/>
                <a:gd name="T20" fmla="*/ 117 w 174"/>
                <a:gd name="T21" fmla="*/ 277 h 371"/>
                <a:gd name="T22" fmla="*/ 86 w 174"/>
                <a:gd name="T23" fmla="*/ 317 h 371"/>
                <a:gd name="T24" fmla="*/ 55 w 174"/>
                <a:gd name="T25" fmla="*/ 277 h 371"/>
                <a:gd name="T26" fmla="*/ 55 w 174"/>
                <a:gd name="T27" fmla="*/ 246 h 371"/>
                <a:gd name="T28" fmla="*/ 0 w 174"/>
                <a:gd name="T29" fmla="*/ 246 h 371"/>
                <a:gd name="T30" fmla="*/ 0 w 174"/>
                <a:gd name="T31" fmla="*/ 275 h 371"/>
                <a:gd name="T32" fmla="*/ 87 w 174"/>
                <a:gd name="T33" fmla="*/ 371 h 371"/>
                <a:gd name="T34" fmla="*/ 174 w 174"/>
                <a:gd name="T35" fmla="*/ 275 h 371"/>
                <a:gd name="T36" fmla="*/ 108 w 174"/>
                <a:gd name="T37" fmla="*/ 1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371">
                  <a:moveTo>
                    <a:pt x="108" y="165"/>
                  </a:moveTo>
                  <a:cubicBezTo>
                    <a:pt x="81" y="144"/>
                    <a:pt x="58" y="125"/>
                    <a:pt x="58" y="93"/>
                  </a:cubicBezTo>
                  <a:cubicBezTo>
                    <a:pt x="58" y="58"/>
                    <a:pt x="74" y="53"/>
                    <a:pt x="88" y="53"/>
                  </a:cubicBezTo>
                  <a:cubicBezTo>
                    <a:pt x="103" y="53"/>
                    <a:pt x="119" y="58"/>
                    <a:pt x="119" y="94"/>
                  </a:cubicBezTo>
                  <a:cubicBezTo>
                    <a:pt x="119" y="106"/>
                    <a:pt x="119" y="106"/>
                    <a:pt x="119" y="106"/>
                  </a:cubicBezTo>
                  <a:cubicBezTo>
                    <a:pt x="174" y="106"/>
                    <a:pt x="174" y="106"/>
                    <a:pt x="174" y="106"/>
                  </a:cubicBezTo>
                  <a:cubicBezTo>
                    <a:pt x="174" y="95"/>
                    <a:pt x="174" y="95"/>
                    <a:pt x="174" y="95"/>
                  </a:cubicBezTo>
                  <a:cubicBezTo>
                    <a:pt x="174" y="35"/>
                    <a:pt x="142" y="0"/>
                    <a:pt x="87" y="0"/>
                  </a:cubicBezTo>
                  <a:cubicBezTo>
                    <a:pt x="33" y="0"/>
                    <a:pt x="2" y="35"/>
                    <a:pt x="2" y="95"/>
                  </a:cubicBezTo>
                  <a:cubicBezTo>
                    <a:pt x="2" y="151"/>
                    <a:pt x="37" y="180"/>
                    <a:pt x="68" y="205"/>
                  </a:cubicBezTo>
                  <a:cubicBezTo>
                    <a:pt x="94" y="227"/>
                    <a:pt x="117" y="245"/>
                    <a:pt x="117" y="277"/>
                  </a:cubicBezTo>
                  <a:cubicBezTo>
                    <a:pt x="117" y="313"/>
                    <a:pt x="99" y="317"/>
                    <a:pt x="86" y="317"/>
                  </a:cubicBezTo>
                  <a:cubicBezTo>
                    <a:pt x="73" y="317"/>
                    <a:pt x="55" y="313"/>
                    <a:pt x="55" y="277"/>
                  </a:cubicBezTo>
                  <a:cubicBezTo>
                    <a:pt x="55" y="246"/>
                    <a:pt x="55" y="246"/>
                    <a:pt x="55" y="246"/>
                  </a:cubicBezTo>
                  <a:cubicBezTo>
                    <a:pt x="0" y="246"/>
                    <a:pt x="0" y="246"/>
                    <a:pt x="0" y="246"/>
                  </a:cubicBezTo>
                  <a:cubicBezTo>
                    <a:pt x="0" y="275"/>
                    <a:pt x="0" y="275"/>
                    <a:pt x="0" y="275"/>
                  </a:cubicBezTo>
                  <a:cubicBezTo>
                    <a:pt x="0" y="336"/>
                    <a:pt x="32" y="371"/>
                    <a:pt x="87" y="371"/>
                  </a:cubicBezTo>
                  <a:cubicBezTo>
                    <a:pt x="142" y="371"/>
                    <a:pt x="174" y="336"/>
                    <a:pt x="174" y="275"/>
                  </a:cubicBezTo>
                  <a:cubicBezTo>
                    <a:pt x="174" y="219"/>
                    <a:pt x="139" y="191"/>
                    <a:pt x="108"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27"/>
            <p:cNvSpPr/>
            <p:nvPr/>
          </p:nvSpPr>
          <p:spPr bwMode="auto">
            <a:xfrm>
              <a:off x="3648" y="1727"/>
              <a:ext cx="382" cy="867"/>
            </a:xfrm>
            <a:custGeom>
              <a:avLst/>
              <a:gdLst>
                <a:gd name="T0" fmla="*/ 0 w 382"/>
                <a:gd name="T1" fmla="*/ 867 h 867"/>
                <a:gd name="T2" fmla="*/ 382 w 382"/>
                <a:gd name="T3" fmla="*/ 867 h 867"/>
                <a:gd name="T4" fmla="*/ 382 w 382"/>
                <a:gd name="T5" fmla="*/ 740 h 867"/>
                <a:gd name="T6" fmla="*/ 135 w 382"/>
                <a:gd name="T7" fmla="*/ 740 h 867"/>
                <a:gd name="T8" fmla="*/ 135 w 382"/>
                <a:gd name="T9" fmla="*/ 490 h 867"/>
                <a:gd name="T10" fmla="*/ 335 w 382"/>
                <a:gd name="T11" fmla="*/ 490 h 867"/>
                <a:gd name="T12" fmla="*/ 335 w 382"/>
                <a:gd name="T13" fmla="*/ 364 h 867"/>
                <a:gd name="T14" fmla="*/ 135 w 382"/>
                <a:gd name="T15" fmla="*/ 364 h 867"/>
                <a:gd name="T16" fmla="*/ 135 w 382"/>
                <a:gd name="T17" fmla="*/ 128 h 867"/>
                <a:gd name="T18" fmla="*/ 363 w 382"/>
                <a:gd name="T19" fmla="*/ 128 h 867"/>
                <a:gd name="T20" fmla="*/ 363 w 382"/>
                <a:gd name="T21" fmla="*/ 0 h 867"/>
                <a:gd name="T22" fmla="*/ 0 w 382"/>
                <a:gd name="T23" fmla="*/ 0 h 867"/>
                <a:gd name="T24" fmla="*/ 0 w 382"/>
                <a:gd name="T25"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867">
                  <a:moveTo>
                    <a:pt x="0" y="867"/>
                  </a:moveTo>
                  <a:lnTo>
                    <a:pt x="382" y="867"/>
                  </a:lnTo>
                  <a:lnTo>
                    <a:pt x="382" y="740"/>
                  </a:lnTo>
                  <a:lnTo>
                    <a:pt x="135" y="740"/>
                  </a:lnTo>
                  <a:lnTo>
                    <a:pt x="135" y="490"/>
                  </a:lnTo>
                  <a:lnTo>
                    <a:pt x="335" y="490"/>
                  </a:lnTo>
                  <a:lnTo>
                    <a:pt x="335" y="364"/>
                  </a:lnTo>
                  <a:lnTo>
                    <a:pt x="135" y="364"/>
                  </a:lnTo>
                  <a:lnTo>
                    <a:pt x="135" y="128"/>
                  </a:lnTo>
                  <a:lnTo>
                    <a:pt x="363" y="128"/>
                  </a:lnTo>
                  <a:lnTo>
                    <a:pt x="363" y="0"/>
                  </a:lnTo>
                  <a:lnTo>
                    <a:pt x="0" y="0"/>
                  </a:lnTo>
                  <a:lnTo>
                    <a:pt x="0" y="8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28"/>
            <p:cNvSpPr>
              <a:spLocks noEditPoints="1"/>
            </p:cNvSpPr>
            <p:nvPr/>
          </p:nvSpPr>
          <p:spPr bwMode="auto">
            <a:xfrm>
              <a:off x="4094" y="1719"/>
              <a:ext cx="421" cy="884"/>
            </a:xfrm>
            <a:custGeom>
              <a:avLst/>
              <a:gdLst>
                <a:gd name="T0" fmla="*/ 88 w 177"/>
                <a:gd name="T1" fmla="*/ 0 h 371"/>
                <a:gd name="T2" fmla="*/ 0 w 177"/>
                <a:gd name="T3" fmla="*/ 96 h 371"/>
                <a:gd name="T4" fmla="*/ 0 w 177"/>
                <a:gd name="T5" fmla="*/ 275 h 371"/>
                <a:gd name="T6" fmla="*/ 88 w 177"/>
                <a:gd name="T7" fmla="*/ 371 h 371"/>
                <a:gd name="T8" fmla="*/ 177 w 177"/>
                <a:gd name="T9" fmla="*/ 275 h 371"/>
                <a:gd name="T10" fmla="*/ 177 w 177"/>
                <a:gd name="T11" fmla="*/ 96 h 371"/>
                <a:gd name="T12" fmla="*/ 88 w 177"/>
                <a:gd name="T13" fmla="*/ 0 h 371"/>
                <a:gd name="T14" fmla="*/ 88 w 177"/>
                <a:gd name="T15" fmla="*/ 317 h 371"/>
                <a:gd name="T16" fmla="*/ 57 w 177"/>
                <a:gd name="T17" fmla="*/ 277 h 371"/>
                <a:gd name="T18" fmla="*/ 57 w 177"/>
                <a:gd name="T19" fmla="*/ 94 h 371"/>
                <a:gd name="T20" fmla="*/ 88 w 177"/>
                <a:gd name="T21" fmla="*/ 53 h 371"/>
                <a:gd name="T22" fmla="*/ 120 w 177"/>
                <a:gd name="T23" fmla="*/ 94 h 371"/>
                <a:gd name="T24" fmla="*/ 120 w 177"/>
                <a:gd name="T25" fmla="*/ 277 h 371"/>
                <a:gd name="T26" fmla="*/ 88 w 177"/>
                <a:gd name="T27" fmla="*/ 3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371">
                  <a:moveTo>
                    <a:pt x="88" y="0"/>
                  </a:moveTo>
                  <a:cubicBezTo>
                    <a:pt x="33" y="0"/>
                    <a:pt x="0" y="36"/>
                    <a:pt x="0" y="96"/>
                  </a:cubicBezTo>
                  <a:cubicBezTo>
                    <a:pt x="0" y="275"/>
                    <a:pt x="0" y="275"/>
                    <a:pt x="0" y="275"/>
                  </a:cubicBezTo>
                  <a:cubicBezTo>
                    <a:pt x="0" y="335"/>
                    <a:pt x="33" y="371"/>
                    <a:pt x="88" y="371"/>
                  </a:cubicBezTo>
                  <a:cubicBezTo>
                    <a:pt x="144" y="371"/>
                    <a:pt x="177" y="335"/>
                    <a:pt x="177" y="275"/>
                  </a:cubicBezTo>
                  <a:cubicBezTo>
                    <a:pt x="177" y="96"/>
                    <a:pt x="177" y="96"/>
                    <a:pt x="177" y="96"/>
                  </a:cubicBezTo>
                  <a:cubicBezTo>
                    <a:pt x="177" y="35"/>
                    <a:pt x="145" y="0"/>
                    <a:pt x="88" y="0"/>
                  </a:cubicBezTo>
                  <a:close/>
                  <a:moveTo>
                    <a:pt x="88" y="317"/>
                  </a:moveTo>
                  <a:cubicBezTo>
                    <a:pt x="75" y="317"/>
                    <a:pt x="57" y="313"/>
                    <a:pt x="57" y="277"/>
                  </a:cubicBezTo>
                  <a:cubicBezTo>
                    <a:pt x="57" y="94"/>
                    <a:pt x="57" y="94"/>
                    <a:pt x="57" y="94"/>
                  </a:cubicBezTo>
                  <a:cubicBezTo>
                    <a:pt x="57" y="53"/>
                    <a:pt x="81" y="53"/>
                    <a:pt x="88" y="53"/>
                  </a:cubicBezTo>
                  <a:cubicBezTo>
                    <a:pt x="102" y="53"/>
                    <a:pt x="120" y="58"/>
                    <a:pt x="120" y="94"/>
                  </a:cubicBezTo>
                  <a:cubicBezTo>
                    <a:pt x="120" y="277"/>
                    <a:pt x="120" y="277"/>
                    <a:pt x="120" y="277"/>
                  </a:cubicBezTo>
                  <a:cubicBezTo>
                    <a:pt x="120" y="313"/>
                    <a:pt x="102" y="317"/>
                    <a:pt x="88"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0" name="文本框 119"/>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20"/>
                                        </p:tgtEl>
                                        <p:attrNameLst>
                                          <p:attrName>style.visibility</p:attrName>
                                        </p:attrNameLst>
                                      </p:cBhvr>
                                      <p:to>
                                        <p:strVal val="visible"/>
                                      </p:to>
                                    </p:set>
                                    <p:anim calcmode="lin" valueType="num">
                                      <p:cBhvr>
                                        <p:cTn id="7" dur="500" fill="hold"/>
                                        <p:tgtEl>
                                          <p:spTgt spid="1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0"/>
                                        </p:tgtEl>
                                        <p:attrNameLst>
                                          <p:attrName>ppt_y</p:attrName>
                                        </p:attrNameLst>
                                      </p:cBhvr>
                                      <p:tavLst>
                                        <p:tav tm="0">
                                          <p:val>
                                            <p:strVal val="#ppt_y"/>
                                          </p:val>
                                        </p:tav>
                                        <p:tav tm="100000">
                                          <p:val>
                                            <p:strVal val="#ppt_y"/>
                                          </p:val>
                                        </p:tav>
                                      </p:tavLst>
                                    </p:anim>
                                    <p:anim calcmode="lin" valueType="num">
                                      <p:cBhvr>
                                        <p:cTn id="9" dur="500" fill="hold"/>
                                        <p:tgtEl>
                                          <p:spTgt spid="1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0"/>
                                        </p:tgtEl>
                                      </p:cBhvr>
                                    </p:animEffect>
                                  </p:childTnLst>
                                </p:cTn>
                              </p:par>
                              <p:par>
                                <p:cTn id="12" presetID="42" presetClass="entr" presetSubtype="0" fill="hold" nodeType="with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1000"/>
                                        <p:tgtEl>
                                          <p:spTgt spid="93"/>
                                        </p:tgtEl>
                                      </p:cBhvr>
                                    </p:animEffect>
                                    <p:anim calcmode="lin" valueType="num">
                                      <p:cBhvr>
                                        <p:cTn id="15" dur="1000" fill="hold"/>
                                        <p:tgtEl>
                                          <p:spTgt spid="93"/>
                                        </p:tgtEl>
                                        <p:attrNameLst>
                                          <p:attrName>ppt_x</p:attrName>
                                        </p:attrNameLst>
                                      </p:cBhvr>
                                      <p:tavLst>
                                        <p:tav tm="0">
                                          <p:val>
                                            <p:strVal val="#ppt_x"/>
                                          </p:val>
                                        </p:tav>
                                        <p:tav tm="100000">
                                          <p:val>
                                            <p:strVal val="#ppt_x"/>
                                          </p:val>
                                        </p:tav>
                                      </p:tavLst>
                                    </p:anim>
                                    <p:anim calcmode="lin" valueType="num">
                                      <p:cBhvr>
                                        <p:cTn id="16" dur="1000" fill="hold"/>
                                        <p:tgtEl>
                                          <p:spTgt spid="9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1000"/>
                                        <p:tgtEl>
                                          <p:spTgt spid="114"/>
                                        </p:tgtEl>
                                      </p:cBhvr>
                                    </p:animEffect>
                                    <p:anim calcmode="lin" valueType="num">
                                      <p:cBhvr>
                                        <p:cTn id="20" dur="1000" fill="hold"/>
                                        <p:tgtEl>
                                          <p:spTgt spid="114"/>
                                        </p:tgtEl>
                                        <p:attrNameLst>
                                          <p:attrName>ppt_x</p:attrName>
                                        </p:attrNameLst>
                                      </p:cBhvr>
                                      <p:tavLst>
                                        <p:tav tm="0">
                                          <p:val>
                                            <p:strVal val="#ppt_x"/>
                                          </p:val>
                                        </p:tav>
                                        <p:tav tm="100000">
                                          <p:val>
                                            <p:strVal val="#ppt_x"/>
                                          </p:val>
                                        </p:tav>
                                      </p:tavLst>
                                    </p:anim>
                                    <p:anim calcmode="lin" valueType="num">
                                      <p:cBhvr>
                                        <p:cTn id="21" dur="1000" fill="hold"/>
                                        <p:tgtEl>
                                          <p:spTgt spid="114"/>
                                        </p:tgtEl>
                                        <p:attrNameLst>
                                          <p:attrName>ppt_y</p:attrName>
                                        </p:attrNameLst>
                                      </p:cBhvr>
                                      <p:tavLst>
                                        <p:tav tm="0">
                                          <p:val>
                                            <p:strVal val="#ppt_y+.1"/>
                                          </p:val>
                                        </p:tav>
                                        <p:tav tm="100000">
                                          <p:val>
                                            <p:strVal val="#ppt_y"/>
                                          </p:val>
                                        </p:tav>
                                      </p:tavLst>
                                    </p:anim>
                                  </p:childTnLst>
                                </p:cTn>
                              </p:par>
                            </p:childTnLst>
                          </p:cTn>
                        </p:par>
                        <p:par>
                          <p:cTn id="22" fill="hold">
                            <p:stCondLst>
                              <p:cond delay="0"/>
                            </p:stCondLst>
                            <p:childTnLst>
                              <p:par>
                                <p:cTn id="23" presetID="53" presetClass="entr" presetSubtype="16"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1500"/>
                            </p:stCondLst>
                            <p:childTnLst>
                              <p:par>
                                <p:cTn id="41" presetID="53" presetClass="entr" presetSubtype="16"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2000"/>
                            </p:stCondLst>
                            <p:childTnLst>
                              <p:par>
                                <p:cTn id="47" presetID="53" presetClass="entr" presetSubtype="16"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childTnLst>
                          </p:cTn>
                        </p:par>
                        <p:par>
                          <p:cTn id="52" fill="hold">
                            <p:stCondLst>
                              <p:cond delay="2500"/>
                            </p:stCondLst>
                            <p:childTnLst>
                              <p:par>
                                <p:cTn id="53" presetID="53" presetClass="entr" presetSubtype="16"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childTnLst>
                          </p:cTn>
                        </p:par>
                        <p:par>
                          <p:cTn id="58" fill="hold">
                            <p:stCondLst>
                              <p:cond delay="3000"/>
                            </p:stCondLst>
                            <p:childTnLst>
                              <p:par>
                                <p:cTn id="59" presetID="53" presetClass="entr" presetSubtype="16"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par>
                          <p:cTn id="64" fill="hold">
                            <p:stCondLst>
                              <p:cond delay="3500"/>
                            </p:stCondLst>
                            <p:childTnLst>
                              <p:par>
                                <p:cTn id="65" presetID="53" presetClass="entr" presetSubtype="16"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500" fill="hold"/>
                                        <p:tgtEl>
                                          <p:spTgt spid="13"/>
                                        </p:tgtEl>
                                        <p:attrNameLst>
                                          <p:attrName>ppt_w</p:attrName>
                                        </p:attrNameLst>
                                      </p:cBhvr>
                                      <p:tavLst>
                                        <p:tav tm="0">
                                          <p:val>
                                            <p:fltVal val="0"/>
                                          </p:val>
                                        </p:tav>
                                        <p:tav tm="100000">
                                          <p:val>
                                            <p:strVal val="#ppt_w"/>
                                          </p:val>
                                        </p:tav>
                                      </p:tavLst>
                                    </p:anim>
                                    <p:anim calcmode="lin" valueType="num">
                                      <p:cBhvr>
                                        <p:cTn id="68" dur="500" fill="hold"/>
                                        <p:tgtEl>
                                          <p:spTgt spid="13"/>
                                        </p:tgtEl>
                                        <p:attrNameLst>
                                          <p:attrName>ppt_h</p:attrName>
                                        </p:attrNameLst>
                                      </p:cBhvr>
                                      <p:tavLst>
                                        <p:tav tm="0">
                                          <p:val>
                                            <p:fltVal val="0"/>
                                          </p:val>
                                        </p:tav>
                                        <p:tav tm="100000">
                                          <p:val>
                                            <p:strVal val="#ppt_h"/>
                                          </p:val>
                                        </p:tav>
                                      </p:tavLst>
                                    </p:anim>
                                    <p:animEffect transition="in" filter="fade">
                                      <p:cBhvr>
                                        <p:cTn id="69" dur="500"/>
                                        <p:tgtEl>
                                          <p:spTgt spid="13"/>
                                        </p:tgtEl>
                                      </p:cBhvr>
                                    </p:animEffect>
                                  </p:childTnLst>
                                </p:cTn>
                              </p:par>
                            </p:childTnLst>
                          </p:cTn>
                        </p:par>
                        <p:par>
                          <p:cTn id="70" fill="hold">
                            <p:stCondLst>
                              <p:cond delay="4000"/>
                            </p:stCondLst>
                            <p:childTnLst>
                              <p:par>
                                <p:cTn id="71" presetID="53" presetClass="entr" presetSubtype="16"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4500"/>
                            </p:stCondLst>
                            <p:childTnLst>
                              <p:par>
                                <p:cTn id="77" presetID="53" presetClass="entr" presetSubtype="16"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fltVal val="0"/>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animEffect transition="in" filter="fade">
                                      <p:cBhvr>
                                        <p:cTn id="81" dur="500"/>
                                        <p:tgtEl>
                                          <p:spTgt spid="21"/>
                                        </p:tgtEl>
                                      </p:cBhvr>
                                    </p:animEffect>
                                  </p:childTnLst>
                                </p:cTn>
                              </p:par>
                            </p:childTnLst>
                          </p:cTn>
                        </p:par>
                        <p:par>
                          <p:cTn id="82" fill="hold">
                            <p:stCondLst>
                              <p:cond delay="5000"/>
                            </p:stCondLst>
                            <p:childTnLst>
                              <p:par>
                                <p:cTn id="83" presetID="53" presetClass="entr" presetSubtype="16" fill="hold" nodeType="after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p:cTn id="85" dur="500" fill="hold"/>
                                        <p:tgtEl>
                                          <p:spTgt spid="49"/>
                                        </p:tgtEl>
                                        <p:attrNameLst>
                                          <p:attrName>ppt_w</p:attrName>
                                        </p:attrNameLst>
                                      </p:cBhvr>
                                      <p:tavLst>
                                        <p:tav tm="0">
                                          <p:val>
                                            <p:fltVal val="0"/>
                                          </p:val>
                                        </p:tav>
                                        <p:tav tm="100000">
                                          <p:val>
                                            <p:strVal val="#ppt_w"/>
                                          </p:val>
                                        </p:tav>
                                      </p:tavLst>
                                    </p:anim>
                                    <p:anim calcmode="lin" valueType="num">
                                      <p:cBhvr>
                                        <p:cTn id="86" dur="500" fill="hold"/>
                                        <p:tgtEl>
                                          <p:spTgt spid="49"/>
                                        </p:tgtEl>
                                        <p:attrNameLst>
                                          <p:attrName>ppt_h</p:attrName>
                                        </p:attrNameLst>
                                      </p:cBhvr>
                                      <p:tavLst>
                                        <p:tav tm="0">
                                          <p:val>
                                            <p:fltVal val="0"/>
                                          </p:val>
                                        </p:tav>
                                        <p:tav tm="100000">
                                          <p:val>
                                            <p:strVal val="#ppt_h"/>
                                          </p:val>
                                        </p:tav>
                                      </p:tavLst>
                                    </p:anim>
                                    <p:animEffect transition="in" filter="fade">
                                      <p:cBhvr>
                                        <p:cTn id="87" dur="500"/>
                                        <p:tgtEl>
                                          <p:spTgt spid="49"/>
                                        </p:tgtEl>
                                      </p:cBhvr>
                                    </p:animEffect>
                                  </p:childTnLst>
                                </p:cTn>
                              </p:par>
                            </p:childTnLst>
                          </p:cTn>
                        </p:par>
                        <p:par>
                          <p:cTn id="88" fill="hold">
                            <p:stCondLst>
                              <p:cond delay="5500"/>
                            </p:stCondLst>
                            <p:childTnLst>
                              <p:par>
                                <p:cTn id="89" presetID="53" presetClass="entr" presetSubtype="16" fill="hold" nodeType="afterEffect">
                                  <p:stCondLst>
                                    <p:cond delay="0"/>
                                  </p:stCondLst>
                                  <p:childTnLst>
                                    <p:set>
                                      <p:cBhvr>
                                        <p:cTn id="90" dur="1" fill="hold">
                                          <p:stCondLst>
                                            <p:cond delay="0"/>
                                          </p:stCondLst>
                                        </p:cTn>
                                        <p:tgtEl>
                                          <p:spTgt spid="59"/>
                                        </p:tgtEl>
                                        <p:attrNameLst>
                                          <p:attrName>style.visibility</p:attrName>
                                        </p:attrNameLst>
                                      </p:cBhvr>
                                      <p:to>
                                        <p:strVal val="visible"/>
                                      </p:to>
                                    </p:set>
                                    <p:anim calcmode="lin" valueType="num">
                                      <p:cBhvr>
                                        <p:cTn id="91" dur="500" fill="hold"/>
                                        <p:tgtEl>
                                          <p:spTgt spid="59"/>
                                        </p:tgtEl>
                                        <p:attrNameLst>
                                          <p:attrName>ppt_w</p:attrName>
                                        </p:attrNameLst>
                                      </p:cBhvr>
                                      <p:tavLst>
                                        <p:tav tm="0">
                                          <p:val>
                                            <p:fltVal val="0"/>
                                          </p:val>
                                        </p:tav>
                                        <p:tav tm="100000">
                                          <p:val>
                                            <p:strVal val="#ppt_w"/>
                                          </p:val>
                                        </p:tav>
                                      </p:tavLst>
                                    </p:anim>
                                    <p:anim calcmode="lin" valueType="num">
                                      <p:cBhvr>
                                        <p:cTn id="92" dur="500" fill="hold"/>
                                        <p:tgtEl>
                                          <p:spTgt spid="59"/>
                                        </p:tgtEl>
                                        <p:attrNameLst>
                                          <p:attrName>ppt_h</p:attrName>
                                        </p:attrNameLst>
                                      </p:cBhvr>
                                      <p:tavLst>
                                        <p:tav tm="0">
                                          <p:val>
                                            <p:fltVal val="0"/>
                                          </p:val>
                                        </p:tav>
                                        <p:tav tm="100000">
                                          <p:val>
                                            <p:strVal val="#ppt_h"/>
                                          </p:val>
                                        </p:tav>
                                      </p:tavLst>
                                    </p:anim>
                                    <p:animEffect transition="in" filter="fade">
                                      <p:cBhvr>
                                        <p:cTn id="93" dur="500"/>
                                        <p:tgtEl>
                                          <p:spTgt spid="59"/>
                                        </p:tgtEl>
                                      </p:cBhvr>
                                    </p:animEffect>
                                  </p:childTnLst>
                                </p:cTn>
                              </p:par>
                            </p:childTnLst>
                          </p:cTn>
                        </p:par>
                        <p:par>
                          <p:cTn id="94" fill="hold">
                            <p:stCondLst>
                              <p:cond delay="6000"/>
                            </p:stCondLst>
                            <p:childTnLst>
                              <p:par>
                                <p:cTn id="95" presetID="53" presetClass="entr" presetSubtype="16" fill="hold" grpId="0" nodeType="after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p:cTn id="97" dur="500" fill="hold"/>
                                        <p:tgtEl>
                                          <p:spTgt spid="3"/>
                                        </p:tgtEl>
                                        <p:attrNameLst>
                                          <p:attrName>ppt_w</p:attrName>
                                        </p:attrNameLst>
                                      </p:cBhvr>
                                      <p:tavLst>
                                        <p:tav tm="0">
                                          <p:val>
                                            <p:fltVal val="0"/>
                                          </p:val>
                                        </p:tav>
                                        <p:tav tm="100000">
                                          <p:val>
                                            <p:strVal val="#ppt_w"/>
                                          </p:val>
                                        </p:tav>
                                      </p:tavLst>
                                    </p:anim>
                                    <p:anim calcmode="lin" valueType="num">
                                      <p:cBhvr>
                                        <p:cTn id="98" dur="500" fill="hold"/>
                                        <p:tgtEl>
                                          <p:spTgt spid="3"/>
                                        </p:tgtEl>
                                        <p:attrNameLst>
                                          <p:attrName>ppt_h</p:attrName>
                                        </p:attrNameLst>
                                      </p:cBhvr>
                                      <p:tavLst>
                                        <p:tav tm="0">
                                          <p:val>
                                            <p:fltVal val="0"/>
                                          </p:val>
                                        </p:tav>
                                        <p:tav tm="100000">
                                          <p:val>
                                            <p:strVal val="#ppt_h"/>
                                          </p:val>
                                        </p:tav>
                                      </p:tavLst>
                                    </p:anim>
                                    <p:animEffect transition="in" filter="fade">
                                      <p:cBhvr>
                                        <p:cTn id="99" dur="500"/>
                                        <p:tgtEl>
                                          <p:spTgt spid="3"/>
                                        </p:tgtEl>
                                      </p:cBhvr>
                                    </p:animEffect>
                                  </p:childTnLst>
                                </p:cTn>
                              </p:par>
                            </p:childTnLst>
                          </p:cTn>
                        </p:par>
                        <p:par>
                          <p:cTn id="100" fill="hold">
                            <p:stCondLst>
                              <p:cond delay="6500"/>
                            </p:stCondLst>
                            <p:childTnLst>
                              <p:par>
                                <p:cTn id="101" presetID="42" presetClass="entr" presetSubtype="0" fill="hold" nodeType="after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fade">
                                      <p:cBhvr>
                                        <p:cTn id="103" dur="500"/>
                                        <p:tgtEl>
                                          <p:spTgt spid="89"/>
                                        </p:tgtEl>
                                      </p:cBhvr>
                                    </p:animEffect>
                                    <p:anim calcmode="lin" valueType="num">
                                      <p:cBhvr>
                                        <p:cTn id="104" dur="500" fill="hold"/>
                                        <p:tgtEl>
                                          <p:spTgt spid="89"/>
                                        </p:tgtEl>
                                        <p:attrNameLst>
                                          <p:attrName>ppt_x</p:attrName>
                                        </p:attrNameLst>
                                      </p:cBhvr>
                                      <p:tavLst>
                                        <p:tav tm="0">
                                          <p:val>
                                            <p:strVal val="#ppt_x"/>
                                          </p:val>
                                        </p:tav>
                                        <p:tav tm="100000">
                                          <p:val>
                                            <p:strVal val="#ppt_x"/>
                                          </p:val>
                                        </p:tav>
                                      </p:tavLst>
                                    </p:anim>
                                    <p:anim calcmode="lin" valueType="num">
                                      <p:cBhvr>
                                        <p:cTn id="105" dur="500" fill="hold"/>
                                        <p:tgtEl>
                                          <p:spTgt spid="89"/>
                                        </p:tgtEl>
                                        <p:attrNameLst>
                                          <p:attrName>ppt_y</p:attrName>
                                        </p:attrNameLst>
                                      </p:cBhvr>
                                      <p:tavLst>
                                        <p:tav tm="0">
                                          <p:val>
                                            <p:strVal val="#ppt_y+.1"/>
                                          </p:val>
                                        </p:tav>
                                        <p:tav tm="100000">
                                          <p:val>
                                            <p:strVal val="#ppt_y"/>
                                          </p:val>
                                        </p:tav>
                                      </p:tavLst>
                                    </p:anim>
                                  </p:childTnLst>
                                </p:cTn>
                              </p:par>
                            </p:childTnLst>
                          </p:cTn>
                        </p:par>
                        <p:par>
                          <p:cTn id="106" fill="hold">
                            <p:stCondLst>
                              <p:cond delay="7000"/>
                            </p:stCondLst>
                            <p:childTnLst>
                              <p:par>
                                <p:cTn id="107" presetID="42" presetClass="entr" presetSubtype="0" fill="hold" nodeType="afterEffect">
                                  <p:stCondLst>
                                    <p:cond delay="0"/>
                                  </p:stCondLst>
                                  <p:childTnLst>
                                    <p:set>
                                      <p:cBhvr>
                                        <p:cTn id="108" dur="1" fill="hold">
                                          <p:stCondLst>
                                            <p:cond delay="0"/>
                                          </p:stCondLst>
                                        </p:cTn>
                                        <p:tgtEl>
                                          <p:spTgt spid="88"/>
                                        </p:tgtEl>
                                        <p:attrNameLst>
                                          <p:attrName>style.visibility</p:attrName>
                                        </p:attrNameLst>
                                      </p:cBhvr>
                                      <p:to>
                                        <p:strVal val="visible"/>
                                      </p:to>
                                    </p:set>
                                    <p:animEffect transition="in" filter="fade">
                                      <p:cBhvr>
                                        <p:cTn id="109" dur="500"/>
                                        <p:tgtEl>
                                          <p:spTgt spid="88"/>
                                        </p:tgtEl>
                                      </p:cBhvr>
                                    </p:animEffect>
                                    <p:anim calcmode="lin" valueType="num">
                                      <p:cBhvr>
                                        <p:cTn id="110" dur="500" fill="hold"/>
                                        <p:tgtEl>
                                          <p:spTgt spid="88"/>
                                        </p:tgtEl>
                                        <p:attrNameLst>
                                          <p:attrName>ppt_x</p:attrName>
                                        </p:attrNameLst>
                                      </p:cBhvr>
                                      <p:tavLst>
                                        <p:tav tm="0">
                                          <p:val>
                                            <p:strVal val="#ppt_x"/>
                                          </p:val>
                                        </p:tav>
                                        <p:tav tm="100000">
                                          <p:val>
                                            <p:strVal val="#ppt_x"/>
                                          </p:val>
                                        </p:tav>
                                      </p:tavLst>
                                    </p:anim>
                                    <p:anim calcmode="lin" valueType="num">
                                      <p:cBhvr>
                                        <p:cTn id="111" dur="500" fill="hold"/>
                                        <p:tgtEl>
                                          <p:spTgt spid="88"/>
                                        </p:tgtEl>
                                        <p:attrNameLst>
                                          <p:attrName>ppt_y</p:attrName>
                                        </p:attrNameLst>
                                      </p:cBhvr>
                                      <p:tavLst>
                                        <p:tav tm="0">
                                          <p:val>
                                            <p:strVal val="#ppt_y+.1"/>
                                          </p:val>
                                        </p:tav>
                                        <p:tav tm="100000">
                                          <p:val>
                                            <p:strVal val="#ppt_y"/>
                                          </p:val>
                                        </p:tav>
                                      </p:tavLst>
                                    </p:anim>
                                  </p:childTnLst>
                                </p:cTn>
                              </p:par>
                            </p:childTnLst>
                          </p:cTn>
                        </p:par>
                        <p:par>
                          <p:cTn id="112" fill="hold">
                            <p:stCondLst>
                              <p:cond delay="7500"/>
                            </p:stCondLst>
                            <p:childTnLst>
                              <p:par>
                                <p:cTn id="113" presetID="42" presetClass="entr" presetSubtype="0" fill="hold" nodeType="after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500"/>
                                        <p:tgtEl>
                                          <p:spTgt spid="78"/>
                                        </p:tgtEl>
                                      </p:cBhvr>
                                    </p:animEffect>
                                    <p:anim calcmode="lin" valueType="num">
                                      <p:cBhvr>
                                        <p:cTn id="116" dur="500" fill="hold"/>
                                        <p:tgtEl>
                                          <p:spTgt spid="78"/>
                                        </p:tgtEl>
                                        <p:attrNameLst>
                                          <p:attrName>ppt_x</p:attrName>
                                        </p:attrNameLst>
                                      </p:cBhvr>
                                      <p:tavLst>
                                        <p:tav tm="0">
                                          <p:val>
                                            <p:strVal val="#ppt_x"/>
                                          </p:val>
                                        </p:tav>
                                        <p:tav tm="100000">
                                          <p:val>
                                            <p:strVal val="#ppt_x"/>
                                          </p:val>
                                        </p:tav>
                                      </p:tavLst>
                                    </p:anim>
                                    <p:anim calcmode="lin" valueType="num">
                                      <p:cBhvr>
                                        <p:cTn id="117" dur="500" fill="hold"/>
                                        <p:tgtEl>
                                          <p:spTgt spid="78"/>
                                        </p:tgtEl>
                                        <p:attrNameLst>
                                          <p:attrName>ppt_y</p:attrName>
                                        </p:attrNameLst>
                                      </p:cBhvr>
                                      <p:tavLst>
                                        <p:tav tm="0">
                                          <p:val>
                                            <p:strVal val="#ppt_y+.1"/>
                                          </p:val>
                                        </p:tav>
                                        <p:tav tm="100000">
                                          <p:val>
                                            <p:strVal val="#ppt_y"/>
                                          </p:val>
                                        </p:tav>
                                      </p:tavLst>
                                    </p:anim>
                                  </p:childTnLst>
                                </p:cTn>
                              </p:par>
                            </p:childTnLst>
                          </p:cTn>
                        </p:par>
                        <p:par>
                          <p:cTn id="118" fill="hold">
                            <p:stCondLst>
                              <p:cond delay="8000"/>
                            </p:stCondLst>
                            <p:childTnLst>
                              <p:par>
                                <p:cTn id="119" presetID="42" presetClass="entr" presetSubtype="0" fill="hold" nodeType="after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500"/>
                                        <p:tgtEl>
                                          <p:spTgt spid="79"/>
                                        </p:tgtEl>
                                      </p:cBhvr>
                                    </p:animEffect>
                                    <p:anim calcmode="lin" valueType="num">
                                      <p:cBhvr>
                                        <p:cTn id="122" dur="500" fill="hold"/>
                                        <p:tgtEl>
                                          <p:spTgt spid="79"/>
                                        </p:tgtEl>
                                        <p:attrNameLst>
                                          <p:attrName>ppt_x</p:attrName>
                                        </p:attrNameLst>
                                      </p:cBhvr>
                                      <p:tavLst>
                                        <p:tav tm="0">
                                          <p:val>
                                            <p:strVal val="#ppt_x"/>
                                          </p:val>
                                        </p:tav>
                                        <p:tav tm="100000">
                                          <p:val>
                                            <p:strVal val="#ppt_x"/>
                                          </p:val>
                                        </p:tav>
                                      </p:tavLst>
                                    </p:anim>
                                    <p:anim calcmode="lin" valueType="num">
                                      <p:cBhvr>
                                        <p:cTn id="123" dur="5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0" grpId="0" animBg="1"/>
      <p:bldP spid="21" grpId="0" animBg="1"/>
      <p:bldP spid="1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等腰三角形 29"/>
          <p:cNvSpPr/>
          <p:nvPr/>
        </p:nvSpPr>
        <p:spPr>
          <a:xfrm flipV="1">
            <a:off x="5350049" y="3982507"/>
            <a:ext cx="1491903" cy="118429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a:off x="4911224" y="3655826"/>
            <a:ext cx="2369552" cy="2065871"/>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flipV="1">
            <a:off x="6723115" y="1728379"/>
            <a:ext cx="1491903" cy="118429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5"/>
          <p:cNvSpPr>
            <a:spLocks noEditPoints="1"/>
          </p:cNvSpPr>
          <p:nvPr/>
        </p:nvSpPr>
        <p:spPr bwMode="auto">
          <a:xfrm>
            <a:off x="6284290" y="1401697"/>
            <a:ext cx="2369552" cy="2065871"/>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5329300" y="2112885"/>
            <a:ext cx="1491903" cy="118429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5"/>
          <p:cNvSpPr>
            <a:spLocks noEditPoints="1"/>
          </p:cNvSpPr>
          <p:nvPr/>
        </p:nvSpPr>
        <p:spPr bwMode="auto">
          <a:xfrm flipV="1">
            <a:off x="4911224" y="1540122"/>
            <a:ext cx="2369552" cy="2065871"/>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flipV="1">
            <a:off x="3935487" y="1728379"/>
            <a:ext cx="1491903" cy="11842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5"/>
          <p:cNvSpPr>
            <a:spLocks noEditPoints="1"/>
          </p:cNvSpPr>
          <p:nvPr/>
        </p:nvSpPr>
        <p:spPr bwMode="auto">
          <a:xfrm>
            <a:off x="3496662" y="1401697"/>
            <a:ext cx="2369552" cy="2065871"/>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27"/>
          <p:cNvSpPr>
            <a:spLocks noEditPoints="1"/>
          </p:cNvSpPr>
          <p:nvPr/>
        </p:nvSpPr>
        <p:spPr bwMode="auto">
          <a:xfrm>
            <a:off x="4465026" y="2026644"/>
            <a:ext cx="425450" cy="407988"/>
          </a:xfrm>
          <a:custGeom>
            <a:avLst/>
            <a:gdLst>
              <a:gd name="T0" fmla="*/ 111 w 111"/>
              <a:gd name="T1" fmla="*/ 44 h 106"/>
              <a:gd name="T2" fmla="*/ 55 w 111"/>
              <a:gd name="T3" fmla="*/ 0 h 106"/>
              <a:gd name="T4" fmla="*/ 0 w 111"/>
              <a:gd name="T5" fmla="*/ 44 h 106"/>
              <a:gd name="T6" fmla="*/ 55 w 111"/>
              <a:gd name="T7" fmla="*/ 89 h 106"/>
              <a:gd name="T8" fmla="*/ 75 w 111"/>
              <a:gd name="T9" fmla="*/ 86 h 106"/>
              <a:gd name="T10" fmla="*/ 97 w 111"/>
              <a:gd name="T11" fmla="*/ 106 h 106"/>
              <a:gd name="T12" fmla="*/ 93 w 111"/>
              <a:gd name="T13" fmla="*/ 77 h 106"/>
              <a:gd name="T14" fmla="*/ 111 w 111"/>
              <a:gd name="T15" fmla="*/ 44 h 106"/>
              <a:gd name="T16" fmla="*/ 27 w 111"/>
              <a:gd name="T17" fmla="*/ 49 h 106"/>
              <a:gd name="T18" fmla="*/ 21 w 111"/>
              <a:gd name="T19" fmla="*/ 43 h 106"/>
              <a:gd name="T20" fmla="*/ 27 w 111"/>
              <a:gd name="T21" fmla="*/ 37 h 106"/>
              <a:gd name="T22" fmla="*/ 33 w 111"/>
              <a:gd name="T23" fmla="*/ 43 h 106"/>
              <a:gd name="T24" fmla="*/ 27 w 111"/>
              <a:gd name="T25" fmla="*/ 49 h 106"/>
              <a:gd name="T26" fmla="*/ 55 w 111"/>
              <a:gd name="T27" fmla="*/ 49 h 106"/>
              <a:gd name="T28" fmla="*/ 49 w 111"/>
              <a:gd name="T29" fmla="*/ 43 h 106"/>
              <a:gd name="T30" fmla="*/ 55 w 111"/>
              <a:gd name="T31" fmla="*/ 37 h 106"/>
              <a:gd name="T32" fmla="*/ 61 w 111"/>
              <a:gd name="T33" fmla="*/ 43 h 106"/>
              <a:gd name="T34" fmla="*/ 55 w 111"/>
              <a:gd name="T35" fmla="*/ 49 h 106"/>
              <a:gd name="T36" fmla="*/ 84 w 111"/>
              <a:gd name="T37" fmla="*/ 49 h 106"/>
              <a:gd name="T38" fmla="*/ 78 w 111"/>
              <a:gd name="T39" fmla="*/ 43 h 106"/>
              <a:gd name="T40" fmla="*/ 84 w 111"/>
              <a:gd name="T41" fmla="*/ 37 h 106"/>
              <a:gd name="T42" fmla="*/ 90 w 111"/>
              <a:gd name="T43" fmla="*/ 43 h 106"/>
              <a:gd name="T44" fmla="*/ 84 w 111"/>
              <a:gd name="T45" fmla="*/ 4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06">
                <a:moveTo>
                  <a:pt x="111" y="44"/>
                </a:moveTo>
                <a:cubicBezTo>
                  <a:pt x="111" y="20"/>
                  <a:pt x="86" y="0"/>
                  <a:pt x="55" y="0"/>
                </a:cubicBezTo>
                <a:cubicBezTo>
                  <a:pt x="25" y="0"/>
                  <a:pt x="0" y="20"/>
                  <a:pt x="0" y="44"/>
                </a:cubicBezTo>
                <a:cubicBezTo>
                  <a:pt x="0" y="69"/>
                  <a:pt x="25" y="89"/>
                  <a:pt x="55" y="89"/>
                </a:cubicBezTo>
                <a:cubicBezTo>
                  <a:pt x="62" y="89"/>
                  <a:pt x="69" y="88"/>
                  <a:pt x="75" y="86"/>
                </a:cubicBezTo>
                <a:cubicBezTo>
                  <a:pt x="97" y="106"/>
                  <a:pt x="97" y="106"/>
                  <a:pt x="97" y="106"/>
                </a:cubicBezTo>
                <a:cubicBezTo>
                  <a:pt x="93" y="77"/>
                  <a:pt x="93" y="77"/>
                  <a:pt x="93" y="77"/>
                </a:cubicBezTo>
                <a:cubicBezTo>
                  <a:pt x="104" y="69"/>
                  <a:pt x="111" y="57"/>
                  <a:pt x="111" y="44"/>
                </a:cubicBezTo>
                <a:close/>
                <a:moveTo>
                  <a:pt x="27" y="49"/>
                </a:moveTo>
                <a:cubicBezTo>
                  <a:pt x="24" y="49"/>
                  <a:pt x="21" y="46"/>
                  <a:pt x="21" y="43"/>
                </a:cubicBezTo>
                <a:cubicBezTo>
                  <a:pt x="21" y="40"/>
                  <a:pt x="24" y="37"/>
                  <a:pt x="27" y="37"/>
                </a:cubicBezTo>
                <a:cubicBezTo>
                  <a:pt x="30" y="37"/>
                  <a:pt x="33" y="40"/>
                  <a:pt x="33" y="43"/>
                </a:cubicBezTo>
                <a:cubicBezTo>
                  <a:pt x="33" y="46"/>
                  <a:pt x="30" y="49"/>
                  <a:pt x="27" y="49"/>
                </a:cubicBezTo>
                <a:close/>
                <a:moveTo>
                  <a:pt x="55" y="49"/>
                </a:moveTo>
                <a:cubicBezTo>
                  <a:pt x="52" y="49"/>
                  <a:pt x="49" y="46"/>
                  <a:pt x="49" y="43"/>
                </a:cubicBezTo>
                <a:cubicBezTo>
                  <a:pt x="49" y="40"/>
                  <a:pt x="52" y="37"/>
                  <a:pt x="55" y="37"/>
                </a:cubicBezTo>
                <a:cubicBezTo>
                  <a:pt x="59" y="37"/>
                  <a:pt x="61" y="40"/>
                  <a:pt x="61" y="43"/>
                </a:cubicBezTo>
                <a:cubicBezTo>
                  <a:pt x="61" y="46"/>
                  <a:pt x="59" y="49"/>
                  <a:pt x="55" y="49"/>
                </a:cubicBezTo>
                <a:close/>
                <a:moveTo>
                  <a:pt x="84" y="49"/>
                </a:moveTo>
                <a:cubicBezTo>
                  <a:pt x="81" y="49"/>
                  <a:pt x="78" y="46"/>
                  <a:pt x="78" y="43"/>
                </a:cubicBezTo>
                <a:cubicBezTo>
                  <a:pt x="78" y="40"/>
                  <a:pt x="81" y="37"/>
                  <a:pt x="84" y="37"/>
                </a:cubicBezTo>
                <a:cubicBezTo>
                  <a:pt x="87" y="37"/>
                  <a:pt x="90" y="40"/>
                  <a:pt x="90" y="43"/>
                </a:cubicBezTo>
                <a:cubicBezTo>
                  <a:pt x="90" y="46"/>
                  <a:pt x="87" y="49"/>
                  <a:pt x="84" y="49"/>
                </a:cubicBez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grpSp>
        <p:nvGrpSpPr>
          <p:cNvPr id="37" name="组合 36"/>
          <p:cNvGrpSpPr>
            <a:grpSpLocks noChangeAspect="1"/>
          </p:cNvGrpSpPr>
          <p:nvPr/>
        </p:nvGrpSpPr>
        <p:grpSpPr>
          <a:xfrm>
            <a:off x="7239279" y="1953932"/>
            <a:ext cx="562154" cy="504000"/>
            <a:chOff x="11766550" y="1147763"/>
            <a:chExt cx="690563" cy="619125"/>
          </a:xfrm>
          <a:solidFill>
            <a:schemeClr val="bg1"/>
          </a:solidFill>
        </p:grpSpPr>
        <p:sp>
          <p:nvSpPr>
            <p:cNvPr id="38" name="Freeform 1059"/>
            <p:cNvSpPr/>
            <p:nvPr/>
          </p:nvSpPr>
          <p:spPr bwMode="auto">
            <a:xfrm>
              <a:off x="11766550" y="1147763"/>
              <a:ext cx="412750" cy="355600"/>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39" name="Freeform 1060"/>
            <p:cNvSpPr>
              <a:spLocks noEditPoints="1"/>
            </p:cNvSpPr>
            <p:nvPr/>
          </p:nvSpPr>
          <p:spPr bwMode="auto">
            <a:xfrm>
              <a:off x="12077700" y="1219200"/>
              <a:ext cx="379413" cy="371475"/>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0" name="Freeform 1061"/>
            <p:cNvSpPr>
              <a:spLocks noEditPoints="1"/>
            </p:cNvSpPr>
            <p:nvPr/>
          </p:nvSpPr>
          <p:spPr bwMode="auto">
            <a:xfrm>
              <a:off x="11893550" y="1530350"/>
              <a:ext cx="244475" cy="236538"/>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grpSp>
      <p:sp>
        <p:nvSpPr>
          <p:cNvPr id="41" name="Freeform 278"/>
          <p:cNvSpPr>
            <a:spLocks noChangeAspect="1" noEditPoints="1"/>
          </p:cNvSpPr>
          <p:nvPr/>
        </p:nvSpPr>
        <p:spPr bwMode="auto">
          <a:xfrm>
            <a:off x="5826214" y="2596933"/>
            <a:ext cx="498074" cy="504000"/>
          </a:xfrm>
          <a:custGeom>
            <a:avLst/>
            <a:gdLst>
              <a:gd name="T0" fmla="*/ 26 w 71"/>
              <a:gd name="T1" fmla="*/ 11 h 72"/>
              <a:gd name="T2" fmla="*/ 11 w 71"/>
              <a:gd name="T3" fmla="*/ 17 h 72"/>
              <a:gd name="T4" fmla="*/ 16 w 71"/>
              <a:gd name="T5" fmla="*/ 32 h 72"/>
              <a:gd name="T6" fmla="*/ 32 w 71"/>
              <a:gd name="T7" fmla="*/ 26 h 72"/>
              <a:gd name="T8" fmla="*/ 31 w 71"/>
              <a:gd name="T9" fmla="*/ 7 h 72"/>
              <a:gd name="T10" fmla="*/ 36 w 71"/>
              <a:gd name="T11" fmla="*/ 7 h 72"/>
              <a:gd name="T12" fmla="*/ 37 w 71"/>
              <a:gd name="T13" fmla="*/ 14 h 72"/>
              <a:gd name="T14" fmla="*/ 38 w 71"/>
              <a:gd name="T15" fmla="*/ 17 h 72"/>
              <a:gd name="T16" fmla="*/ 42 w 71"/>
              <a:gd name="T17" fmla="*/ 22 h 72"/>
              <a:gd name="T18" fmla="*/ 38 w 71"/>
              <a:gd name="T19" fmla="*/ 26 h 72"/>
              <a:gd name="T20" fmla="*/ 39 w 71"/>
              <a:gd name="T21" fmla="*/ 32 h 72"/>
              <a:gd name="T22" fmla="*/ 33 w 71"/>
              <a:gd name="T23" fmla="*/ 34 h 72"/>
              <a:gd name="T24" fmla="*/ 31 w 71"/>
              <a:gd name="T25" fmla="*/ 40 h 72"/>
              <a:gd name="T26" fmla="*/ 27 w 71"/>
              <a:gd name="T27" fmla="*/ 38 h 72"/>
              <a:gd name="T28" fmla="*/ 26 w 71"/>
              <a:gd name="T29" fmla="*/ 42 h 72"/>
              <a:gd name="T30" fmla="*/ 20 w 71"/>
              <a:gd name="T31" fmla="*/ 39 h 72"/>
              <a:gd name="T32" fmla="*/ 15 w 71"/>
              <a:gd name="T33" fmla="*/ 41 h 72"/>
              <a:gd name="T34" fmla="*/ 11 w 71"/>
              <a:gd name="T35" fmla="*/ 36 h 72"/>
              <a:gd name="T36" fmla="*/ 6 w 71"/>
              <a:gd name="T37" fmla="*/ 35 h 72"/>
              <a:gd name="T38" fmla="*/ 5 w 71"/>
              <a:gd name="T39" fmla="*/ 29 h 72"/>
              <a:gd name="T40" fmla="*/ 4 w 71"/>
              <a:gd name="T41" fmla="*/ 26 h 72"/>
              <a:gd name="T42" fmla="*/ 0 w 71"/>
              <a:gd name="T43" fmla="*/ 21 h 72"/>
              <a:gd name="T44" fmla="*/ 4 w 71"/>
              <a:gd name="T45" fmla="*/ 17 h 72"/>
              <a:gd name="T46" fmla="*/ 3 w 71"/>
              <a:gd name="T47" fmla="*/ 10 h 72"/>
              <a:gd name="T48" fmla="*/ 9 w 71"/>
              <a:gd name="T49" fmla="*/ 9 h 72"/>
              <a:gd name="T50" fmla="*/ 11 w 71"/>
              <a:gd name="T51" fmla="*/ 3 h 72"/>
              <a:gd name="T52" fmla="*/ 15 w 71"/>
              <a:gd name="T53" fmla="*/ 5 h 72"/>
              <a:gd name="T54" fmla="*/ 17 w 71"/>
              <a:gd name="T55" fmla="*/ 1 h 72"/>
              <a:gd name="T56" fmla="*/ 22 w 71"/>
              <a:gd name="T57" fmla="*/ 4 h 72"/>
              <a:gd name="T58" fmla="*/ 27 w 71"/>
              <a:gd name="T59" fmla="*/ 2 h 72"/>
              <a:gd name="T60" fmla="*/ 31 w 71"/>
              <a:gd name="T61" fmla="*/ 7 h 72"/>
              <a:gd name="T62" fmla="*/ 54 w 71"/>
              <a:gd name="T63" fmla="*/ 41 h 72"/>
              <a:gd name="T64" fmla="*/ 39 w 71"/>
              <a:gd name="T65" fmla="*/ 46 h 72"/>
              <a:gd name="T66" fmla="*/ 45 w 71"/>
              <a:gd name="T67" fmla="*/ 62 h 72"/>
              <a:gd name="T68" fmla="*/ 60 w 71"/>
              <a:gd name="T69" fmla="*/ 56 h 72"/>
              <a:gd name="T70" fmla="*/ 59 w 71"/>
              <a:gd name="T71" fmla="*/ 37 h 72"/>
              <a:gd name="T72" fmla="*/ 65 w 71"/>
              <a:gd name="T73" fmla="*/ 37 h 72"/>
              <a:gd name="T74" fmla="*/ 65 w 71"/>
              <a:gd name="T75" fmla="*/ 44 h 72"/>
              <a:gd name="T76" fmla="*/ 66 w 71"/>
              <a:gd name="T77" fmla="*/ 47 h 72"/>
              <a:gd name="T78" fmla="*/ 70 w 71"/>
              <a:gd name="T79" fmla="*/ 52 h 72"/>
              <a:gd name="T80" fmla="*/ 66 w 71"/>
              <a:gd name="T81" fmla="*/ 56 h 72"/>
              <a:gd name="T82" fmla="*/ 67 w 71"/>
              <a:gd name="T83" fmla="*/ 62 h 72"/>
              <a:gd name="T84" fmla="*/ 62 w 71"/>
              <a:gd name="T85" fmla="*/ 63 h 72"/>
              <a:gd name="T86" fmla="*/ 59 w 71"/>
              <a:gd name="T87" fmla="*/ 69 h 72"/>
              <a:gd name="T88" fmla="*/ 56 w 71"/>
              <a:gd name="T89" fmla="*/ 67 h 72"/>
              <a:gd name="T90" fmla="*/ 54 w 71"/>
              <a:gd name="T91" fmla="*/ 71 h 72"/>
              <a:gd name="T92" fmla="*/ 48 w 71"/>
              <a:gd name="T93" fmla="*/ 69 h 72"/>
              <a:gd name="T94" fmla="*/ 43 w 71"/>
              <a:gd name="T95" fmla="*/ 71 h 72"/>
              <a:gd name="T96" fmla="*/ 40 w 71"/>
              <a:gd name="T97" fmla="*/ 66 h 72"/>
              <a:gd name="T98" fmla="*/ 34 w 71"/>
              <a:gd name="T99" fmla="*/ 65 h 72"/>
              <a:gd name="T100" fmla="*/ 34 w 71"/>
              <a:gd name="T101" fmla="*/ 59 h 72"/>
              <a:gd name="T102" fmla="*/ 33 w 71"/>
              <a:gd name="T103" fmla="*/ 56 h 72"/>
              <a:gd name="T104" fmla="*/ 29 w 71"/>
              <a:gd name="T105" fmla="*/ 51 h 72"/>
              <a:gd name="T106" fmla="*/ 33 w 71"/>
              <a:gd name="T107" fmla="*/ 47 h 72"/>
              <a:gd name="T108" fmla="*/ 32 w 71"/>
              <a:gd name="T109" fmla="*/ 40 h 72"/>
              <a:gd name="T110" fmla="*/ 37 w 71"/>
              <a:gd name="T111" fmla="*/ 39 h 72"/>
              <a:gd name="T112" fmla="*/ 40 w 71"/>
              <a:gd name="T113" fmla="*/ 33 h 72"/>
              <a:gd name="T114" fmla="*/ 43 w 71"/>
              <a:gd name="T115" fmla="*/ 35 h 72"/>
              <a:gd name="T116" fmla="*/ 45 w 71"/>
              <a:gd name="T117" fmla="*/ 31 h 72"/>
              <a:gd name="T118" fmla="*/ 51 w 71"/>
              <a:gd name="T119" fmla="*/ 34 h 72"/>
              <a:gd name="T120" fmla="*/ 56 w 71"/>
              <a:gd name="T121" fmla="*/ 31 h 72"/>
              <a:gd name="T122" fmla="*/ 59 w 71"/>
              <a:gd name="T123"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 h="72">
                <a:moveTo>
                  <a:pt x="32" y="17"/>
                </a:moveTo>
                <a:cubicBezTo>
                  <a:pt x="31" y="14"/>
                  <a:pt x="29" y="12"/>
                  <a:pt x="26" y="11"/>
                </a:cubicBezTo>
                <a:cubicBezTo>
                  <a:pt x="23" y="10"/>
                  <a:pt x="20" y="9"/>
                  <a:pt x="17" y="11"/>
                </a:cubicBezTo>
                <a:cubicBezTo>
                  <a:pt x="14" y="12"/>
                  <a:pt x="12" y="14"/>
                  <a:pt x="11" y="17"/>
                </a:cubicBezTo>
                <a:cubicBezTo>
                  <a:pt x="9" y="19"/>
                  <a:pt x="9" y="23"/>
                  <a:pt x="10" y="25"/>
                </a:cubicBezTo>
                <a:cubicBezTo>
                  <a:pt x="11" y="28"/>
                  <a:pt x="13" y="30"/>
                  <a:pt x="16" y="32"/>
                </a:cubicBezTo>
                <a:cubicBezTo>
                  <a:pt x="19" y="33"/>
                  <a:pt x="22" y="33"/>
                  <a:pt x="25" y="32"/>
                </a:cubicBezTo>
                <a:cubicBezTo>
                  <a:pt x="28" y="31"/>
                  <a:pt x="30" y="29"/>
                  <a:pt x="32" y="26"/>
                </a:cubicBezTo>
                <a:cubicBezTo>
                  <a:pt x="33" y="23"/>
                  <a:pt x="33" y="20"/>
                  <a:pt x="32" y="17"/>
                </a:cubicBezTo>
                <a:close/>
                <a:moveTo>
                  <a:pt x="31" y="7"/>
                </a:moveTo>
                <a:cubicBezTo>
                  <a:pt x="32" y="7"/>
                  <a:pt x="33" y="8"/>
                  <a:pt x="33" y="9"/>
                </a:cubicBezTo>
                <a:cubicBezTo>
                  <a:pt x="36" y="7"/>
                  <a:pt x="36" y="7"/>
                  <a:pt x="36" y="7"/>
                </a:cubicBezTo>
                <a:cubicBezTo>
                  <a:pt x="38" y="8"/>
                  <a:pt x="39" y="10"/>
                  <a:pt x="39" y="11"/>
                </a:cubicBezTo>
                <a:cubicBezTo>
                  <a:pt x="37" y="14"/>
                  <a:pt x="37" y="14"/>
                  <a:pt x="37" y="14"/>
                </a:cubicBezTo>
                <a:cubicBezTo>
                  <a:pt x="37" y="14"/>
                  <a:pt x="37" y="15"/>
                  <a:pt x="37" y="15"/>
                </a:cubicBezTo>
                <a:cubicBezTo>
                  <a:pt x="38" y="16"/>
                  <a:pt x="38" y="16"/>
                  <a:pt x="38" y="17"/>
                </a:cubicBezTo>
                <a:cubicBezTo>
                  <a:pt x="41" y="17"/>
                  <a:pt x="41" y="17"/>
                  <a:pt x="41" y="17"/>
                </a:cubicBezTo>
                <a:cubicBezTo>
                  <a:pt x="42" y="19"/>
                  <a:pt x="42" y="20"/>
                  <a:pt x="42" y="22"/>
                </a:cubicBezTo>
                <a:cubicBezTo>
                  <a:pt x="38" y="22"/>
                  <a:pt x="38" y="22"/>
                  <a:pt x="38" y="22"/>
                </a:cubicBezTo>
                <a:cubicBezTo>
                  <a:pt x="38" y="24"/>
                  <a:pt x="38" y="25"/>
                  <a:pt x="38" y="26"/>
                </a:cubicBezTo>
                <a:cubicBezTo>
                  <a:pt x="41" y="28"/>
                  <a:pt x="41" y="28"/>
                  <a:pt x="41" y="28"/>
                </a:cubicBezTo>
                <a:cubicBezTo>
                  <a:pt x="41" y="29"/>
                  <a:pt x="40" y="31"/>
                  <a:pt x="39" y="32"/>
                </a:cubicBezTo>
                <a:cubicBezTo>
                  <a:pt x="36" y="31"/>
                  <a:pt x="36" y="31"/>
                  <a:pt x="36" y="31"/>
                </a:cubicBezTo>
                <a:cubicBezTo>
                  <a:pt x="35" y="32"/>
                  <a:pt x="34" y="33"/>
                  <a:pt x="33" y="34"/>
                </a:cubicBezTo>
                <a:cubicBezTo>
                  <a:pt x="35" y="37"/>
                  <a:pt x="35" y="37"/>
                  <a:pt x="35" y="37"/>
                </a:cubicBezTo>
                <a:cubicBezTo>
                  <a:pt x="34" y="38"/>
                  <a:pt x="33" y="39"/>
                  <a:pt x="31" y="40"/>
                </a:cubicBezTo>
                <a:cubicBezTo>
                  <a:pt x="29" y="37"/>
                  <a:pt x="29" y="37"/>
                  <a:pt x="29" y="37"/>
                </a:cubicBezTo>
                <a:cubicBezTo>
                  <a:pt x="28" y="37"/>
                  <a:pt x="28" y="37"/>
                  <a:pt x="27" y="38"/>
                </a:cubicBezTo>
                <a:cubicBezTo>
                  <a:pt x="27" y="38"/>
                  <a:pt x="26" y="38"/>
                  <a:pt x="26" y="38"/>
                </a:cubicBezTo>
                <a:cubicBezTo>
                  <a:pt x="26" y="42"/>
                  <a:pt x="26" y="42"/>
                  <a:pt x="26" y="42"/>
                </a:cubicBezTo>
                <a:cubicBezTo>
                  <a:pt x="24" y="42"/>
                  <a:pt x="22" y="42"/>
                  <a:pt x="21" y="42"/>
                </a:cubicBezTo>
                <a:cubicBezTo>
                  <a:pt x="20" y="39"/>
                  <a:pt x="20" y="39"/>
                  <a:pt x="20" y="39"/>
                </a:cubicBezTo>
                <a:cubicBezTo>
                  <a:pt x="19" y="39"/>
                  <a:pt x="18" y="38"/>
                  <a:pt x="17" y="38"/>
                </a:cubicBezTo>
                <a:cubicBezTo>
                  <a:pt x="15" y="41"/>
                  <a:pt x="15" y="41"/>
                  <a:pt x="15" y="41"/>
                </a:cubicBezTo>
                <a:cubicBezTo>
                  <a:pt x="13" y="41"/>
                  <a:pt x="11" y="40"/>
                  <a:pt x="10" y="39"/>
                </a:cubicBezTo>
                <a:cubicBezTo>
                  <a:pt x="11" y="36"/>
                  <a:pt x="11" y="36"/>
                  <a:pt x="11" y="36"/>
                </a:cubicBezTo>
                <a:cubicBezTo>
                  <a:pt x="10" y="35"/>
                  <a:pt x="10" y="34"/>
                  <a:pt x="9" y="34"/>
                </a:cubicBezTo>
                <a:cubicBezTo>
                  <a:pt x="6" y="35"/>
                  <a:pt x="6" y="35"/>
                  <a:pt x="6" y="35"/>
                </a:cubicBezTo>
                <a:cubicBezTo>
                  <a:pt x="4" y="34"/>
                  <a:pt x="3" y="33"/>
                  <a:pt x="3" y="31"/>
                </a:cubicBezTo>
                <a:cubicBezTo>
                  <a:pt x="5" y="29"/>
                  <a:pt x="5" y="29"/>
                  <a:pt x="5" y="29"/>
                </a:cubicBezTo>
                <a:cubicBezTo>
                  <a:pt x="5" y="28"/>
                  <a:pt x="5" y="28"/>
                  <a:pt x="5" y="27"/>
                </a:cubicBezTo>
                <a:cubicBezTo>
                  <a:pt x="5" y="27"/>
                  <a:pt x="4" y="26"/>
                  <a:pt x="4" y="26"/>
                </a:cubicBezTo>
                <a:cubicBezTo>
                  <a:pt x="1" y="26"/>
                  <a:pt x="1" y="26"/>
                  <a:pt x="1" y="26"/>
                </a:cubicBezTo>
                <a:cubicBezTo>
                  <a:pt x="0" y="24"/>
                  <a:pt x="0" y="22"/>
                  <a:pt x="0" y="21"/>
                </a:cubicBezTo>
                <a:cubicBezTo>
                  <a:pt x="4" y="20"/>
                  <a:pt x="4" y="20"/>
                  <a:pt x="4" y="20"/>
                </a:cubicBezTo>
                <a:cubicBezTo>
                  <a:pt x="4" y="19"/>
                  <a:pt x="4" y="18"/>
                  <a:pt x="4" y="17"/>
                </a:cubicBezTo>
                <a:cubicBezTo>
                  <a:pt x="1" y="15"/>
                  <a:pt x="1" y="15"/>
                  <a:pt x="1" y="15"/>
                </a:cubicBezTo>
                <a:cubicBezTo>
                  <a:pt x="2" y="13"/>
                  <a:pt x="2" y="12"/>
                  <a:pt x="3" y="10"/>
                </a:cubicBezTo>
                <a:cubicBezTo>
                  <a:pt x="7" y="12"/>
                  <a:pt x="7" y="12"/>
                  <a:pt x="7" y="12"/>
                </a:cubicBezTo>
                <a:cubicBezTo>
                  <a:pt x="7" y="11"/>
                  <a:pt x="8" y="10"/>
                  <a:pt x="9" y="9"/>
                </a:cubicBezTo>
                <a:cubicBezTo>
                  <a:pt x="7" y="6"/>
                  <a:pt x="7" y="6"/>
                  <a:pt x="7" y="6"/>
                </a:cubicBezTo>
                <a:cubicBezTo>
                  <a:pt x="8" y="5"/>
                  <a:pt x="10" y="4"/>
                  <a:pt x="11" y="3"/>
                </a:cubicBezTo>
                <a:cubicBezTo>
                  <a:pt x="13" y="6"/>
                  <a:pt x="13" y="6"/>
                  <a:pt x="13" y="6"/>
                </a:cubicBezTo>
                <a:cubicBezTo>
                  <a:pt x="14" y="5"/>
                  <a:pt x="14" y="5"/>
                  <a:pt x="15" y="5"/>
                </a:cubicBezTo>
                <a:cubicBezTo>
                  <a:pt x="16" y="5"/>
                  <a:pt x="16" y="5"/>
                  <a:pt x="17" y="4"/>
                </a:cubicBezTo>
                <a:cubicBezTo>
                  <a:pt x="17" y="1"/>
                  <a:pt x="17" y="1"/>
                  <a:pt x="17" y="1"/>
                </a:cubicBezTo>
                <a:cubicBezTo>
                  <a:pt x="18" y="0"/>
                  <a:pt x="20" y="0"/>
                  <a:pt x="22" y="1"/>
                </a:cubicBezTo>
                <a:cubicBezTo>
                  <a:pt x="22" y="4"/>
                  <a:pt x="22" y="4"/>
                  <a:pt x="22" y="4"/>
                </a:cubicBezTo>
                <a:cubicBezTo>
                  <a:pt x="23" y="4"/>
                  <a:pt x="25" y="4"/>
                  <a:pt x="26" y="4"/>
                </a:cubicBezTo>
                <a:cubicBezTo>
                  <a:pt x="27" y="2"/>
                  <a:pt x="27" y="2"/>
                  <a:pt x="27" y="2"/>
                </a:cubicBezTo>
                <a:cubicBezTo>
                  <a:pt x="29" y="2"/>
                  <a:pt x="31" y="3"/>
                  <a:pt x="32" y="4"/>
                </a:cubicBezTo>
                <a:cubicBezTo>
                  <a:pt x="31" y="7"/>
                  <a:pt x="31" y="7"/>
                  <a:pt x="31" y="7"/>
                </a:cubicBezTo>
                <a:close/>
                <a:moveTo>
                  <a:pt x="60" y="47"/>
                </a:moveTo>
                <a:cubicBezTo>
                  <a:pt x="59" y="44"/>
                  <a:pt x="57" y="42"/>
                  <a:pt x="54" y="41"/>
                </a:cubicBezTo>
                <a:cubicBezTo>
                  <a:pt x="51" y="39"/>
                  <a:pt x="48" y="39"/>
                  <a:pt x="45" y="40"/>
                </a:cubicBezTo>
                <a:cubicBezTo>
                  <a:pt x="43" y="41"/>
                  <a:pt x="40" y="44"/>
                  <a:pt x="39" y="46"/>
                </a:cubicBezTo>
                <a:cubicBezTo>
                  <a:pt x="38" y="49"/>
                  <a:pt x="38" y="52"/>
                  <a:pt x="39" y="55"/>
                </a:cubicBezTo>
                <a:cubicBezTo>
                  <a:pt x="40" y="58"/>
                  <a:pt x="42" y="60"/>
                  <a:pt x="45" y="62"/>
                </a:cubicBezTo>
                <a:cubicBezTo>
                  <a:pt x="48" y="63"/>
                  <a:pt x="51" y="63"/>
                  <a:pt x="54" y="62"/>
                </a:cubicBezTo>
                <a:cubicBezTo>
                  <a:pt x="56" y="61"/>
                  <a:pt x="59" y="59"/>
                  <a:pt x="60" y="56"/>
                </a:cubicBezTo>
                <a:cubicBezTo>
                  <a:pt x="61" y="53"/>
                  <a:pt x="61" y="50"/>
                  <a:pt x="60" y="47"/>
                </a:cubicBezTo>
                <a:close/>
                <a:moveTo>
                  <a:pt x="59" y="37"/>
                </a:moveTo>
                <a:cubicBezTo>
                  <a:pt x="60" y="37"/>
                  <a:pt x="61" y="38"/>
                  <a:pt x="62" y="39"/>
                </a:cubicBezTo>
                <a:cubicBezTo>
                  <a:pt x="65" y="37"/>
                  <a:pt x="65" y="37"/>
                  <a:pt x="65" y="37"/>
                </a:cubicBezTo>
                <a:cubicBezTo>
                  <a:pt x="66" y="38"/>
                  <a:pt x="67" y="40"/>
                  <a:pt x="68" y="41"/>
                </a:cubicBezTo>
                <a:cubicBezTo>
                  <a:pt x="65" y="44"/>
                  <a:pt x="65" y="44"/>
                  <a:pt x="65" y="44"/>
                </a:cubicBezTo>
                <a:cubicBezTo>
                  <a:pt x="65" y="44"/>
                  <a:pt x="66" y="45"/>
                  <a:pt x="66" y="45"/>
                </a:cubicBezTo>
                <a:cubicBezTo>
                  <a:pt x="66" y="46"/>
                  <a:pt x="66" y="46"/>
                  <a:pt x="66" y="47"/>
                </a:cubicBezTo>
                <a:cubicBezTo>
                  <a:pt x="70" y="47"/>
                  <a:pt x="70" y="47"/>
                  <a:pt x="70" y="47"/>
                </a:cubicBezTo>
                <a:cubicBezTo>
                  <a:pt x="70" y="48"/>
                  <a:pt x="71" y="50"/>
                  <a:pt x="70" y="52"/>
                </a:cubicBezTo>
                <a:cubicBezTo>
                  <a:pt x="67" y="52"/>
                  <a:pt x="67" y="52"/>
                  <a:pt x="67" y="52"/>
                </a:cubicBezTo>
                <a:cubicBezTo>
                  <a:pt x="67" y="53"/>
                  <a:pt x="67" y="55"/>
                  <a:pt x="66" y="56"/>
                </a:cubicBezTo>
                <a:cubicBezTo>
                  <a:pt x="69" y="57"/>
                  <a:pt x="69" y="57"/>
                  <a:pt x="69" y="57"/>
                </a:cubicBezTo>
                <a:cubicBezTo>
                  <a:pt x="69" y="59"/>
                  <a:pt x="68" y="61"/>
                  <a:pt x="67" y="62"/>
                </a:cubicBezTo>
                <a:cubicBezTo>
                  <a:pt x="64" y="61"/>
                  <a:pt x="64" y="61"/>
                  <a:pt x="64" y="61"/>
                </a:cubicBezTo>
                <a:cubicBezTo>
                  <a:pt x="63" y="62"/>
                  <a:pt x="63" y="63"/>
                  <a:pt x="62" y="63"/>
                </a:cubicBezTo>
                <a:cubicBezTo>
                  <a:pt x="63" y="66"/>
                  <a:pt x="63" y="66"/>
                  <a:pt x="63" y="66"/>
                </a:cubicBezTo>
                <a:cubicBezTo>
                  <a:pt x="62" y="68"/>
                  <a:pt x="61" y="69"/>
                  <a:pt x="59" y="69"/>
                </a:cubicBezTo>
                <a:cubicBezTo>
                  <a:pt x="57" y="67"/>
                  <a:pt x="57" y="67"/>
                  <a:pt x="57" y="67"/>
                </a:cubicBezTo>
                <a:cubicBezTo>
                  <a:pt x="57" y="67"/>
                  <a:pt x="56" y="67"/>
                  <a:pt x="56" y="67"/>
                </a:cubicBezTo>
                <a:cubicBezTo>
                  <a:pt x="55" y="68"/>
                  <a:pt x="55" y="68"/>
                  <a:pt x="54" y="68"/>
                </a:cubicBezTo>
                <a:cubicBezTo>
                  <a:pt x="54" y="71"/>
                  <a:pt x="54" y="71"/>
                  <a:pt x="54" y="71"/>
                </a:cubicBezTo>
                <a:cubicBezTo>
                  <a:pt x="52" y="72"/>
                  <a:pt x="51" y="72"/>
                  <a:pt x="49" y="72"/>
                </a:cubicBezTo>
                <a:cubicBezTo>
                  <a:pt x="48" y="69"/>
                  <a:pt x="48" y="69"/>
                  <a:pt x="48" y="69"/>
                </a:cubicBezTo>
                <a:cubicBezTo>
                  <a:pt x="47" y="68"/>
                  <a:pt x="46" y="68"/>
                  <a:pt x="45" y="68"/>
                </a:cubicBezTo>
                <a:cubicBezTo>
                  <a:pt x="43" y="71"/>
                  <a:pt x="43" y="71"/>
                  <a:pt x="43" y="71"/>
                </a:cubicBezTo>
                <a:cubicBezTo>
                  <a:pt x="41" y="71"/>
                  <a:pt x="40" y="70"/>
                  <a:pt x="39" y="69"/>
                </a:cubicBezTo>
                <a:cubicBezTo>
                  <a:pt x="40" y="66"/>
                  <a:pt x="40" y="66"/>
                  <a:pt x="40" y="66"/>
                </a:cubicBezTo>
                <a:cubicBezTo>
                  <a:pt x="39" y="65"/>
                  <a:pt x="38" y="64"/>
                  <a:pt x="37" y="63"/>
                </a:cubicBezTo>
                <a:cubicBezTo>
                  <a:pt x="34" y="65"/>
                  <a:pt x="34" y="65"/>
                  <a:pt x="34" y="65"/>
                </a:cubicBezTo>
                <a:cubicBezTo>
                  <a:pt x="33" y="64"/>
                  <a:pt x="32" y="63"/>
                  <a:pt x="31" y="61"/>
                </a:cubicBezTo>
                <a:cubicBezTo>
                  <a:pt x="34" y="59"/>
                  <a:pt x="34" y="59"/>
                  <a:pt x="34" y="59"/>
                </a:cubicBezTo>
                <a:cubicBezTo>
                  <a:pt x="34" y="58"/>
                  <a:pt x="33" y="58"/>
                  <a:pt x="33" y="57"/>
                </a:cubicBezTo>
                <a:cubicBezTo>
                  <a:pt x="33" y="57"/>
                  <a:pt x="33" y="56"/>
                  <a:pt x="33" y="56"/>
                </a:cubicBezTo>
                <a:cubicBezTo>
                  <a:pt x="29" y="56"/>
                  <a:pt x="29" y="56"/>
                  <a:pt x="29" y="56"/>
                </a:cubicBezTo>
                <a:cubicBezTo>
                  <a:pt x="29" y="54"/>
                  <a:pt x="28" y="52"/>
                  <a:pt x="29" y="51"/>
                </a:cubicBezTo>
                <a:cubicBezTo>
                  <a:pt x="32" y="50"/>
                  <a:pt x="32" y="50"/>
                  <a:pt x="32" y="50"/>
                </a:cubicBezTo>
                <a:cubicBezTo>
                  <a:pt x="32" y="49"/>
                  <a:pt x="32" y="48"/>
                  <a:pt x="33" y="47"/>
                </a:cubicBezTo>
                <a:cubicBezTo>
                  <a:pt x="30" y="45"/>
                  <a:pt x="30" y="45"/>
                  <a:pt x="30" y="45"/>
                </a:cubicBezTo>
                <a:cubicBezTo>
                  <a:pt x="30" y="43"/>
                  <a:pt x="31" y="42"/>
                  <a:pt x="32" y="40"/>
                </a:cubicBezTo>
                <a:cubicBezTo>
                  <a:pt x="35" y="41"/>
                  <a:pt x="35" y="41"/>
                  <a:pt x="35" y="41"/>
                </a:cubicBezTo>
                <a:cubicBezTo>
                  <a:pt x="36" y="40"/>
                  <a:pt x="36" y="40"/>
                  <a:pt x="37" y="39"/>
                </a:cubicBezTo>
                <a:cubicBezTo>
                  <a:pt x="36" y="36"/>
                  <a:pt x="36" y="36"/>
                  <a:pt x="36" y="36"/>
                </a:cubicBezTo>
                <a:cubicBezTo>
                  <a:pt x="37" y="34"/>
                  <a:pt x="38" y="33"/>
                  <a:pt x="40" y="33"/>
                </a:cubicBezTo>
                <a:cubicBezTo>
                  <a:pt x="42" y="36"/>
                  <a:pt x="42" y="36"/>
                  <a:pt x="42" y="36"/>
                </a:cubicBezTo>
                <a:cubicBezTo>
                  <a:pt x="42" y="35"/>
                  <a:pt x="43" y="35"/>
                  <a:pt x="43" y="35"/>
                </a:cubicBezTo>
                <a:cubicBezTo>
                  <a:pt x="44" y="35"/>
                  <a:pt x="45" y="34"/>
                  <a:pt x="45" y="34"/>
                </a:cubicBezTo>
                <a:cubicBezTo>
                  <a:pt x="45" y="31"/>
                  <a:pt x="45" y="31"/>
                  <a:pt x="45" y="31"/>
                </a:cubicBezTo>
                <a:cubicBezTo>
                  <a:pt x="47" y="30"/>
                  <a:pt x="48" y="30"/>
                  <a:pt x="50" y="30"/>
                </a:cubicBezTo>
                <a:cubicBezTo>
                  <a:pt x="51" y="34"/>
                  <a:pt x="51" y="34"/>
                  <a:pt x="51" y="34"/>
                </a:cubicBezTo>
                <a:cubicBezTo>
                  <a:pt x="52" y="34"/>
                  <a:pt x="53" y="34"/>
                  <a:pt x="54" y="34"/>
                </a:cubicBezTo>
                <a:cubicBezTo>
                  <a:pt x="56" y="31"/>
                  <a:pt x="56" y="31"/>
                  <a:pt x="56" y="31"/>
                </a:cubicBezTo>
                <a:cubicBezTo>
                  <a:pt x="58" y="32"/>
                  <a:pt x="59" y="32"/>
                  <a:pt x="60" y="33"/>
                </a:cubicBezTo>
                <a:lnTo>
                  <a:pt x="59" y="37"/>
                </a:ln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2" name="Freeform 231"/>
          <p:cNvSpPr>
            <a:spLocks noChangeAspect="1"/>
          </p:cNvSpPr>
          <p:nvPr/>
        </p:nvSpPr>
        <p:spPr bwMode="auto">
          <a:xfrm>
            <a:off x="5793600" y="4178756"/>
            <a:ext cx="604800" cy="504000"/>
          </a:xfrm>
          <a:custGeom>
            <a:avLst/>
            <a:gdLst>
              <a:gd name="T0" fmla="*/ 35 w 66"/>
              <a:gd name="T1" fmla="*/ 35 h 55"/>
              <a:gd name="T2" fmla="*/ 5 w 66"/>
              <a:gd name="T3" fmla="*/ 28 h 55"/>
              <a:gd name="T4" fmla="*/ 0 w 66"/>
              <a:gd name="T5" fmla="*/ 25 h 55"/>
              <a:gd name="T6" fmla="*/ 55 w 66"/>
              <a:gd name="T7" fmla="*/ 35 h 55"/>
              <a:gd name="T8" fmla="*/ 66 w 66"/>
              <a:gd name="T9" fmla="*/ 35 h 55"/>
              <a:gd name="T10" fmla="*/ 56 w 66"/>
              <a:gd name="T11" fmla="*/ 45 h 55"/>
              <a:gd name="T12" fmla="*/ 45 w 66"/>
              <a:gd name="T13" fmla="*/ 55 h 55"/>
              <a:gd name="T14" fmla="*/ 34 w 66"/>
              <a:gd name="T15" fmla="*/ 45 h 55"/>
              <a:gd name="T16" fmla="*/ 23 w 66"/>
              <a:gd name="T17" fmla="*/ 35 h 55"/>
              <a:gd name="T18" fmla="*/ 35 w 66"/>
              <a:gd name="T19"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55">
                <a:moveTo>
                  <a:pt x="35" y="35"/>
                </a:moveTo>
                <a:cubicBezTo>
                  <a:pt x="32" y="25"/>
                  <a:pt x="17" y="18"/>
                  <a:pt x="5" y="28"/>
                </a:cubicBezTo>
                <a:cubicBezTo>
                  <a:pt x="0" y="25"/>
                  <a:pt x="0" y="25"/>
                  <a:pt x="0" y="25"/>
                </a:cubicBezTo>
                <a:cubicBezTo>
                  <a:pt x="19" y="0"/>
                  <a:pt x="52" y="11"/>
                  <a:pt x="55" y="35"/>
                </a:cubicBezTo>
                <a:cubicBezTo>
                  <a:pt x="66" y="35"/>
                  <a:pt x="66" y="35"/>
                  <a:pt x="66" y="35"/>
                </a:cubicBezTo>
                <a:cubicBezTo>
                  <a:pt x="56" y="45"/>
                  <a:pt x="56" y="45"/>
                  <a:pt x="56" y="45"/>
                </a:cubicBezTo>
                <a:cubicBezTo>
                  <a:pt x="45" y="55"/>
                  <a:pt x="45" y="55"/>
                  <a:pt x="45" y="55"/>
                </a:cubicBezTo>
                <a:cubicBezTo>
                  <a:pt x="34" y="45"/>
                  <a:pt x="34" y="45"/>
                  <a:pt x="34" y="45"/>
                </a:cubicBezTo>
                <a:cubicBezTo>
                  <a:pt x="23" y="35"/>
                  <a:pt x="23" y="35"/>
                  <a:pt x="23" y="35"/>
                </a:cubicBezTo>
                <a:lnTo>
                  <a:pt x="35" y="35"/>
                </a:ln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3" name="文本框 42"/>
          <p:cNvSpPr txBox="1"/>
          <p:nvPr/>
        </p:nvSpPr>
        <p:spPr>
          <a:xfrm>
            <a:off x="1400397" y="2173731"/>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4" name="文本框 43"/>
          <p:cNvSpPr txBox="1"/>
          <p:nvPr/>
        </p:nvSpPr>
        <p:spPr>
          <a:xfrm>
            <a:off x="9052669" y="2173731"/>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5" name="文本框 44"/>
          <p:cNvSpPr txBox="1"/>
          <p:nvPr/>
        </p:nvSpPr>
        <p:spPr>
          <a:xfrm>
            <a:off x="7280776" y="4816377"/>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6" name="文本框 45"/>
          <p:cNvSpPr txBox="1"/>
          <p:nvPr/>
        </p:nvSpPr>
        <p:spPr>
          <a:xfrm>
            <a:off x="2265462" y="3652234"/>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7" name="文本框 46"/>
          <p:cNvSpPr txBox="1"/>
          <p:nvPr/>
        </p:nvSpPr>
        <p:spPr>
          <a:xfrm>
            <a:off x="3142228" y="2081398"/>
            <a:ext cx="748923" cy="769441"/>
          </a:xfrm>
          <a:prstGeom prst="rect">
            <a:avLst/>
          </a:prstGeom>
          <a:noFill/>
        </p:spPr>
        <p:txBody>
          <a:bodyPr wrap="none" rtlCol="0">
            <a:spAutoFit/>
          </a:bodyPr>
          <a:lstStyle/>
          <a:p>
            <a:r>
              <a:rPr lang="en-US" altLang="zh-CN" sz="4400" dirty="0">
                <a:solidFill>
                  <a:schemeClr val="accent2"/>
                </a:solidFill>
                <a:latin typeface="时尚中黑简体" panose="01010104010101010101" pitchFamily="2" charset="-122"/>
                <a:ea typeface="时尚中黑简体" panose="01010104010101010101" pitchFamily="2" charset="-122"/>
              </a:rPr>
              <a:t>01</a:t>
            </a:r>
            <a:endParaRPr lang="zh-CN" altLang="en-US" sz="4400" dirty="0">
              <a:solidFill>
                <a:schemeClr val="accent2"/>
              </a:solidFill>
              <a:latin typeface="时尚中黑简体" panose="01010104010101010101" pitchFamily="2" charset="-122"/>
              <a:ea typeface="时尚中黑简体" panose="01010104010101010101" pitchFamily="2" charset="-122"/>
            </a:endParaRPr>
          </a:p>
        </p:txBody>
      </p:sp>
      <p:sp>
        <p:nvSpPr>
          <p:cNvPr id="48" name="文本框 47"/>
          <p:cNvSpPr txBox="1"/>
          <p:nvPr/>
        </p:nvSpPr>
        <p:spPr>
          <a:xfrm>
            <a:off x="4091603" y="3559900"/>
            <a:ext cx="748923" cy="769441"/>
          </a:xfrm>
          <a:prstGeom prst="rect">
            <a:avLst/>
          </a:prstGeom>
          <a:noFill/>
        </p:spPr>
        <p:txBody>
          <a:bodyPr wrap="none" rtlCol="0">
            <a:spAutoFit/>
          </a:bodyPr>
          <a:lstStyle/>
          <a:p>
            <a:r>
              <a:rPr lang="en-US" altLang="zh-CN" sz="4400" dirty="0">
                <a:solidFill>
                  <a:schemeClr val="accent3"/>
                </a:solidFill>
                <a:latin typeface="时尚中黑简体" panose="01010104010101010101" pitchFamily="2" charset="-122"/>
                <a:ea typeface="时尚中黑简体" panose="01010104010101010101" pitchFamily="2" charset="-122"/>
              </a:rPr>
              <a:t>02</a:t>
            </a:r>
            <a:endParaRPr lang="zh-CN" altLang="en-US" sz="4400" dirty="0">
              <a:solidFill>
                <a:schemeClr val="accent3"/>
              </a:solidFill>
              <a:latin typeface="时尚中黑简体" panose="01010104010101010101" pitchFamily="2" charset="-122"/>
              <a:ea typeface="时尚中黑简体" panose="01010104010101010101" pitchFamily="2" charset="-122"/>
            </a:endParaRPr>
          </a:p>
        </p:txBody>
      </p:sp>
      <p:sp>
        <p:nvSpPr>
          <p:cNvPr id="49" name="文本框 48"/>
          <p:cNvSpPr txBox="1"/>
          <p:nvPr/>
        </p:nvSpPr>
        <p:spPr>
          <a:xfrm>
            <a:off x="8322995" y="2081398"/>
            <a:ext cx="748923" cy="769441"/>
          </a:xfrm>
          <a:prstGeom prst="rect">
            <a:avLst/>
          </a:prstGeom>
          <a:noFill/>
        </p:spPr>
        <p:txBody>
          <a:bodyPr wrap="none" rtlCol="0">
            <a:spAutoFit/>
          </a:bodyPr>
          <a:lstStyle/>
          <a:p>
            <a:r>
              <a:rPr lang="en-US" altLang="zh-CN" sz="4400" dirty="0">
                <a:solidFill>
                  <a:schemeClr val="accent5"/>
                </a:solidFill>
                <a:latin typeface="时尚中黑简体" panose="01010104010101010101" pitchFamily="2" charset="-122"/>
                <a:ea typeface="时尚中黑简体" panose="01010104010101010101" pitchFamily="2" charset="-122"/>
              </a:rPr>
              <a:t>03</a:t>
            </a:r>
            <a:endParaRPr lang="zh-CN" altLang="en-US" sz="4400" dirty="0">
              <a:solidFill>
                <a:schemeClr val="accent5"/>
              </a:solidFill>
              <a:latin typeface="时尚中黑简体" panose="01010104010101010101" pitchFamily="2" charset="-122"/>
              <a:ea typeface="时尚中黑简体" panose="01010104010101010101" pitchFamily="2" charset="-122"/>
            </a:endParaRPr>
          </a:p>
        </p:txBody>
      </p:sp>
      <p:sp>
        <p:nvSpPr>
          <p:cNvPr id="50" name="文本框 49"/>
          <p:cNvSpPr txBox="1"/>
          <p:nvPr/>
        </p:nvSpPr>
        <p:spPr>
          <a:xfrm>
            <a:off x="6701944" y="4724044"/>
            <a:ext cx="748923" cy="769441"/>
          </a:xfrm>
          <a:prstGeom prst="rect">
            <a:avLst/>
          </a:prstGeom>
          <a:noFill/>
        </p:spPr>
        <p:txBody>
          <a:bodyPr wrap="none" rtlCol="0">
            <a:spAutoFit/>
          </a:bodyPr>
          <a:lstStyle/>
          <a:p>
            <a:r>
              <a:rPr lang="en-US" altLang="zh-CN" sz="4400" dirty="0">
                <a:solidFill>
                  <a:schemeClr val="accent6"/>
                </a:solidFill>
                <a:latin typeface="时尚中黑简体" panose="01010104010101010101" pitchFamily="2" charset="-122"/>
                <a:ea typeface="时尚中黑简体" panose="01010104010101010101" pitchFamily="2" charset="-122"/>
              </a:rPr>
              <a:t>04</a:t>
            </a:r>
            <a:endParaRPr lang="zh-CN" altLang="en-US" sz="4400" dirty="0">
              <a:solidFill>
                <a:schemeClr val="accent6"/>
              </a:solidFill>
              <a:latin typeface="时尚中黑简体" panose="01010104010101010101" pitchFamily="2" charset="-122"/>
              <a:ea typeface="时尚中黑简体" panose="01010104010101010101" pitchFamily="2" charset="-122"/>
            </a:endParaRPr>
          </a:p>
        </p:txBody>
      </p:sp>
      <p:sp>
        <p:nvSpPr>
          <p:cNvPr id="35" name="文本框 34"/>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2000" fill="hold"/>
                                        <p:tgtEl>
                                          <p:spTgt spid="30"/>
                                        </p:tgtEl>
                                        <p:attrNameLst>
                                          <p:attrName>ppt_w</p:attrName>
                                        </p:attrNameLst>
                                      </p:cBhvr>
                                      <p:tavLst>
                                        <p:tav tm="0">
                                          <p:val>
                                            <p:fltVal val="0"/>
                                          </p:val>
                                        </p:tav>
                                        <p:tav tm="100000">
                                          <p:val>
                                            <p:strVal val="#ppt_w"/>
                                          </p:val>
                                        </p:tav>
                                      </p:tavLst>
                                    </p:anim>
                                    <p:anim calcmode="lin" valueType="num">
                                      <p:cBhvr>
                                        <p:cTn id="15" dur="2000" fill="hold"/>
                                        <p:tgtEl>
                                          <p:spTgt spid="30"/>
                                        </p:tgtEl>
                                        <p:attrNameLst>
                                          <p:attrName>ppt_h</p:attrName>
                                        </p:attrNameLst>
                                      </p:cBhvr>
                                      <p:tavLst>
                                        <p:tav tm="0">
                                          <p:val>
                                            <p:fltVal val="0"/>
                                          </p:val>
                                        </p:tav>
                                        <p:tav tm="100000">
                                          <p:val>
                                            <p:strVal val="#ppt_h"/>
                                          </p:val>
                                        </p:tav>
                                      </p:tavLst>
                                    </p:anim>
                                    <p:animEffect transition="in" filter="fade">
                                      <p:cBhvr>
                                        <p:cTn id="16" dur="2000"/>
                                        <p:tgtEl>
                                          <p:spTgt spid="3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2000" fill="hold"/>
                                        <p:tgtEl>
                                          <p:spTgt spid="31"/>
                                        </p:tgtEl>
                                        <p:attrNameLst>
                                          <p:attrName>ppt_w</p:attrName>
                                        </p:attrNameLst>
                                      </p:cBhvr>
                                      <p:tavLst>
                                        <p:tav tm="0">
                                          <p:val>
                                            <p:fltVal val="0"/>
                                          </p:val>
                                        </p:tav>
                                        <p:tav tm="100000">
                                          <p:val>
                                            <p:strVal val="#ppt_w"/>
                                          </p:val>
                                        </p:tav>
                                      </p:tavLst>
                                    </p:anim>
                                    <p:anim calcmode="lin" valueType="num">
                                      <p:cBhvr>
                                        <p:cTn id="20" dur="2000" fill="hold"/>
                                        <p:tgtEl>
                                          <p:spTgt spid="31"/>
                                        </p:tgtEl>
                                        <p:attrNameLst>
                                          <p:attrName>ppt_h</p:attrName>
                                        </p:attrNameLst>
                                      </p:cBhvr>
                                      <p:tavLst>
                                        <p:tav tm="0">
                                          <p:val>
                                            <p:fltVal val="0"/>
                                          </p:val>
                                        </p:tav>
                                        <p:tav tm="100000">
                                          <p:val>
                                            <p:strVal val="#ppt_h"/>
                                          </p:val>
                                        </p:tav>
                                      </p:tavLst>
                                    </p:anim>
                                    <p:animEffect transition="in" filter="fade">
                                      <p:cBhvr>
                                        <p:cTn id="21" dur="2000"/>
                                        <p:tgtEl>
                                          <p:spTgt spid="3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ppt_w</p:attrName>
                                        </p:attrNameLst>
                                      </p:cBhvr>
                                      <p:tavLst>
                                        <p:tav tm="0">
                                          <p:val>
                                            <p:fltVal val="0"/>
                                          </p:val>
                                        </p:tav>
                                        <p:tav tm="100000">
                                          <p:val>
                                            <p:strVal val="#ppt_w"/>
                                          </p:val>
                                        </p:tav>
                                      </p:tavLst>
                                    </p:anim>
                                    <p:anim calcmode="lin" valueType="num">
                                      <p:cBhvr>
                                        <p:cTn id="25" dur="2000" fill="hold"/>
                                        <p:tgtEl>
                                          <p:spTgt spid="27"/>
                                        </p:tgtEl>
                                        <p:attrNameLst>
                                          <p:attrName>ppt_h</p:attrName>
                                        </p:attrNameLst>
                                      </p:cBhvr>
                                      <p:tavLst>
                                        <p:tav tm="0">
                                          <p:val>
                                            <p:fltVal val="0"/>
                                          </p:val>
                                        </p:tav>
                                        <p:tav tm="100000">
                                          <p:val>
                                            <p:strVal val="#ppt_h"/>
                                          </p:val>
                                        </p:tav>
                                      </p:tavLst>
                                    </p:anim>
                                    <p:animEffect transition="in" filter="fade">
                                      <p:cBhvr>
                                        <p:cTn id="26" dur="2000"/>
                                        <p:tgtEl>
                                          <p:spTgt spid="2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2000" fill="hold"/>
                                        <p:tgtEl>
                                          <p:spTgt spid="28"/>
                                        </p:tgtEl>
                                        <p:attrNameLst>
                                          <p:attrName>ppt_w</p:attrName>
                                        </p:attrNameLst>
                                      </p:cBhvr>
                                      <p:tavLst>
                                        <p:tav tm="0">
                                          <p:val>
                                            <p:fltVal val="0"/>
                                          </p:val>
                                        </p:tav>
                                        <p:tav tm="100000">
                                          <p:val>
                                            <p:strVal val="#ppt_w"/>
                                          </p:val>
                                        </p:tav>
                                      </p:tavLst>
                                    </p:anim>
                                    <p:anim calcmode="lin" valueType="num">
                                      <p:cBhvr>
                                        <p:cTn id="30" dur="2000" fill="hold"/>
                                        <p:tgtEl>
                                          <p:spTgt spid="28"/>
                                        </p:tgtEl>
                                        <p:attrNameLst>
                                          <p:attrName>ppt_h</p:attrName>
                                        </p:attrNameLst>
                                      </p:cBhvr>
                                      <p:tavLst>
                                        <p:tav tm="0">
                                          <p:val>
                                            <p:fltVal val="0"/>
                                          </p:val>
                                        </p:tav>
                                        <p:tav tm="100000">
                                          <p:val>
                                            <p:strVal val="#ppt_h"/>
                                          </p:val>
                                        </p:tav>
                                      </p:tavLst>
                                    </p:anim>
                                    <p:animEffect transition="in" filter="fade">
                                      <p:cBhvr>
                                        <p:cTn id="31" dur="2000"/>
                                        <p:tgtEl>
                                          <p:spTgt spid="2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2000" fill="hold"/>
                                        <p:tgtEl>
                                          <p:spTgt spid="21"/>
                                        </p:tgtEl>
                                        <p:attrNameLst>
                                          <p:attrName>ppt_w</p:attrName>
                                        </p:attrNameLst>
                                      </p:cBhvr>
                                      <p:tavLst>
                                        <p:tav tm="0">
                                          <p:val>
                                            <p:fltVal val="0"/>
                                          </p:val>
                                        </p:tav>
                                        <p:tav tm="100000">
                                          <p:val>
                                            <p:strVal val="#ppt_w"/>
                                          </p:val>
                                        </p:tav>
                                      </p:tavLst>
                                    </p:anim>
                                    <p:anim calcmode="lin" valueType="num">
                                      <p:cBhvr>
                                        <p:cTn id="35" dur="2000" fill="hold"/>
                                        <p:tgtEl>
                                          <p:spTgt spid="21"/>
                                        </p:tgtEl>
                                        <p:attrNameLst>
                                          <p:attrName>ppt_h</p:attrName>
                                        </p:attrNameLst>
                                      </p:cBhvr>
                                      <p:tavLst>
                                        <p:tav tm="0">
                                          <p:val>
                                            <p:fltVal val="0"/>
                                          </p:val>
                                        </p:tav>
                                        <p:tav tm="100000">
                                          <p:val>
                                            <p:strVal val="#ppt_h"/>
                                          </p:val>
                                        </p:tav>
                                      </p:tavLst>
                                    </p:anim>
                                    <p:animEffect transition="in" filter="fade">
                                      <p:cBhvr>
                                        <p:cTn id="36" dur="2000"/>
                                        <p:tgtEl>
                                          <p:spTgt spid="2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2000" fill="hold"/>
                                        <p:tgtEl>
                                          <p:spTgt spid="5"/>
                                        </p:tgtEl>
                                        <p:attrNameLst>
                                          <p:attrName>ppt_w</p:attrName>
                                        </p:attrNameLst>
                                      </p:cBhvr>
                                      <p:tavLst>
                                        <p:tav tm="0">
                                          <p:val>
                                            <p:fltVal val="0"/>
                                          </p:val>
                                        </p:tav>
                                        <p:tav tm="100000">
                                          <p:val>
                                            <p:strVal val="#ppt_w"/>
                                          </p:val>
                                        </p:tav>
                                      </p:tavLst>
                                    </p:anim>
                                    <p:anim calcmode="lin" valueType="num">
                                      <p:cBhvr>
                                        <p:cTn id="40" dur="2000" fill="hold"/>
                                        <p:tgtEl>
                                          <p:spTgt spid="5"/>
                                        </p:tgtEl>
                                        <p:attrNameLst>
                                          <p:attrName>ppt_h</p:attrName>
                                        </p:attrNameLst>
                                      </p:cBhvr>
                                      <p:tavLst>
                                        <p:tav tm="0">
                                          <p:val>
                                            <p:fltVal val="0"/>
                                          </p:val>
                                        </p:tav>
                                        <p:tav tm="100000">
                                          <p:val>
                                            <p:strVal val="#ppt_h"/>
                                          </p:val>
                                        </p:tav>
                                      </p:tavLst>
                                    </p:anim>
                                    <p:animEffect transition="in" filter="fade">
                                      <p:cBhvr>
                                        <p:cTn id="41" dur="2000"/>
                                        <p:tgtEl>
                                          <p:spTgt spid="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2000" fill="hold"/>
                                        <p:tgtEl>
                                          <p:spTgt spid="25"/>
                                        </p:tgtEl>
                                        <p:attrNameLst>
                                          <p:attrName>ppt_w</p:attrName>
                                        </p:attrNameLst>
                                      </p:cBhvr>
                                      <p:tavLst>
                                        <p:tav tm="0">
                                          <p:val>
                                            <p:fltVal val="0"/>
                                          </p:val>
                                        </p:tav>
                                        <p:tav tm="100000">
                                          <p:val>
                                            <p:strVal val="#ppt_w"/>
                                          </p:val>
                                        </p:tav>
                                      </p:tavLst>
                                    </p:anim>
                                    <p:anim calcmode="lin" valueType="num">
                                      <p:cBhvr>
                                        <p:cTn id="45" dur="2000" fill="hold"/>
                                        <p:tgtEl>
                                          <p:spTgt spid="25"/>
                                        </p:tgtEl>
                                        <p:attrNameLst>
                                          <p:attrName>ppt_h</p:attrName>
                                        </p:attrNameLst>
                                      </p:cBhvr>
                                      <p:tavLst>
                                        <p:tav tm="0">
                                          <p:val>
                                            <p:fltVal val="0"/>
                                          </p:val>
                                        </p:tav>
                                        <p:tav tm="100000">
                                          <p:val>
                                            <p:strVal val="#ppt_h"/>
                                          </p:val>
                                        </p:tav>
                                      </p:tavLst>
                                    </p:anim>
                                    <p:animEffect transition="in" filter="fade">
                                      <p:cBhvr>
                                        <p:cTn id="46" dur="2000"/>
                                        <p:tgtEl>
                                          <p:spTgt spid="25"/>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2000" fill="hold"/>
                                        <p:tgtEl>
                                          <p:spTgt spid="26"/>
                                        </p:tgtEl>
                                        <p:attrNameLst>
                                          <p:attrName>ppt_w</p:attrName>
                                        </p:attrNameLst>
                                      </p:cBhvr>
                                      <p:tavLst>
                                        <p:tav tm="0">
                                          <p:val>
                                            <p:fltVal val="0"/>
                                          </p:val>
                                        </p:tav>
                                        <p:tav tm="100000">
                                          <p:val>
                                            <p:strVal val="#ppt_w"/>
                                          </p:val>
                                        </p:tav>
                                      </p:tavLst>
                                    </p:anim>
                                    <p:anim calcmode="lin" valueType="num">
                                      <p:cBhvr>
                                        <p:cTn id="50" dur="2000" fill="hold"/>
                                        <p:tgtEl>
                                          <p:spTgt spid="26"/>
                                        </p:tgtEl>
                                        <p:attrNameLst>
                                          <p:attrName>ppt_h</p:attrName>
                                        </p:attrNameLst>
                                      </p:cBhvr>
                                      <p:tavLst>
                                        <p:tav tm="0">
                                          <p:val>
                                            <p:fltVal val="0"/>
                                          </p:val>
                                        </p:tav>
                                        <p:tav tm="100000">
                                          <p:val>
                                            <p:strVal val="#ppt_h"/>
                                          </p:val>
                                        </p:tav>
                                      </p:tavLst>
                                    </p:anim>
                                    <p:animEffect transition="in" filter="fade">
                                      <p:cBhvr>
                                        <p:cTn id="51" dur="2000"/>
                                        <p:tgtEl>
                                          <p:spTgt spid="2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2000" fill="hold"/>
                                        <p:tgtEl>
                                          <p:spTgt spid="33"/>
                                        </p:tgtEl>
                                        <p:attrNameLst>
                                          <p:attrName>ppt_w</p:attrName>
                                        </p:attrNameLst>
                                      </p:cBhvr>
                                      <p:tavLst>
                                        <p:tav tm="0">
                                          <p:val>
                                            <p:fltVal val="0"/>
                                          </p:val>
                                        </p:tav>
                                        <p:tav tm="100000">
                                          <p:val>
                                            <p:strVal val="#ppt_w"/>
                                          </p:val>
                                        </p:tav>
                                      </p:tavLst>
                                    </p:anim>
                                    <p:anim calcmode="lin" valueType="num">
                                      <p:cBhvr>
                                        <p:cTn id="55" dur="2000" fill="hold"/>
                                        <p:tgtEl>
                                          <p:spTgt spid="33"/>
                                        </p:tgtEl>
                                        <p:attrNameLst>
                                          <p:attrName>ppt_h</p:attrName>
                                        </p:attrNameLst>
                                      </p:cBhvr>
                                      <p:tavLst>
                                        <p:tav tm="0">
                                          <p:val>
                                            <p:fltVal val="0"/>
                                          </p:val>
                                        </p:tav>
                                        <p:tav tm="100000">
                                          <p:val>
                                            <p:strVal val="#ppt_h"/>
                                          </p:val>
                                        </p:tav>
                                      </p:tavLst>
                                    </p:anim>
                                    <p:animEffect transition="in" filter="fade">
                                      <p:cBhvr>
                                        <p:cTn id="56" dur="2000"/>
                                        <p:tgtEl>
                                          <p:spTgt spid="33"/>
                                        </p:tgtEl>
                                      </p:cBhvr>
                                    </p:animEffect>
                                  </p:childTnLst>
                                </p:cTn>
                              </p:par>
                              <p:par>
                                <p:cTn id="57" presetID="53" presetClass="entr" presetSubtype="16"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p:cTn id="59" dur="2000" fill="hold"/>
                                        <p:tgtEl>
                                          <p:spTgt spid="37"/>
                                        </p:tgtEl>
                                        <p:attrNameLst>
                                          <p:attrName>ppt_w</p:attrName>
                                        </p:attrNameLst>
                                      </p:cBhvr>
                                      <p:tavLst>
                                        <p:tav tm="0">
                                          <p:val>
                                            <p:fltVal val="0"/>
                                          </p:val>
                                        </p:tav>
                                        <p:tav tm="100000">
                                          <p:val>
                                            <p:strVal val="#ppt_w"/>
                                          </p:val>
                                        </p:tav>
                                      </p:tavLst>
                                    </p:anim>
                                    <p:anim calcmode="lin" valueType="num">
                                      <p:cBhvr>
                                        <p:cTn id="60" dur="2000" fill="hold"/>
                                        <p:tgtEl>
                                          <p:spTgt spid="37"/>
                                        </p:tgtEl>
                                        <p:attrNameLst>
                                          <p:attrName>ppt_h</p:attrName>
                                        </p:attrNameLst>
                                      </p:cBhvr>
                                      <p:tavLst>
                                        <p:tav tm="0">
                                          <p:val>
                                            <p:fltVal val="0"/>
                                          </p:val>
                                        </p:tav>
                                        <p:tav tm="100000">
                                          <p:val>
                                            <p:strVal val="#ppt_h"/>
                                          </p:val>
                                        </p:tav>
                                      </p:tavLst>
                                    </p:anim>
                                    <p:animEffect transition="in" filter="fade">
                                      <p:cBhvr>
                                        <p:cTn id="61" dur="2000"/>
                                        <p:tgtEl>
                                          <p:spTgt spid="37"/>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p:cTn id="64" dur="2000" fill="hold"/>
                                        <p:tgtEl>
                                          <p:spTgt spid="41"/>
                                        </p:tgtEl>
                                        <p:attrNameLst>
                                          <p:attrName>ppt_w</p:attrName>
                                        </p:attrNameLst>
                                      </p:cBhvr>
                                      <p:tavLst>
                                        <p:tav tm="0">
                                          <p:val>
                                            <p:fltVal val="0"/>
                                          </p:val>
                                        </p:tav>
                                        <p:tav tm="100000">
                                          <p:val>
                                            <p:strVal val="#ppt_w"/>
                                          </p:val>
                                        </p:tav>
                                      </p:tavLst>
                                    </p:anim>
                                    <p:anim calcmode="lin" valueType="num">
                                      <p:cBhvr>
                                        <p:cTn id="65" dur="2000" fill="hold"/>
                                        <p:tgtEl>
                                          <p:spTgt spid="41"/>
                                        </p:tgtEl>
                                        <p:attrNameLst>
                                          <p:attrName>ppt_h</p:attrName>
                                        </p:attrNameLst>
                                      </p:cBhvr>
                                      <p:tavLst>
                                        <p:tav tm="0">
                                          <p:val>
                                            <p:fltVal val="0"/>
                                          </p:val>
                                        </p:tav>
                                        <p:tav tm="100000">
                                          <p:val>
                                            <p:strVal val="#ppt_h"/>
                                          </p:val>
                                        </p:tav>
                                      </p:tavLst>
                                    </p:anim>
                                    <p:animEffect transition="in" filter="fade">
                                      <p:cBhvr>
                                        <p:cTn id="66" dur="2000"/>
                                        <p:tgtEl>
                                          <p:spTgt spid="41"/>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2000" fill="hold"/>
                                        <p:tgtEl>
                                          <p:spTgt spid="42"/>
                                        </p:tgtEl>
                                        <p:attrNameLst>
                                          <p:attrName>ppt_w</p:attrName>
                                        </p:attrNameLst>
                                      </p:cBhvr>
                                      <p:tavLst>
                                        <p:tav tm="0">
                                          <p:val>
                                            <p:fltVal val="0"/>
                                          </p:val>
                                        </p:tav>
                                        <p:tav tm="100000">
                                          <p:val>
                                            <p:strVal val="#ppt_w"/>
                                          </p:val>
                                        </p:tav>
                                      </p:tavLst>
                                    </p:anim>
                                    <p:anim calcmode="lin" valueType="num">
                                      <p:cBhvr>
                                        <p:cTn id="70" dur="2000" fill="hold"/>
                                        <p:tgtEl>
                                          <p:spTgt spid="42"/>
                                        </p:tgtEl>
                                        <p:attrNameLst>
                                          <p:attrName>ppt_h</p:attrName>
                                        </p:attrNameLst>
                                      </p:cBhvr>
                                      <p:tavLst>
                                        <p:tav tm="0">
                                          <p:val>
                                            <p:fltVal val="0"/>
                                          </p:val>
                                        </p:tav>
                                        <p:tav tm="100000">
                                          <p:val>
                                            <p:strVal val="#ppt_h"/>
                                          </p:val>
                                        </p:tav>
                                      </p:tavLst>
                                    </p:anim>
                                    <p:animEffect transition="in" filter="fade">
                                      <p:cBhvr>
                                        <p:cTn id="71" dur="2000"/>
                                        <p:tgtEl>
                                          <p:spTgt spid="42"/>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 calcmode="lin" valueType="num">
                                      <p:cBhvr>
                                        <p:cTn id="74" dur="2000" fill="hold"/>
                                        <p:tgtEl>
                                          <p:spTgt spid="43"/>
                                        </p:tgtEl>
                                        <p:attrNameLst>
                                          <p:attrName>ppt_w</p:attrName>
                                        </p:attrNameLst>
                                      </p:cBhvr>
                                      <p:tavLst>
                                        <p:tav tm="0">
                                          <p:val>
                                            <p:fltVal val="0"/>
                                          </p:val>
                                        </p:tav>
                                        <p:tav tm="100000">
                                          <p:val>
                                            <p:strVal val="#ppt_w"/>
                                          </p:val>
                                        </p:tav>
                                      </p:tavLst>
                                    </p:anim>
                                    <p:anim calcmode="lin" valueType="num">
                                      <p:cBhvr>
                                        <p:cTn id="75" dur="2000" fill="hold"/>
                                        <p:tgtEl>
                                          <p:spTgt spid="43"/>
                                        </p:tgtEl>
                                        <p:attrNameLst>
                                          <p:attrName>ppt_h</p:attrName>
                                        </p:attrNameLst>
                                      </p:cBhvr>
                                      <p:tavLst>
                                        <p:tav tm="0">
                                          <p:val>
                                            <p:fltVal val="0"/>
                                          </p:val>
                                        </p:tav>
                                        <p:tav tm="100000">
                                          <p:val>
                                            <p:strVal val="#ppt_h"/>
                                          </p:val>
                                        </p:tav>
                                      </p:tavLst>
                                    </p:anim>
                                    <p:animEffect transition="in" filter="fade">
                                      <p:cBhvr>
                                        <p:cTn id="76" dur="2000"/>
                                        <p:tgtEl>
                                          <p:spTgt spid="43"/>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p:cTn id="79" dur="2000" fill="hold"/>
                                        <p:tgtEl>
                                          <p:spTgt spid="44"/>
                                        </p:tgtEl>
                                        <p:attrNameLst>
                                          <p:attrName>ppt_w</p:attrName>
                                        </p:attrNameLst>
                                      </p:cBhvr>
                                      <p:tavLst>
                                        <p:tav tm="0">
                                          <p:val>
                                            <p:fltVal val="0"/>
                                          </p:val>
                                        </p:tav>
                                        <p:tav tm="100000">
                                          <p:val>
                                            <p:strVal val="#ppt_w"/>
                                          </p:val>
                                        </p:tav>
                                      </p:tavLst>
                                    </p:anim>
                                    <p:anim calcmode="lin" valueType="num">
                                      <p:cBhvr>
                                        <p:cTn id="80" dur="2000" fill="hold"/>
                                        <p:tgtEl>
                                          <p:spTgt spid="44"/>
                                        </p:tgtEl>
                                        <p:attrNameLst>
                                          <p:attrName>ppt_h</p:attrName>
                                        </p:attrNameLst>
                                      </p:cBhvr>
                                      <p:tavLst>
                                        <p:tav tm="0">
                                          <p:val>
                                            <p:fltVal val="0"/>
                                          </p:val>
                                        </p:tav>
                                        <p:tav tm="100000">
                                          <p:val>
                                            <p:strVal val="#ppt_h"/>
                                          </p:val>
                                        </p:tav>
                                      </p:tavLst>
                                    </p:anim>
                                    <p:animEffect transition="in" filter="fade">
                                      <p:cBhvr>
                                        <p:cTn id="81" dur="2000"/>
                                        <p:tgtEl>
                                          <p:spTgt spid="4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anim calcmode="lin" valueType="num">
                                      <p:cBhvr>
                                        <p:cTn id="84" dur="2000" fill="hold"/>
                                        <p:tgtEl>
                                          <p:spTgt spid="45"/>
                                        </p:tgtEl>
                                        <p:attrNameLst>
                                          <p:attrName>ppt_w</p:attrName>
                                        </p:attrNameLst>
                                      </p:cBhvr>
                                      <p:tavLst>
                                        <p:tav tm="0">
                                          <p:val>
                                            <p:fltVal val="0"/>
                                          </p:val>
                                        </p:tav>
                                        <p:tav tm="100000">
                                          <p:val>
                                            <p:strVal val="#ppt_w"/>
                                          </p:val>
                                        </p:tav>
                                      </p:tavLst>
                                    </p:anim>
                                    <p:anim calcmode="lin" valueType="num">
                                      <p:cBhvr>
                                        <p:cTn id="85" dur="2000" fill="hold"/>
                                        <p:tgtEl>
                                          <p:spTgt spid="45"/>
                                        </p:tgtEl>
                                        <p:attrNameLst>
                                          <p:attrName>ppt_h</p:attrName>
                                        </p:attrNameLst>
                                      </p:cBhvr>
                                      <p:tavLst>
                                        <p:tav tm="0">
                                          <p:val>
                                            <p:fltVal val="0"/>
                                          </p:val>
                                        </p:tav>
                                        <p:tav tm="100000">
                                          <p:val>
                                            <p:strVal val="#ppt_h"/>
                                          </p:val>
                                        </p:tav>
                                      </p:tavLst>
                                    </p:anim>
                                    <p:animEffect transition="in" filter="fade">
                                      <p:cBhvr>
                                        <p:cTn id="86" dur="2000"/>
                                        <p:tgtEl>
                                          <p:spTgt spid="45"/>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2000" fill="hold"/>
                                        <p:tgtEl>
                                          <p:spTgt spid="46"/>
                                        </p:tgtEl>
                                        <p:attrNameLst>
                                          <p:attrName>ppt_w</p:attrName>
                                        </p:attrNameLst>
                                      </p:cBhvr>
                                      <p:tavLst>
                                        <p:tav tm="0">
                                          <p:val>
                                            <p:fltVal val="0"/>
                                          </p:val>
                                        </p:tav>
                                        <p:tav tm="100000">
                                          <p:val>
                                            <p:strVal val="#ppt_w"/>
                                          </p:val>
                                        </p:tav>
                                      </p:tavLst>
                                    </p:anim>
                                    <p:anim calcmode="lin" valueType="num">
                                      <p:cBhvr>
                                        <p:cTn id="90" dur="2000" fill="hold"/>
                                        <p:tgtEl>
                                          <p:spTgt spid="46"/>
                                        </p:tgtEl>
                                        <p:attrNameLst>
                                          <p:attrName>ppt_h</p:attrName>
                                        </p:attrNameLst>
                                      </p:cBhvr>
                                      <p:tavLst>
                                        <p:tav tm="0">
                                          <p:val>
                                            <p:fltVal val="0"/>
                                          </p:val>
                                        </p:tav>
                                        <p:tav tm="100000">
                                          <p:val>
                                            <p:strVal val="#ppt_h"/>
                                          </p:val>
                                        </p:tav>
                                      </p:tavLst>
                                    </p:anim>
                                    <p:animEffect transition="in" filter="fade">
                                      <p:cBhvr>
                                        <p:cTn id="91" dur="2000"/>
                                        <p:tgtEl>
                                          <p:spTgt spid="46"/>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p:cTn id="94" dur="2000" fill="hold"/>
                                        <p:tgtEl>
                                          <p:spTgt spid="47"/>
                                        </p:tgtEl>
                                        <p:attrNameLst>
                                          <p:attrName>ppt_w</p:attrName>
                                        </p:attrNameLst>
                                      </p:cBhvr>
                                      <p:tavLst>
                                        <p:tav tm="0">
                                          <p:val>
                                            <p:fltVal val="0"/>
                                          </p:val>
                                        </p:tav>
                                        <p:tav tm="100000">
                                          <p:val>
                                            <p:strVal val="#ppt_w"/>
                                          </p:val>
                                        </p:tav>
                                      </p:tavLst>
                                    </p:anim>
                                    <p:anim calcmode="lin" valueType="num">
                                      <p:cBhvr>
                                        <p:cTn id="95" dur="2000" fill="hold"/>
                                        <p:tgtEl>
                                          <p:spTgt spid="47"/>
                                        </p:tgtEl>
                                        <p:attrNameLst>
                                          <p:attrName>ppt_h</p:attrName>
                                        </p:attrNameLst>
                                      </p:cBhvr>
                                      <p:tavLst>
                                        <p:tav tm="0">
                                          <p:val>
                                            <p:fltVal val="0"/>
                                          </p:val>
                                        </p:tav>
                                        <p:tav tm="100000">
                                          <p:val>
                                            <p:strVal val="#ppt_h"/>
                                          </p:val>
                                        </p:tav>
                                      </p:tavLst>
                                    </p:anim>
                                    <p:animEffect transition="in" filter="fade">
                                      <p:cBhvr>
                                        <p:cTn id="96" dur="2000"/>
                                        <p:tgtEl>
                                          <p:spTgt spid="47"/>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anim calcmode="lin" valueType="num">
                                      <p:cBhvr>
                                        <p:cTn id="99" dur="2000" fill="hold"/>
                                        <p:tgtEl>
                                          <p:spTgt spid="48"/>
                                        </p:tgtEl>
                                        <p:attrNameLst>
                                          <p:attrName>ppt_w</p:attrName>
                                        </p:attrNameLst>
                                      </p:cBhvr>
                                      <p:tavLst>
                                        <p:tav tm="0">
                                          <p:val>
                                            <p:fltVal val="0"/>
                                          </p:val>
                                        </p:tav>
                                        <p:tav tm="100000">
                                          <p:val>
                                            <p:strVal val="#ppt_w"/>
                                          </p:val>
                                        </p:tav>
                                      </p:tavLst>
                                    </p:anim>
                                    <p:anim calcmode="lin" valueType="num">
                                      <p:cBhvr>
                                        <p:cTn id="100" dur="2000" fill="hold"/>
                                        <p:tgtEl>
                                          <p:spTgt spid="48"/>
                                        </p:tgtEl>
                                        <p:attrNameLst>
                                          <p:attrName>ppt_h</p:attrName>
                                        </p:attrNameLst>
                                      </p:cBhvr>
                                      <p:tavLst>
                                        <p:tav tm="0">
                                          <p:val>
                                            <p:fltVal val="0"/>
                                          </p:val>
                                        </p:tav>
                                        <p:tav tm="100000">
                                          <p:val>
                                            <p:strVal val="#ppt_h"/>
                                          </p:val>
                                        </p:tav>
                                      </p:tavLst>
                                    </p:anim>
                                    <p:animEffect transition="in" filter="fade">
                                      <p:cBhvr>
                                        <p:cTn id="101" dur="2000"/>
                                        <p:tgtEl>
                                          <p:spTgt spid="48"/>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2000" fill="hold"/>
                                        <p:tgtEl>
                                          <p:spTgt spid="49"/>
                                        </p:tgtEl>
                                        <p:attrNameLst>
                                          <p:attrName>ppt_w</p:attrName>
                                        </p:attrNameLst>
                                      </p:cBhvr>
                                      <p:tavLst>
                                        <p:tav tm="0">
                                          <p:val>
                                            <p:fltVal val="0"/>
                                          </p:val>
                                        </p:tav>
                                        <p:tav tm="100000">
                                          <p:val>
                                            <p:strVal val="#ppt_w"/>
                                          </p:val>
                                        </p:tav>
                                      </p:tavLst>
                                    </p:anim>
                                    <p:anim calcmode="lin" valueType="num">
                                      <p:cBhvr>
                                        <p:cTn id="105" dur="2000" fill="hold"/>
                                        <p:tgtEl>
                                          <p:spTgt spid="49"/>
                                        </p:tgtEl>
                                        <p:attrNameLst>
                                          <p:attrName>ppt_h</p:attrName>
                                        </p:attrNameLst>
                                      </p:cBhvr>
                                      <p:tavLst>
                                        <p:tav tm="0">
                                          <p:val>
                                            <p:fltVal val="0"/>
                                          </p:val>
                                        </p:tav>
                                        <p:tav tm="100000">
                                          <p:val>
                                            <p:strVal val="#ppt_h"/>
                                          </p:val>
                                        </p:tav>
                                      </p:tavLst>
                                    </p:anim>
                                    <p:animEffect transition="in" filter="fade">
                                      <p:cBhvr>
                                        <p:cTn id="106" dur="2000"/>
                                        <p:tgtEl>
                                          <p:spTgt spid="49"/>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anim calcmode="lin" valueType="num">
                                      <p:cBhvr>
                                        <p:cTn id="109" dur="2000" fill="hold"/>
                                        <p:tgtEl>
                                          <p:spTgt spid="50"/>
                                        </p:tgtEl>
                                        <p:attrNameLst>
                                          <p:attrName>ppt_w</p:attrName>
                                        </p:attrNameLst>
                                      </p:cBhvr>
                                      <p:tavLst>
                                        <p:tav tm="0">
                                          <p:val>
                                            <p:fltVal val="0"/>
                                          </p:val>
                                        </p:tav>
                                        <p:tav tm="100000">
                                          <p:val>
                                            <p:strVal val="#ppt_w"/>
                                          </p:val>
                                        </p:tav>
                                      </p:tavLst>
                                    </p:anim>
                                    <p:anim calcmode="lin" valueType="num">
                                      <p:cBhvr>
                                        <p:cTn id="110" dur="2000" fill="hold"/>
                                        <p:tgtEl>
                                          <p:spTgt spid="50"/>
                                        </p:tgtEl>
                                        <p:attrNameLst>
                                          <p:attrName>ppt_h</p:attrName>
                                        </p:attrNameLst>
                                      </p:cBhvr>
                                      <p:tavLst>
                                        <p:tav tm="0">
                                          <p:val>
                                            <p:fltVal val="0"/>
                                          </p:val>
                                        </p:tav>
                                        <p:tav tm="100000">
                                          <p:val>
                                            <p:strVal val="#ppt_h"/>
                                          </p:val>
                                        </p:tav>
                                      </p:tavLst>
                                    </p:anim>
                                    <p:animEffect transition="in" filter="fade">
                                      <p:cBhvr>
                                        <p:cTn id="111"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27" grpId="0" animBg="1"/>
      <p:bldP spid="28" grpId="0" animBg="1"/>
      <p:bldP spid="21" grpId="0" animBg="1"/>
      <p:bldP spid="5" grpId="0" animBg="1"/>
      <p:bldP spid="25" grpId="0" animBg="1"/>
      <p:bldP spid="26" grpId="0" animBg="1"/>
      <p:bldP spid="33" grpId="0" animBg="1"/>
      <p:bldP spid="41" grpId="0" animBg="1"/>
      <p:bldP spid="42" grpId="0" animBg="1"/>
      <p:bldP spid="43" grpId="0"/>
      <p:bldP spid="44" grpId="0"/>
      <p:bldP spid="45" grpId="0"/>
      <p:bldP spid="46" grpId="0"/>
      <p:bldP spid="47" grpId="0"/>
      <p:bldP spid="48" grpId="0"/>
      <p:bldP spid="49" grpId="0"/>
      <p:bldP spid="50"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1527186" y="2298090"/>
            <a:ext cx="2309215" cy="2303584"/>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814227" y="2298090"/>
            <a:ext cx="2309215" cy="2303584"/>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101268" y="2298090"/>
            <a:ext cx="2309215" cy="2303584"/>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388308" y="2298090"/>
            <a:ext cx="2309215" cy="2303584"/>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91793" y="2459882"/>
            <a:ext cx="1980000" cy="1980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92251" y="2660340"/>
            <a:ext cx="1579084" cy="1579084"/>
          </a:xfrm>
          <a:prstGeom prst="ellipse">
            <a:avLst/>
          </a:prstGeom>
          <a:solidFill>
            <a:schemeClr val="accent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78834" y="2459882"/>
            <a:ext cx="1980000" cy="1980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179292" y="2660340"/>
            <a:ext cx="1579084" cy="1579084"/>
          </a:xfrm>
          <a:prstGeom prst="ellipse">
            <a:avLst/>
          </a:prstGeom>
          <a:solidFill>
            <a:schemeClr val="accent3"/>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265875" y="2459882"/>
            <a:ext cx="1980000" cy="1980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466333" y="2660340"/>
            <a:ext cx="1579084" cy="1579084"/>
          </a:xfrm>
          <a:prstGeom prst="ellipse">
            <a:avLst/>
          </a:prstGeom>
          <a:solidFill>
            <a:schemeClr val="accent5"/>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552915" y="2459882"/>
            <a:ext cx="1980000" cy="1980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53373" y="2660340"/>
            <a:ext cx="1579084" cy="1579084"/>
          </a:xfrm>
          <a:prstGeom prst="ellipse">
            <a:avLst/>
          </a:prstGeom>
          <a:solidFill>
            <a:schemeClr val="accent6"/>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5"/>
          <p:cNvSpPr>
            <a:spLocks noChangeAspect="1" noEditPoints="1"/>
          </p:cNvSpPr>
          <p:nvPr/>
        </p:nvSpPr>
        <p:spPr bwMode="auto">
          <a:xfrm>
            <a:off x="2311434" y="3143882"/>
            <a:ext cx="740718" cy="612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2" name="Freeform 9"/>
          <p:cNvSpPr>
            <a:spLocks noChangeAspect="1" noEditPoints="1"/>
          </p:cNvSpPr>
          <p:nvPr/>
        </p:nvSpPr>
        <p:spPr bwMode="auto">
          <a:xfrm>
            <a:off x="4377235" y="3143882"/>
            <a:ext cx="1183199" cy="612000"/>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Freeform 13"/>
          <p:cNvSpPr>
            <a:spLocks noChangeAspect="1" noEditPoints="1"/>
          </p:cNvSpPr>
          <p:nvPr/>
        </p:nvSpPr>
        <p:spPr bwMode="auto">
          <a:xfrm>
            <a:off x="6916902" y="3143882"/>
            <a:ext cx="677947" cy="612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17"/>
          <p:cNvSpPr>
            <a:spLocks noChangeAspect="1" noEditPoints="1"/>
          </p:cNvSpPr>
          <p:nvPr/>
        </p:nvSpPr>
        <p:spPr bwMode="auto">
          <a:xfrm>
            <a:off x="9275166" y="3143882"/>
            <a:ext cx="535499" cy="612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文本框 31"/>
          <p:cNvSpPr txBox="1"/>
          <p:nvPr/>
        </p:nvSpPr>
        <p:spPr>
          <a:xfrm>
            <a:off x="2220714" y="4923424"/>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33" name="文本框 32"/>
          <p:cNvSpPr txBox="1"/>
          <p:nvPr/>
        </p:nvSpPr>
        <p:spPr>
          <a:xfrm>
            <a:off x="1494695" y="4892646"/>
            <a:ext cx="704039" cy="707886"/>
          </a:xfrm>
          <a:prstGeom prst="rect">
            <a:avLst/>
          </a:prstGeom>
          <a:noFill/>
        </p:spPr>
        <p:txBody>
          <a:bodyPr wrap="none" rtlCol="0">
            <a:spAutoFit/>
          </a:bodyPr>
          <a:lstStyle/>
          <a:p>
            <a:r>
              <a:rPr lang="en-US" altLang="zh-CN" sz="4000" dirty="0">
                <a:solidFill>
                  <a:schemeClr val="accent2"/>
                </a:solidFill>
              </a:rPr>
              <a:t>01</a:t>
            </a:r>
            <a:endParaRPr lang="zh-CN" altLang="en-US" sz="4000" dirty="0">
              <a:solidFill>
                <a:schemeClr val="accent2"/>
              </a:solidFill>
            </a:endParaRPr>
          </a:p>
        </p:txBody>
      </p:sp>
      <p:grpSp>
        <p:nvGrpSpPr>
          <p:cNvPr id="41" name="组合 40"/>
          <p:cNvGrpSpPr/>
          <p:nvPr/>
        </p:nvGrpSpPr>
        <p:grpSpPr>
          <a:xfrm>
            <a:off x="6137027" y="4892646"/>
            <a:ext cx="2273699" cy="707886"/>
            <a:chOff x="6209182" y="4892646"/>
            <a:chExt cx="2273699" cy="707886"/>
          </a:xfrm>
        </p:grpSpPr>
        <p:sp>
          <p:nvSpPr>
            <p:cNvPr id="34" name="文本框 33"/>
            <p:cNvSpPr txBox="1"/>
            <p:nvPr/>
          </p:nvSpPr>
          <p:spPr>
            <a:xfrm>
              <a:off x="6913221" y="4923424"/>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35" name="文本框 34"/>
            <p:cNvSpPr txBox="1"/>
            <p:nvPr/>
          </p:nvSpPr>
          <p:spPr>
            <a:xfrm>
              <a:off x="6209182" y="4892646"/>
              <a:ext cx="704039" cy="707886"/>
            </a:xfrm>
            <a:prstGeom prst="rect">
              <a:avLst/>
            </a:prstGeom>
            <a:noFill/>
          </p:spPr>
          <p:txBody>
            <a:bodyPr wrap="none" rtlCol="0">
              <a:spAutoFit/>
            </a:bodyPr>
            <a:lstStyle/>
            <a:p>
              <a:r>
                <a:rPr lang="en-US" altLang="zh-CN" sz="4000" dirty="0">
                  <a:solidFill>
                    <a:schemeClr val="accent5"/>
                  </a:solidFill>
                </a:rPr>
                <a:t>03</a:t>
              </a:r>
              <a:endParaRPr lang="zh-CN" altLang="en-US" sz="4000" dirty="0">
                <a:solidFill>
                  <a:schemeClr val="accent5"/>
                </a:solidFill>
              </a:endParaRPr>
            </a:p>
          </p:txBody>
        </p:sp>
      </p:grpSp>
      <p:grpSp>
        <p:nvGrpSpPr>
          <p:cNvPr id="40" name="组合 39"/>
          <p:cNvGrpSpPr/>
          <p:nvPr/>
        </p:nvGrpSpPr>
        <p:grpSpPr>
          <a:xfrm>
            <a:off x="3836975" y="1526529"/>
            <a:ext cx="2271201" cy="707886"/>
            <a:chOff x="3907315" y="1526529"/>
            <a:chExt cx="2271201" cy="707886"/>
          </a:xfrm>
        </p:grpSpPr>
        <p:sp>
          <p:nvSpPr>
            <p:cNvPr id="36" name="文本框 35"/>
            <p:cNvSpPr txBox="1"/>
            <p:nvPr/>
          </p:nvSpPr>
          <p:spPr>
            <a:xfrm>
              <a:off x="4608856" y="1557307"/>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37" name="文本框 36"/>
            <p:cNvSpPr txBox="1"/>
            <p:nvPr/>
          </p:nvSpPr>
          <p:spPr>
            <a:xfrm>
              <a:off x="3907315" y="1526529"/>
              <a:ext cx="704039" cy="707886"/>
            </a:xfrm>
            <a:prstGeom prst="rect">
              <a:avLst/>
            </a:prstGeom>
            <a:noFill/>
          </p:spPr>
          <p:txBody>
            <a:bodyPr wrap="none" rtlCol="0">
              <a:spAutoFit/>
            </a:bodyPr>
            <a:lstStyle/>
            <a:p>
              <a:r>
                <a:rPr lang="en-US" altLang="zh-CN" sz="4000" dirty="0">
                  <a:solidFill>
                    <a:schemeClr val="accent3"/>
                  </a:solidFill>
                </a:rPr>
                <a:t>02</a:t>
              </a:r>
              <a:endParaRPr lang="zh-CN" altLang="en-US" sz="4000" dirty="0">
                <a:solidFill>
                  <a:schemeClr val="accent3"/>
                </a:solidFill>
              </a:endParaRPr>
            </a:p>
          </p:txBody>
        </p:sp>
      </p:grpSp>
      <p:grpSp>
        <p:nvGrpSpPr>
          <p:cNvPr id="42" name="组合 41"/>
          <p:cNvGrpSpPr/>
          <p:nvPr/>
        </p:nvGrpSpPr>
        <p:grpSpPr>
          <a:xfrm>
            <a:off x="8405612" y="1526529"/>
            <a:ext cx="2291911" cy="707886"/>
            <a:chOff x="8651796" y="1526529"/>
            <a:chExt cx="2291911" cy="707886"/>
          </a:xfrm>
        </p:grpSpPr>
        <p:sp>
          <p:nvSpPr>
            <p:cNvPr id="38" name="文本框 37"/>
            <p:cNvSpPr txBox="1"/>
            <p:nvPr/>
          </p:nvSpPr>
          <p:spPr>
            <a:xfrm>
              <a:off x="9374047" y="1557307"/>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39" name="文本框 38"/>
            <p:cNvSpPr txBox="1"/>
            <p:nvPr/>
          </p:nvSpPr>
          <p:spPr>
            <a:xfrm>
              <a:off x="8651796" y="1526529"/>
              <a:ext cx="704039" cy="707886"/>
            </a:xfrm>
            <a:prstGeom prst="rect">
              <a:avLst/>
            </a:prstGeom>
            <a:noFill/>
          </p:spPr>
          <p:txBody>
            <a:bodyPr wrap="none" rtlCol="0">
              <a:spAutoFit/>
            </a:bodyPr>
            <a:lstStyle/>
            <a:p>
              <a:r>
                <a:rPr lang="en-US" altLang="zh-CN" sz="4000" dirty="0">
                  <a:solidFill>
                    <a:schemeClr val="accent6"/>
                  </a:solidFill>
                </a:rPr>
                <a:t>04</a:t>
              </a:r>
              <a:endParaRPr lang="zh-CN" altLang="en-US" sz="4000" dirty="0">
                <a:solidFill>
                  <a:schemeClr val="accent6"/>
                </a:solidFill>
              </a:endParaRPr>
            </a:p>
          </p:txBody>
        </p:sp>
      </p:grpSp>
      <p:sp>
        <p:nvSpPr>
          <p:cNvPr id="48" name="文本框 47"/>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8"/>
                                        </p:tgtEl>
                                        <p:attrNameLst>
                                          <p:attrName>ppt_y</p:attrName>
                                        </p:attrNameLst>
                                      </p:cBhvr>
                                      <p:tavLst>
                                        <p:tav tm="0">
                                          <p:val>
                                            <p:strVal val="#ppt_y"/>
                                          </p:val>
                                        </p:tav>
                                        <p:tav tm="100000">
                                          <p:val>
                                            <p:strVal val="#ppt_y"/>
                                          </p:val>
                                        </p:tav>
                                      </p:tavLst>
                                    </p:anim>
                                    <p:anim calcmode="lin" valueType="num">
                                      <p:cBhvr>
                                        <p:cTn id="9"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8"/>
                                        </p:tgtEl>
                                      </p:cBhvr>
                                    </p:animEffect>
                                  </p:childTnLst>
                                </p:cTn>
                              </p:par>
                            </p:childTnLst>
                          </p:cTn>
                        </p:par>
                        <p:par>
                          <p:cTn id="12" fill="hold">
                            <p:stCondLst>
                              <p:cond delay="0"/>
                            </p:stCondLst>
                            <p:childTnLst>
                              <p:par>
                                <p:cTn id="13" presetID="26"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87">
                                          <p:stCondLst>
                                            <p:cond delay="0"/>
                                          </p:stCondLst>
                                        </p:cTn>
                                        <p:tgtEl>
                                          <p:spTgt spid="31"/>
                                        </p:tgtEl>
                                      </p:cBhvr>
                                    </p:animEffect>
                                    <p:anim calcmode="lin" valueType="num">
                                      <p:cBhvr>
                                        <p:cTn id="16" dur="273"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7" dur="100"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8" dur="100" tmFilter="0, 0; 0.125,0.2665; 0.25,0.4; 0.375,0.465; 0.5,0.5;  0.625,0.535; 0.75,0.6; 0.875,0.7335; 1,1">
                                          <p:stCondLst>
                                            <p:cond delay="100"/>
                                          </p:stCondLst>
                                        </p:cTn>
                                        <p:tgtEl>
                                          <p:spTgt spid="31"/>
                                        </p:tgtEl>
                                        <p:attrNameLst>
                                          <p:attrName>ppt_y</p:attrName>
                                        </p:attrNameLst>
                                      </p:cBhvr>
                                      <p:tavLst>
                                        <p:tav tm="0" fmla="#ppt_y-sin(pi*$)/9">
                                          <p:val>
                                            <p:fltVal val="0"/>
                                          </p:val>
                                        </p:tav>
                                        <p:tav tm="100000">
                                          <p:val>
                                            <p:fltVal val="1"/>
                                          </p:val>
                                        </p:tav>
                                      </p:tavLst>
                                    </p:anim>
                                    <p:anim calcmode="lin" valueType="num">
                                      <p:cBhvr>
                                        <p:cTn id="19" dur="50" tmFilter="0, 0; 0.125,0.2665; 0.25,0.4; 0.375,0.465; 0.5,0.5;  0.625,0.535; 0.75,0.6; 0.875,0.7335; 1,1">
                                          <p:stCondLst>
                                            <p:cond delay="199"/>
                                          </p:stCondLst>
                                        </p:cTn>
                                        <p:tgtEl>
                                          <p:spTgt spid="31"/>
                                        </p:tgtEl>
                                        <p:attrNameLst>
                                          <p:attrName>ppt_y</p:attrName>
                                        </p:attrNameLst>
                                      </p:cBhvr>
                                      <p:tavLst>
                                        <p:tav tm="0" fmla="#ppt_y-sin(pi*$)/27">
                                          <p:val>
                                            <p:fltVal val="0"/>
                                          </p:val>
                                        </p:tav>
                                        <p:tav tm="100000">
                                          <p:val>
                                            <p:fltVal val="1"/>
                                          </p:val>
                                        </p:tav>
                                      </p:tavLst>
                                    </p:anim>
                                    <p:anim calcmode="lin" valueType="num">
                                      <p:cBhvr>
                                        <p:cTn id="20" dur="25" tmFilter="0, 0; 0.125,0.2665; 0.25,0.4; 0.375,0.465; 0.5,0.5;  0.625,0.535; 0.75,0.6; 0.875,0.7335; 1,1">
                                          <p:stCondLst>
                                            <p:cond delay="248"/>
                                          </p:stCondLst>
                                        </p:cTn>
                                        <p:tgtEl>
                                          <p:spTgt spid="31"/>
                                        </p:tgtEl>
                                        <p:attrNameLst>
                                          <p:attrName>ppt_y</p:attrName>
                                        </p:attrNameLst>
                                      </p:cBhvr>
                                      <p:tavLst>
                                        <p:tav tm="0" fmla="#ppt_y-sin(pi*$)/81">
                                          <p:val>
                                            <p:fltVal val="0"/>
                                          </p:val>
                                        </p:tav>
                                        <p:tav tm="100000">
                                          <p:val>
                                            <p:fltVal val="1"/>
                                          </p:val>
                                        </p:tav>
                                      </p:tavLst>
                                    </p:anim>
                                    <p:animScale>
                                      <p:cBhvr>
                                        <p:cTn id="21" dur="4">
                                          <p:stCondLst>
                                            <p:cond delay="98"/>
                                          </p:stCondLst>
                                        </p:cTn>
                                        <p:tgtEl>
                                          <p:spTgt spid="31"/>
                                        </p:tgtEl>
                                      </p:cBhvr>
                                      <p:to x="100000" y="60000"/>
                                    </p:animScale>
                                    <p:animScale>
                                      <p:cBhvr>
                                        <p:cTn id="22" dur="25" decel="50000">
                                          <p:stCondLst>
                                            <p:cond delay="101"/>
                                          </p:stCondLst>
                                        </p:cTn>
                                        <p:tgtEl>
                                          <p:spTgt spid="31"/>
                                        </p:tgtEl>
                                      </p:cBhvr>
                                      <p:to x="100000" y="100000"/>
                                    </p:animScale>
                                    <p:animScale>
                                      <p:cBhvr>
                                        <p:cTn id="23" dur="4">
                                          <p:stCondLst>
                                            <p:cond delay="197"/>
                                          </p:stCondLst>
                                        </p:cTn>
                                        <p:tgtEl>
                                          <p:spTgt spid="31"/>
                                        </p:tgtEl>
                                      </p:cBhvr>
                                      <p:to x="100000" y="80000"/>
                                    </p:animScale>
                                    <p:animScale>
                                      <p:cBhvr>
                                        <p:cTn id="24" dur="25" decel="50000">
                                          <p:stCondLst>
                                            <p:cond delay="201"/>
                                          </p:stCondLst>
                                        </p:cTn>
                                        <p:tgtEl>
                                          <p:spTgt spid="31"/>
                                        </p:tgtEl>
                                      </p:cBhvr>
                                      <p:to x="100000" y="100000"/>
                                    </p:animScale>
                                    <p:animScale>
                                      <p:cBhvr>
                                        <p:cTn id="25" dur="4">
                                          <p:stCondLst>
                                            <p:cond delay="246"/>
                                          </p:stCondLst>
                                        </p:cTn>
                                        <p:tgtEl>
                                          <p:spTgt spid="31"/>
                                        </p:tgtEl>
                                      </p:cBhvr>
                                      <p:to x="100000" y="90000"/>
                                    </p:animScale>
                                    <p:animScale>
                                      <p:cBhvr>
                                        <p:cTn id="26" dur="25" decel="50000">
                                          <p:stCondLst>
                                            <p:cond delay="250"/>
                                          </p:stCondLst>
                                        </p:cTn>
                                        <p:tgtEl>
                                          <p:spTgt spid="31"/>
                                        </p:tgtEl>
                                      </p:cBhvr>
                                      <p:to x="100000" y="100000"/>
                                    </p:animScale>
                                    <p:animScale>
                                      <p:cBhvr>
                                        <p:cTn id="27" dur="4">
                                          <p:stCondLst>
                                            <p:cond delay="271"/>
                                          </p:stCondLst>
                                        </p:cTn>
                                        <p:tgtEl>
                                          <p:spTgt spid="31"/>
                                        </p:tgtEl>
                                      </p:cBhvr>
                                      <p:to x="100000" y="95000"/>
                                    </p:animScale>
                                    <p:animScale>
                                      <p:cBhvr>
                                        <p:cTn id="28" dur="25" decel="50000">
                                          <p:stCondLst>
                                            <p:cond delay="275"/>
                                          </p:stCondLst>
                                        </p:cTn>
                                        <p:tgtEl>
                                          <p:spTgt spid="31"/>
                                        </p:tgtEl>
                                      </p:cBhvr>
                                      <p:to x="100000" y="100000"/>
                                    </p:animScale>
                                  </p:childTnLst>
                                </p:cTn>
                              </p:par>
                            </p:childTnLst>
                          </p:cTn>
                        </p:par>
                        <p:par>
                          <p:cTn id="29" fill="hold">
                            <p:stCondLst>
                              <p:cond delay="500"/>
                            </p:stCondLst>
                            <p:childTnLst>
                              <p:par>
                                <p:cTn id="30" presetID="26" presetClass="entr" presetSubtype="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87">
                                          <p:stCondLst>
                                            <p:cond delay="0"/>
                                          </p:stCondLst>
                                        </p:cTn>
                                        <p:tgtEl>
                                          <p:spTgt spid="29"/>
                                        </p:tgtEl>
                                      </p:cBhvr>
                                    </p:animEffect>
                                    <p:anim calcmode="lin" valueType="num">
                                      <p:cBhvr>
                                        <p:cTn id="33" dur="273"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4" dur="100"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5" dur="100" tmFilter="0, 0; 0.125,0.2665; 0.25,0.4; 0.375,0.465; 0.5,0.5;  0.625,0.535; 0.75,0.6; 0.875,0.7335; 1,1">
                                          <p:stCondLst>
                                            <p:cond delay="100"/>
                                          </p:stCondLst>
                                        </p:cTn>
                                        <p:tgtEl>
                                          <p:spTgt spid="29"/>
                                        </p:tgtEl>
                                        <p:attrNameLst>
                                          <p:attrName>ppt_y</p:attrName>
                                        </p:attrNameLst>
                                      </p:cBhvr>
                                      <p:tavLst>
                                        <p:tav tm="0" fmla="#ppt_y-sin(pi*$)/9">
                                          <p:val>
                                            <p:fltVal val="0"/>
                                          </p:val>
                                        </p:tav>
                                        <p:tav tm="100000">
                                          <p:val>
                                            <p:fltVal val="1"/>
                                          </p:val>
                                        </p:tav>
                                      </p:tavLst>
                                    </p:anim>
                                    <p:anim calcmode="lin" valueType="num">
                                      <p:cBhvr>
                                        <p:cTn id="36" dur="50" tmFilter="0, 0; 0.125,0.2665; 0.25,0.4; 0.375,0.465; 0.5,0.5;  0.625,0.535; 0.75,0.6; 0.875,0.7335; 1,1">
                                          <p:stCondLst>
                                            <p:cond delay="199"/>
                                          </p:stCondLst>
                                        </p:cTn>
                                        <p:tgtEl>
                                          <p:spTgt spid="29"/>
                                        </p:tgtEl>
                                        <p:attrNameLst>
                                          <p:attrName>ppt_y</p:attrName>
                                        </p:attrNameLst>
                                      </p:cBhvr>
                                      <p:tavLst>
                                        <p:tav tm="0" fmla="#ppt_y-sin(pi*$)/27">
                                          <p:val>
                                            <p:fltVal val="0"/>
                                          </p:val>
                                        </p:tav>
                                        <p:tav tm="100000">
                                          <p:val>
                                            <p:fltVal val="1"/>
                                          </p:val>
                                        </p:tav>
                                      </p:tavLst>
                                    </p:anim>
                                    <p:anim calcmode="lin" valueType="num">
                                      <p:cBhvr>
                                        <p:cTn id="37" dur="25" tmFilter="0, 0; 0.125,0.2665; 0.25,0.4; 0.375,0.465; 0.5,0.5;  0.625,0.535; 0.75,0.6; 0.875,0.7335; 1,1">
                                          <p:stCondLst>
                                            <p:cond delay="248"/>
                                          </p:stCondLst>
                                        </p:cTn>
                                        <p:tgtEl>
                                          <p:spTgt spid="29"/>
                                        </p:tgtEl>
                                        <p:attrNameLst>
                                          <p:attrName>ppt_y</p:attrName>
                                        </p:attrNameLst>
                                      </p:cBhvr>
                                      <p:tavLst>
                                        <p:tav tm="0" fmla="#ppt_y-sin(pi*$)/81">
                                          <p:val>
                                            <p:fltVal val="0"/>
                                          </p:val>
                                        </p:tav>
                                        <p:tav tm="100000">
                                          <p:val>
                                            <p:fltVal val="1"/>
                                          </p:val>
                                        </p:tav>
                                      </p:tavLst>
                                    </p:anim>
                                    <p:animScale>
                                      <p:cBhvr>
                                        <p:cTn id="38" dur="4">
                                          <p:stCondLst>
                                            <p:cond delay="98"/>
                                          </p:stCondLst>
                                        </p:cTn>
                                        <p:tgtEl>
                                          <p:spTgt spid="29"/>
                                        </p:tgtEl>
                                      </p:cBhvr>
                                      <p:to x="100000" y="60000"/>
                                    </p:animScale>
                                    <p:animScale>
                                      <p:cBhvr>
                                        <p:cTn id="39" dur="25" decel="50000">
                                          <p:stCondLst>
                                            <p:cond delay="101"/>
                                          </p:stCondLst>
                                        </p:cTn>
                                        <p:tgtEl>
                                          <p:spTgt spid="29"/>
                                        </p:tgtEl>
                                      </p:cBhvr>
                                      <p:to x="100000" y="100000"/>
                                    </p:animScale>
                                    <p:animScale>
                                      <p:cBhvr>
                                        <p:cTn id="40" dur="4">
                                          <p:stCondLst>
                                            <p:cond delay="197"/>
                                          </p:stCondLst>
                                        </p:cTn>
                                        <p:tgtEl>
                                          <p:spTgt spid="29"/>
                                        </p:tgtEl>
                                      </p:cBhvr>
                                      <p:to x="100000" y="80000"/>
                                    </p:animScale>
                                    <p:animScale>
                                      <p:cBhvr>
                                        <p:cTn id="41" dur="25" decel="50000">
                                          <p:stCondLst>
                                            <p:cond delay="201"/>
                                          </p:stCondLst>
                                        </p:cTn>
                                        <p:tgtEl>
                                          <p:spTgt spid="29"/>
                                        </p:tgtEl>
                                      </p:cBhvr>
                                      <p:to x="100000" y="100000"/>
                                    </p:animScale>
                                    <p:animScale>
                                      <p:cBhvr>
                                        <p:cTn id="42" dur="4">
                                          <p:stCondLst>
                                            <p:cond delay="246"/>
                                          </p:stCondLst>
                                        </p:cTn>
                                        <p:tgtEl>
                                          <p:spTgt spid="29"/>
                                        </p:tgtEl>
                                      </p:cBhvr>
                                      <p:to x="100000" y="90000"/>
                                    </p:animScale>
                                    <p:animScale>
                                      <p:cBhvr>
                                        <p:cTn id="43" dur="25" decel="50000">
                                          <p:stCondLst>
                                            <p:cond delay="250"/>
                                          </p:stCondLst>
                                        </p:cTn>
                                        <p:tgtEl>
                                          <p:spTgt spid="29"/>
                                        </p:tgtEl>
                                      </p:cBhvr>
                                      <p:to x="100000" y="100000"/>
                                    </p:animScale>
                                    <p:animScale>
                                      <p:cBhvr>
                                        <p:cTn id="44" dur="4">
                                          <p:stCondLst>
                                            <p:cond delay="271"/>
                                          </p:stCondLst>
                                        </p:cTn>
                                        <p:tgtEl>
                                          <p:spTgt spid="29"/>
                                        </p:tgtEl>
                                      </p:cBhvr>
                                      <p:to x="100000" y="95000"/>
                                    </p:animScale>
                                    <p:animScale>
                                      <p:cBhvr>
                                        <p:cTn id="45" dur="25" decel="50000">
                                          <p:stCondLst>
                                            <p:cond delay="275"/>
                                          </p:stCondLst>
                                        </p:cTn>
                                        <p:tgtEl>
                                          <p:spTgt spid="29"/>
                                        </p:tgtEl>
                                      </p:cBhvr>
                                      <p:to x="100000" y="100000"/>
                                    </p:animScale>
                                  </p:childTnLst>
                                </p:cTn>
                              </p:par>
                            </p:childTnLst>
                          </p:cTn>
                        </p:par>
                        <p:par>
                          <p:cTn id="46" fill="hold">
                            <p:stCondLst>
                              <p:cond delay="1000"/>
                            </p:stCondLst>
                            <p:childTnLst>
                              <p:par>
                                <p:cTn id="47" presetID="26"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87">
                                          <p:stCondLst>
                                            <p:cond delay="0"/>
                                          </p:stCondLst>
                                        </p:cTn>
                                        <p:tgtEl>
                                          <p:spTgt spid="44"/>
                                        </p:tgtEl>
                                      </p:cBhvr>
                                    </p:animEffect>
                                    <p:anim calcmode="lin" valueType="num">
                                      <p:cBhvr>
                                        <p:cTn id="50" dur="27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51" dur="100"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52" dur="100" tmFilter="0, 0; 0.125,0.2665; 0.25,0.4; 0.375,0.465; 0.5,0.5;  0.625,0.535; 0.75,0.6; 0.875,0.7335; 1,1">
                                          <p:stCondLst>
                                            <p:cond delay="100"/>
                                          </p:stCondLst>
                                        </p:cTn>
                                        <p:tgtEl>
                                          <p:spTgt spid="44"/>
                                        </p:tgtEl>
                                        <p:attrNameLst>
                                          <p:attrName>ppt_y</p:attrName>
                                        </p:attrNameLst>
                                      </p:cBhvr>
                                      <p:tavLst>
                                        <p:tav tm="0" fmla="#ppt_y-sin(pi*$)/9">
                                          <p:val>
                                            <p:fltVal val="0"/>
                                          </p:val>
                                        </p:tav>
                                        <p:tav tm="100000">
                                          <p:val>
                                            <p:fltVal val="1"/>
                                          </p:val>
                                        </p:tav>
                                      </p:tavLst>
                                    </p:anim>
                                    <p:anim calcmode="lin" valueType="num">
                                      <p:cBhvr>
                                        <p:cTn id="53" dur="50" tmFilter="0, 0; 0.125,0.2665; 0.25,0.4; 0.375,0.465; 0.5,0.5;  0.625,0.535; 0.75,0.6; 0.875,0.7335; 1,1">
                                          <p:stCondLst>
                                            <p:cond delay="199"/>
                                          </p:stCondLst>
                                        </p:cTn>
                                        <p:tgtEl>
                                          <p:spTgt spid="44"/>
                                        </p:tgtEl>
                                        <p:attrNameLst>
                                          <p:attrName>ppt_y</p:attrName>
                                        </p:attrNameLst>
                                      </p:cBhvr>
                                      <p:tavLst>
                                        <p:tav tm="0" fmla="#ppt_y-sin(pi*$)/27">
                                          <p:val>
                                            <p:fltVal val="0"/>
                                          </p:val>
                                        </p:tav>
                                        <p:tav tm="100000">
                                          <p:val>
                                            <p:fltVal val="1"/>
                                          </p:val>
                                        </p:tav>
                                      </p:tavLst>
                                    </p:anim>
                                    <p:anim calcmode="lin" valueType="num">
                                      <p:cBhvr>
                                        <p:cTn id="54" dur="25" tmFilter="0, 0; 0.125,0.2665; 0.25,0.4; 0.375,0.465; 0.5,0.5;  0.625,0.535; 0.75,0.6; 0.875,0.7335; 1,1">
                                          <p:stCondLst>
                                            <p:cond delay="248"/>
                                          </p:stCondLst>
                                        </p:cTn>
                                        <p:tgtEl>
                                          <p:spTgt spid="44"/>
                                        </p:tgtEl>
                                        <p:attrNameLst>
                                          <p:attrName>ppt_y</p:attrName>
                                        </p:attrNameLst>
                                      </p:cBhvr>
                                      <p:tavLst>
                                        <p:tav tm="0" fmla="#ppt_y-sin(pi*$)/81">
                                          <p:val>
                                            <p:fltVal val="0"/>
                                          </p:val>
                                        </p:tav>
                                        <p:tav tm="100000">
                                          <p:val>
                                            <p:fltVal val="1"/>
                                          </p:val>
                                        </p:tav>
                                      </p:tavLst>
                                    </p:anim>
                                    <p:animScale>
                                      <p:cBhvr>
                                        <p:cTn id="55" dur="4">
                                          <p:stCondLst>
                                            <p:cond delay="98"/>
                                          </p:stCondLst>
                                        </p:cTn>
                                        <p:tgtEl>
                                          <p:spTgt spid="44"/>
                                        </p:tgtEl>
                                      </p:cBhvr>
                                      <p:to x="100000" y="60000"/>
                                    </p:animScale>
                                    <p:animScale>
                                      <p:cBhvr>
                                        <p:cTn id="56" dur="25" decel="50000">
                                          <p:stCondLst>
                                            <p:cond delay="101"/>
                                          </p:stCondLst>
                                        </p:cTn>
                                        <p:tgtEl>
                                          <p:spTgt spid="44"/>
                                        </p:tgtEl>
                                      </p:cBhvr>
                                      <p:to x="100000" y="100000"/>
                                    </p:animScale>
                                    <p:animScale>
                                      <p:cBhvr>
                                        <p:cTn id="57" dur="4">
                                          <p:stCondLst>
                                            <p:cond delay="197"/>
                                          </p:stCondLst>
                                        </p:cTn>
                                        <p:tgtEl>
                                          <p:spTgt spid="44"/>
                                        </p:tgtEl>
                                      </p:cBhvr>
                                      <p:to x="100000" y="80000"/>
                                    </p:animScale>
                                    <p:animScale>
                                      <p:cBhvr>
                                        <p:cTn id="58" dur="25" decel="50000">
                                          <p:stCondLst>
                                            <p:cond delay="201"/>
                                          </p:stCondLst>
                                        </p:cTn>
                                        <p:tgtEl>
                                          <p:spTgt spid="44"/>
                                        </p:tgtEl>
                                      </p:cBhvr>
                                      <p:to x="100000" y="100000"/>
                                    </p:animScale>
                                    <p:animScale>
                                      <p:cBhvr>
                                        <p:cTn id="59" dur="4">
                                          <p:stCondLst>
                                            <p:cond delay="246"/>
                                          </p:stCondLst>
                                        </p:cTn>
                                        <p:tgtEl>
                                          <p:spTgt spid="44"/>
                                        </p:tgtEl>
                                      </p:cBhvr>
                                      <p:to x="100000" y="90000"/>
                                    </p:animScale>
                                    <p:animScale>
                                      <p:cBhvr>
                                        <p:cTn id="60" dur="25" decel="50000">
                                          <p:stCondLst>
                                            <p:cond delay="250"/>
                                          </p:stCondLst>
                                        </p:cTn>
                                        <p:tgtEl>
                                          <p:spTgt spid="44"/>
                                        </p:tgtEl>
                                      </p:cBhvr>
                                      <p:to x="100000" y="100000"/>
                                    </p:animScale>
                                    <p:animScale>
                                      <p:cBhvr>
                                        <p:cTn id="61" dur="4">
                                          <p:stCondLst>
                                            <p:cond delay="271"/>
                                          </p:stCondLst>
                                        </p:cTn>
                                        <p:tgtEl>
                                          <p:spTgt spid="44"/>
                                        </p:tgtEl>
                                      </p:cBhvr>
                                      <p:to x="100000" y="95000"/>
                                    </p:animScale>
                                    <p:animScale>
                                      <p:cBhvr>
                                        <p:cTn id="62" dur="25" decel="50000">
                                          <p:stCondLst>
                                            <p:cond delay="275"/>
                                          </p:stCondLst>
                                        </p:cTn>
                                        <p:tgtEl>
                                          <p:spTgt spid="44"/>
                                        </p:tgtEl>
                                      </p:cBhvr>
                                      <p:to x="100000" y="100000"/>
                                    </p:animScale>
                                  </p:childTnLst>
                                </p:cTn>
                              </p:par>
                            </p:childTnLst>
                          </p:cTn>
                        </p:par>
                        <p:par>
                          <p:cTn id="63" fill="hold">
                            <p:stCondLst>
                              <p:cond delay="1500"/>
                            </p:stCondLst>
                            <p:childTnLst>
                              <p:par>
                                <p:cTn id="64" presetID="26" presetClass="entr" presetSubtype="0"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down)">
                                      <p:cBhvr>
                                        <p:cTn id="66" dur="87">
                                          <p:stCondLst>
                                            <p:cond delay="0"/>
                                          </p:stCondLst>
                                        </p:cTn>
                                        <p:tgtEl>
                                          <p:spTgt spid="43"/>
                                        </p:tgtEl>
                                      </p:cBhvr>
                                    </p:animEffect>
                                    <p:anim calcmode="lin" valueType="num">
                                      <p:cBhvr>
                                        <p:cTn id="67" dur="273"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68" dur="100"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69" dur="100" tmFilter="0, 0; 0.125,0.2665; 0.25,0.4; 0.375,0.465; 0.5,0.5;  0.625,0.535; 0.75,0.6; 0.875,0.7335; 1,1">
                                          <p:stCondLst>
                                            <p:cond delay="100"/>
                                          </p:stCondLst>
                                        </p:cTn>
                                        <p:tgtEl>
                                          <p:spTgt spid="43"/>
                                        </p:tgtEl>
                                        <p:attrNameLst>
                                          <p:attrName>ppt_y</p:attrName>
                                        </p:attrNameLst>
                                      </p:cBhvr>
                                      <p:tavLst>
                                        <p:tav tm="0" fmla="#ppt_y-sin(pi*$)/9">
                                          <p:val>
                                            <p:fltVal val="0"/>
                                          </p:val>
                                        </p:tav>
                                        <p:tav tm="100000">
                                          <p:val>
                                            <p:fltVal val="1"/>
                                          </p:val>
                                        </p:tav>
                                      </p:tavLst>
                                    </p:anim>
                                    <p:anim calcmode="lin" valueType="num">
                                      <p:cBhvr>
                                        <p:cTn id="70" dur="50" tmFilter="0, 0; 0.125,0.2665; 0.25,0.4; 0.375,0.465; 0.5,0.5;  0.625,0.535; 0.75,0.6; 0.875,0.7335; 1,1">
                                          <p:stCondLst>
                                            <p:cond delay="199"/>
                                          </p:stCondLst>
                                        </p:cTn>
                                        <p:tgtEl>
                                          <p:spTgt spid="43"/>
                                        </p:tgtEl>
                                        <p:attrNameLst>
                                          <p:attrName>ppt_y</p:attrName>
                                        </p:attrNameLst>
                                      </p:cBhvr>
                                      <p:tavLst>
                                        <p:tav tm="0" fmla="#ppt_y-sin(pi*$)/27">
                                          <p:val>
                                            <p:fltVal val="0"/>
                                          </p:val>
                                        </p:tav>
                                        <p:tav tm="100000">
                                          <p:val>
                                            <p:fltVal val="1"/>
                                          </p:val>
                                        </p:tav>
                                      </p:tavLst>
                                    </p:anim>
                                    <p:anim calcmode="lin" valueType="num">
                                      <p:cBhvr>
                                        <p:cTn id="71" dur="25" tmFilter="0, 0; 0.125,0.2665; 0.25,0.4; 0.375,0.465; 0.5,0.5;  0.625,0.535; 0.75,0.6; 0.875,0.7335; 1,1">
                                          <p:stCondLst>
                                            <p:cond delay="248"/>
                                          </p:stCondLst>
                                        </p:cTn>
                                        <p:tgtEl>
                                          <p:spTgt spid="43"/>
                                        </p:tgtEl>
                                        <p:attrNameLst>
                                          <p:attrName>ppt_y</p:attrName>
                                        </p:attrNameLst>
                                      </p:cBhvr>
                                      <p:tavLst>
                                        <p:tav tm="0" fmla="#ppt_y-sin(pi*$)/81">
                                          <p:val>
                                            <p:fltVal val="0"/>
                                          </p:val>
                                        </p:tav>
                                        <p:tav tm="100000">
                                          <p:val>
                                            <p:fltVal val="1"/>
                                          </p:val>
                                        </p:tav>
                                      </p:tavLst>
                                    </p:anim>
                                    <p:animScale>
                                      <p:cBhvr>
                                        <p:cTn id="72" dur="4">
                                          <p:stCondLst>
                                            <p:cond delay="98"/>
                                          </p:stCondLst>
                                        </p:cTn>
                                        <p:tgtEl>
                                          <p:spTgt spid="43"/>
                                        </p:tgtEl>
                                      </p:cBhvr>
                                      <p:to x="100000" y="60000"/>
                                    </p:animScale>
                                    <p:animScale>
                                      <p:cBhvr>
                                        <p:cTn id="73" dur="25" decel="50000">
                                          <p:stCondLst>
                                            <p:cond delay="101"/>
                                          </p:stCondLst>
                                        </p:cTn>
                                        <p:tgtEl>
                                          <p:spTgt spid="43"/>
                                        </p:tgtEl>
                                      </p:cBhvr>
                                      <p:to x="100000" y="100000"/>
                                    </p:animScale>
                                    <p:animScale>
                                      <p:cBhvr>
                                        <p:cTn id="74" dur="4">
                                          <p:stCondLst>
                                            <p:cond delay="197"/>
                                          </p:stCondLst>
                                        </p:cTn>
                                        <p:tgtEl>
                                          <p:spTgt spid="43"/>
                                        </p:tgtEl>
                                      </p:cBhvr>
                                      <p:to x="100000" y="80000"/>
                                    </p:animScale>
                                    <p:animScale>
                                      <p:cBhvr>
                                        <p:cTn id="75" dur="25" decel="50000">
                                          <p:stCondLst>
                                            <p:cond delay="201"/>
                                          </p:stCondLst>
                                        </p:cTn>
                                        <p:tgtEl>
                                          <p:spTgt spid="43"/>
                                        </p:tgtEl>
                                      </p:cBhvr>
                                      <p:to x="100000" y="100000"/>
                                    </p:animScale>
                                    <p:animScale>
                                      <p:cBhvr>
                                        <p:cTn id="76" dur="4">
                                          <p:stCondLst>
                                            <p:cond delay="246"/>
                                          </p:stCondLst>
                                        </p:cTn>
                                        <p:tgtEl>
                                          <p:spTgt spid="43"/>
                                        </p:tgtEl>
                                      </p:cBhvr>
                                      <p:to x="100000" y="90000"/>
                                    </p:animScale>
                                    <p:animScale>
                                      <p:cBhvr>
                                        <p:cTn id="77" dur="25" decel="50000">
                                          <p:stCondLst>
                                            <p:cond delay="250"/>
                                          </p:stCondLst>
                                        </p:cTn>
                                        <p:tgtEl>
                                          <p:spTgt spid="43"/>
                                        </p:tgtEl>
                                      </p:cBhvr>
                                      <p:to x="100000" y="100000"/>
                                    </p:animScale>
                                    <p:animScale>
                                      <p:cBhvr>
                                        <p:cTn id="78" dur="4">
                                          <p:stCondLst>
                                            <p:cond delay="271"/>
                                          </p:stCondLst>
                                        </p:cTn>
                                        <p:tgtEl>
                                          <p:spTgt spid="43"/>
                                        </p:tgtEl>
                                      </p:cBhvr>
                                      <p:to x="100000" y="95000"/>
                                    </p:animScale>
                                    <p:animScale>
                                      <p:cBhvr>
                                        <p:cTn id="79" dur="25" decel="50000">
                                          <p:stCondLst>
                                            <p:cond delay="275"/>
                                          </p:stCondLst>
                                        </p:cTn>
                                        <p:tgtEl>
                                          <p:spTgt spid="43"/>
                                        </p:tgtEl>
                                      </p:cBhvr>
                                      <p:to x="100000" y="100000"/>
                                    </p:animScale>
                                  </p:childTnLst>
                                </p:cTn>
                              </p:par>
                            </p:childTnLst>
                          </p:cTn>
                        </p:par>
                        <p:par>
                          <p:cTn id="80" fill="hold">
                            <p:stCondLst>
                              <p:cond delay="2000"/>
                            </p:stCondLst>
                            <p:childTnLst>
                              <p:par>
                                <p:cTn id="81" presetID="26" presetClass="entr" presetSubtype="0" fill="hold" grpId="0"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down)">
                                      <p:cBhvr>
                                        <p:cTn id="83" dur="87">
                                          <p:stCondLst>
                                            <p:cond delay="0"/>
                                          </p:stCondLst>
                                        </p:cTn>
                                        <p:tgtEl>
                                          <p:spTgt spid="6"/>
                                        </p:tgtEl>
                                      </p:cBhvr>
                                    </p:animEffect>
                                    <p:anim calcmode="lin" valueType="num">
                                      <p:cBhvr>
                                        <p:cTn id="84" dur="273"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85" dur="100"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86" dur="100" tmFilter="0, 0; 0.125,0.2665; 0.25,0.4; 0.375,0.465; 0.5,0.5;  0.625,0.535; 0.75,0.6; 0.875,0.7335; 1,1">
                                          <p:stCondLst>
                                            <p:cond delay="100"/>
                                          </p:stCondLst>
                                        </p:cTn>
                                        <p:tgtEl>
                                          <p:spTgt spid="6"/>
                                        </p:tgtEl>
                                        <p:attrNameLst>
                                          <p:attrName>ppt_y</p:attrName>
                                        </p:attrNameLst>
                                      </p:cBhvr>
                                      <p:tavLst>
                                        <p:tav tm="0" fmla="#ppt_y-sin(pi*$)/9">
                                          <p:val>
                                            <p:fltVal val="0"/>
                                          </p:val>
                                        </p:tav>
                                        <p:tav tm="100000">
                                          <p:val>
                                            <p:fltVal val="1"/>
                                          </p:val>
                                        </p:tav>
                                      </p:tavLst>
                                    </p:anim>
                                    <p:anim calcmode="lin" valueType="num">
                                      <p:cBhvr>
                                        <p:cTn id="87" dur="50" tmFilter="0, 0; 0.125,0.2665; 0.25,0.4; 0.375,0.465; 0.5,0.5;  0.625,0.535; 0.75,0.6; 0.875,0.7335; 1,1">
                                          <p:stCondLst>
                                            <p:cond delay="199"/>
                                          </p:stCondLst>
                                        </p:cTn>
                                        <p:tgtEl>
                                          <p:spTgt spid="6"/>
                                        </p:tgtEl>
                                        <p:attrNameLst>
                                          <p:attrName>ppt_y</p:attrName>
                                        </p:attrNameLst>
                                      </p:cBhvr>
                                      <p:tavLst>
                                        <p:tav tm="0" fmla="#ppt_y-sin(pi*$)/27">
                                          <p:val>
                                            <p:fltVal val="0"/>
                                          </p:val>
                                        </p:tav>
                                        <p:tav tm="100000">
                                          <p:val>
                                            <p:fltVal val="1"/>
                                          </p:val>
                                        </p:tav>
                                      </p:tavLst>
                                    </p:anim>
                                    <p:anim calcmode="lin" valueType="num">
                                      <p:cBhvr>
                                        <p:cTn id="88" dur="25" tmFilter="0, 0; 0.125,0.2665; 0.25,0.4; 0.375,0.465; 0.5,0.5;  0.625,0.535; 0.75,0.6; 0.875,0.7335; 1,1">
                                          <p:stCondLst>
                                            <p:cond delay="248"/>
                                          </p:stCondLst>
                                        </p:cTn>
                                        <p:tgtEl>
                                          <p:spTgt spid="6"/>
                                        </p:tgtEl>
                                        <p:attrNameLst>
                                          <p:attrName>ppt_y</p:attrName>
                                        </p:attrNameLst>
                                      </p:cBhvr>
                                      <p:tavLst>
                                        <p:tav tm="0" fmla="#ppt_y-sin(pi*$)/81">
                                          <p:val>
                                            <p:fltVal val="0"/>
                                          </p:val>
                                        </p:tav>
                                        <p:tav tm="100000">
                                          <p:val>
                                            <p:fltVal val="1"/>
                                          </p:val>
                                        </p:tav>
                                      </p:tavLst>
                                    </p:anim>
                                    <p:animScale>
                                      <p:cBhvr>
                                        <p:cTn id="89" dur="4">
                                          <p:stCondLst>
                                            <p:cond delay="98"/>
                                          </p:stCondLst>
                                        </p:cTn>
                                        <p:tgtEl>
                                          <p:spTgt spid="6"/>
                                        </p:tgtEl>
                                      </p:cBhvr>
                                      <p:to x="100000" y="60000"/>
                                    </p:animScale>
                                    <p:animScale>
                                      <p:cBhvr>
                                        <p:cTn id="90" dur="25" decel="50000">
                                          <p:stCondLst>
                                            <p:cond delay="101"/>
                                          </p:stCondLst>
                                        </p:cTn>
                                        <p:tgtEl>
                                          <p:spTgt spid="6"/>
                                        </p:tgtEl>
                                      </p:cBhvr>
                                      <p:to x="100000" y="100000"/>
                                    </p:animScale>
                                    <p:animScale>
                                      <p:cBhvr>
                                        <p:cTn id="91" dur="4">
                                          <p:stCondLst>
                                            <p:cond delay="197"/>
                                          </p:stCondLst>
                                        </p:cTn>
                                        <p:tgtEl>
                                          <p:spTgt spid="6"/>
                                        </p:tgtEl>
                                      </p:cBhvr>
                                      <p:to x="100000" y="80000"/>
                                    </p:animScale>
                                    <p:animScale>
                                      <p:cBhvr>
                                        <p:cTn id="92" dur="25" decel="50000">
                                          <p:stCondLst>
                                            <p:cond delay="201"/>
                                          </p:stCondLst>
                                        </p:cTn>
                                        <p:tgtEl>
                                          <p:spTgt spid="6"/>
                                        </p:tgtEl>
                                      </p:cBhvr>
                                      <p:to x="100000" y="100000"/>
                                    </p:animScale>
                                    <p:animScale>
                                      <p:cBhvr>
                                        <p:cTn id="93" dur="4">
                                          <p:stCondLst>
                                            <p:cond delay="246"/>
                                          </p:stCondLst>
                                        </p:cTn>
                                        <p:tgtEl>
                                          <p:spTgt spid="6"/>
                                        </p:tgtEl>
                                      </p:cBhvr>
                                      <p:to x="100000" y="90000"/>
                                    </p:animScale>
                                    <p:animScale>
                                      <p:cBhvr>
                                        <p:cTn id="94" dur="25" decel="50000">
                                          <p:stCondLst>
                                            <p:cond delay="250"/>
                                          </p:stCondLst>
                                        </p:cTn>
                                        <p:tgtEl>
                                          <p:spTgt spid="6"/>
                                        </p:tgtEl>
                                      </p:cBhvr>
                                      <p:to x="100000" y="100000"/>
                                    </p:animScale>
                                    <p:animScale>
                                      <p:cBhvr>
                                        <p:cTn id="95" dur="4">
                                          <p:stCondLst>
                                            <p:cond delay="271"/>
                                          </p:stCondLst>
                                        </p:cTn>
                                        <p:tgtEl>
                                          <p:spTgt spid="6"/>
                                        </p:tgtEl>
                                      </p:cBhvr>
                                      <p:to x="100000" y="95000"/>
                                    </p:animScale>
                                    <p:animScale>
                                      <p:cBhvr>
                                        <p:cTn id="96" dur="25" decel="50000">
                                          <p:stCondLst>
                                            <p:cond delay="275"/>
                                          </p:stCondLst>
                                        </p:cTn>
                                        <p:tgtEl>
                                          <p:spTgt spid="6"/>
                                        </p:tgtEl>
                                      </p:cBhvr>
                                      <p:to x="100000" y="100000"/>
                                    </p:animScale>
                                  </p:childTnLst>
                                </p:cTn>
                              </p:par>
                            </p:childTnLst>
                          </p:cTn>
                        </p:par>
                        <p:par>
                          <p:cTn id="97" fill="hold">
                            <p:stCondLst>
                              <p:cond delay="2500"/>
                            </p:stCondLst>
                            <p:childTnLst>
                              <p:par>
                                <p:cTn id="98" presetID="26" presetClass="entr" presetSubtype="0"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down)">
                                      <p:cBhvr>
                                        <p:cTn id="100" dur="87">
                                          <p:stCondLst>
                                            <p:cond delay="0"/>
                                          </p:stCondLst>
                                        </p:cTn>
                                        <p:tgtEl>
                                          <p:spTgt spid="7"/>
                                        </p:tgtEl>
                                      </p:cBhvr>
                                    </p:animEffect>
                                    <p:anim calcmode="lin" valueType="num">
                                      <p:cBhvr>
                                        <p:cTn id="101" dur="273"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02" dur="100"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3" dur="100" tmFilter="0, 0; 0.125,0.2665; 0.25,0.4; 0.375,0.465; 0.5,0.5;  0.625,0.535; 0.75,0.6; 0.875,0.7335; 1,1">
                                          <p:stCondLst>
                                            <p:cond delay="100"/>
                                          </p:stCondLst>
                                        </p:cTn>
                                        <p:tgtEl>
                                          <p:spTgt spid="7"/>
                                        </p:tgtEl>
                                        <p:attrNameLst>
                                          <p:attrName>ppt_y</p:attrName>
                                        </p:attrNameLst>
                                      </p:cBhvr>
                                      <p:tavLst>
                                        <p:tav tm="0" fmla="#ppt_y-sin(pi*$)/9">
                                          <p:val>
                                            <p:fltVal val="0"/>
                                          </p:val>
                                        </p:tav>
                                        <p:tav tm="100000">
                                          <p:val>
                                            <p:fltVal val="1"/>
                                          </p:val>
                                        </p:tav>
                                      </p:tavLst>
                                    </p:anim>
                                    <p:anim calcmode="lin" valueType="num">
                                      <p:cBhvr>
                                        <p:cTn id="104" dur="50" tmFilter="0, 0; 0.125,0.2665; 0.25,0.4; 0.375,0.465; 0.5,0.5;  0.625,0.535; 0.75,0.6; 0.875,0.7335; 1,1">
                                          <p:stCondLst>
                                            <p:cond delay="199"/>
                                          </p:stCondLst>
                                        </p:cTn>
                                        <p:tgtEl>
                                          <p:spTgt spid="7"/>
                                        </p:tgtEl>
                                        <p:attrNameLst>
                                          <p:attrName>ppt_y</p:attrName>
                                        </p:attrNameLst>
                                      </p:cBhvr>
                                      <p:tavLst>
                                        <p:tav tm="0" fmla="#ppt_y-sin(pi*$)/27">
                                          <p:val>
                                            <p:fltVal val="0"/>
                                          </p:val>
                                        </p:tav>
                                        <p:tav tm="100000">
                                          <p:val>
                                            <p:fltVal val="1"/>
                                          </p:val>
                                        </p:tav>
                                      </p:tavLst>
                                    </p:anim>
                                    <p:anim calcmode="lin" valueType="num">
                                      <p:cBhvr>
                                        <p:cTn id="105" dur="25" tmFilter="0, 0; 0.125,0.2665; 0.25,0.4; 0.375,0.465; 0.5,0.5;  0.625,0.535; 0.75,0.6; 0.875,0.7335; 1,1">
                                          <p:stCondLst>
                                            <p:cond delay="248"/>
                                          </p:stCondLst>
                                        </p:cTn>
                                        <p:tgtEl>
                                          <p:spTgt spid="7"/>
                                        </p:tgtEl>
                                        <p:attrNameLst>
                                          <p:attrName>ppt_y</p:attrName>
                                        </p:attrNameLst>
                                      </p:cBhvr>
                                      <p:tavLst>
                                        <p:tav tm="0" fmla="#ppt_y-sin(pi*$)/81">
                                          <p:val>
                                            <p:fltVal val="0"/>
                                          </p:val>
                                        </p:tav>
                                        <p:tav tm="100000">
                                          <p:val>
                                            <p:fltVal val="1"/>
                                          </p:val>
                                        </p:tav>
                                      </p:tavLst>
                                    </p:anim>
                                    <p:animScale>
                                      <p:cBhvr>
                                        <p:cTn id="106" dur="4">
                                          <p:stCondLst>
                                            <p:cond delay="98"/>
                                          </p:stCondLst>
                                        </p:cTn>
                                        <p:tgtEl>
                                          <p:spTgt spid="7"/>
                                        </p:tgtEl>
                                      </p:cBhvr>
                                      <p:to x="100000" y="60000"/>
                                    </p:animScale>
                                    <p:animScale>
                                      <p:cBhvr>
                                        <p:cTn id="107" dur="25" decel="50000">
                                          <p:stCondLst>
                                            <p:cond delay="101"/>
                                          </p:stCondLst>
                                        </p:cTn>
                                        <p:tgtEl>
                                          <p:spTgt spid="7"/>
                                        </p:tgtEl>
                                      </p:cBhvr>
                                      <p:to x="100000" y="100000"/>
                                    </p:animScale>
                                    <p:animScale>
                                      <p:cBhvr>
                                        <p:cTn id="108" dur="4">
                                          <p:stCondLst>
                                            <p:cond delay="197"/>
                                          </p:stCondLst>
                                        </p:cTn>
                                        <p:tgtEl>
                                          <p:spTgt spid="7"/>
                                        </p:tgtEl>
                                      </p:cBhvr>
                                      <p:to x="100000" y="80000"/>
                                    </p:animScale>
                                    <p:animScale>
                                      <p:cBhvr>
                                        <p:cTn id="109" dur="25" decel="50000">
                                          <p:stCondLst>
                                            <p:cond delay="201"/>
                                          </p:stCondLst>
                                        </p:cTn>
                                        <p:tgtEl>
                                          <p:spTgt spid="7"/>
                                        </p:tgtEl>
                                      </p:cBhvr>
                                      <p:to x="100000" y="100000"/>
                                    </p:animScale>
                                    <p:animScale>
                                      <p:cBhvr>
                                        <p:cTn id="110" dur="4">
                                          <p:stCondLst>
                                            <p:cond delay="246"/>
                                          </p:stCondLst>
                                        </p:cTn>
                                        <p:tgtEl>
                                          <p:spTgt spid="7"/>
                                        </p:tgtEl>
                                      </p:cBhvr>
                                      <p:to x="100000" y="90000"/>
                                    </p:animScale>
                                    <p:animScale>
                                      <p:cBhvr>
                                        <p:cTn id="111" dur="25" decel="50000">
                                          <p:stCondLst>
                                            <p:cond delay="250"/>
                                          </p:stCondLst>
                                        </p:cTn>
                                        <p:tgtEl>
                                          <p:spTgt spid="7"/>
                                        </p:tgtEl>
                                      </p:cBhvr>
                                      <p:to x="100000" y="100000"/>
                                    </p:animScale>
                                    <p:animScale>
                                      <p:cBhvr>
                                        <p:cTn id="112" dur="4">
                                          <p:stCondLst>
                                            <p:cond delay="271"/>
                                          </p:stCondLst>
                                        </p:cTn>
                                        <p:tgtEl>
                                          <p:spTgt spid="7"/>
                                        </p:tgtEl>
                                      </p:cBhvr>
                                      <p:to x="100000" y="95000"/>
                                    </p:animScale>
                                    <p:animScale>
                                      <p:cBhvr>
                                        <p:cTn id="113" dur="25" decel="50000">
                                          <p:stCondLst>
                                            <p:cond delay="275"/>
                                          </p:stCondLst>
                                        </p:cTn>
                                        <p:tgtEl>
                                          <p:spTgt spid="7"/>
                                        </p:tgtEl>
                                      </p:cBhvr>
                                      <p:to x="100000" y="100000"/>
                                    </p:animScale>
                                  </p:childTnLst>
                                </p:cTn>
                              </p:par>
                            </p:childTnLst>
                          </p:cTn>
                        </p:par>
                        <p:par>
                          <p:cTn id="114" fill="hold">
                            <p:stCondLst>
                              <p:cond delay="3000"/>
                            </p:stCondLst>
                            <p:childTnLst>
                              <p:par>
                                <p:cTn id="115" presetID="26" presetClass="entr" presetSubtype="0" fill="hold" grpId="0" nodeType="after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wipe(down)">
                                      <p:cBhvr>
                                        <p:cTn id="117" dur="87">
                                          <p:stCondLst>
                                            <p:cond delay="0"/>
                                          </p:stCondLst>
                                        </p:cTn>
                                        <p:tgtEl>
                                          <p:spTgt spid="8"/>
                                        </p:tgtEl>
                                      </p:cBhvr>
                                    </p:animEffect>
                                    <p:anim calcmode="lin" valueType="num">
                                      <p:cBhvr>
                                        <p:cTn id="118" dur="273"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19" dur="100"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0" dur="100" tmFilter="0, 0; 0.125,0.2665; 0.25,0.4; 0.375,0.465; 0.5,0.5;  0.625,0.535; 0.75,0.6; 0.875,0.7335; 1,1">
                                          <p:stCondLst>
                                            <p:cond delay="100"/>
                                          </p:stCondLst>
                                        </p:cTn>
                                        <p:tgtEl>
                                          <p:spTgt spid="8"/>
                                        </p:tgtEl>
                                        <p:attrNameLst>
                                          <p:attrName>ppt_y</p:attrName>
                                        </p:attrNameLst>
                                      </p:cBhvr>
                                      <p:tavLst>
                                        <p:tav tm="0" fmla="#ppt_y-sin(pi*$)/9">
                                          <p:val>
                                            <p:fltVal val="0"/>
                                          </p:val>
                                        </p:tav>
                                        <p:tav tm="100000">
                                          <p:val>
                                            <p:fltVal val="1"/>
                                          </p:val>
                                        </p:tav>
                                      </p:tavLst>
                                    </p:anim>
                                    <p:anim calcmode="lin" valueType="num">
                                      <p:cBhvr>
                                        <p:cTn id="121" dur="50" tmFilter="0, 0; 0.125,0.2665; 0.25,0.4; 0.375,0.465; 0.5,0.5;  0.625,0.535; 0.75,0.6; 0.875,0.7335; 1,1">
                                          <p:stCondLst>
                                            <p:cond delay="199"/>
                                          </p:stCondLst>
                                        </p:cTn>
                                        <p:tgtEl>
                                          <p:spTgt spid="8"/>
                                        </p:tgtEl>
                                        <p:attrNameLst>
                                          <p:attrName>ppt_y</p:attrName>
                                        </p:attrNameLst>
                                      </p:cBhvr>
                                      <p:tavLst>
                                        <p:tav tm="0" fmla="#ppt_y-sin(pi*$)/27">
                                          <p:val>
                                            <p:fltVal val="0"/>
                                          </p:val>
                                        </p:tav>
                                        <p:tav tm="100000">
                                          <p:val>
                                            <p:fltVal val="1"/>
                                          </p:val>
                                        </p:tav>
                                      </p:tavLst>
                                    </p:anim>
                                    <p:anim calcmode="lin" valueType="num">
                                      <p:cBhvr>
                                        <p:cTn id="122" dur="25" tmFilter="0, 0; 0.125,0.2665; 0.25,0.4; 0.375,0.465; 0.5,0.5;  0.625,0.535; 0.75,0.6; 0.875,0.7335; 1,1">
                                          <p:stCondLst>
                                            <p:cond delay="248"/>
                                          </p:stCondLst>
                                        </p:cTn>
                                        <p:tgtEl>
                                          <p:spTgt spid="8"/>
                                        </p:tgtEl>
                                        <p:attrNameLst>
                                          <p:attrName>ppt_y</p:attrName>
                                        </p:attrNameLst>
                                      </p:cBhvr>
                                      <p:tavLst>
                                        <p:tav tm="0" fmla="#ppt_y-sin(pi*$)/81">
                                          <p:val>
                                            <p:fltVal val="0"/>
                                          </p:val>
                                        </p:tav>
                                        <p:tav tm="100000">
                                          <p:val>
                                            <p:fltVal val="1"/>
                                          </p:val>
                                        </p:tav>
                                      </p:tavLst>
                                    </p:anim>
                                    <p:animScale>
                                      <p:cBhvr>
                                        <p:cTn id="123" dur="4">
                                          <p:stCondLst>
                                            <p:cond delay="98"/>
                                          </p:stCondLst>
                                        </p:cTn>
                                        <p:tgtEl>
                                          <p:spTgt spid="8"/>
                                        </p:tgtEl>
                                      </p:cBhvr>
                                      <p:to x="100000" y="60000"/>
                                    </p:animScale>
                                    <p:animScale>
                                      <p:cBhvr>
                                        <p:cTn id="124" dur="25" decel="50000">
                                          <p:stCondLst>
                                            <p:cond delay="101"/>
                                          </p:stCondLst>
                                        </p:cTn>
                                        <p:tgtEl>
                                          <p:spTgt spid="8"/>
                                        </p:tgtEl>
                                      </p:cBhvr>
                                      <p:to x="100000" y="100000"/>
                                    </p:animScale>
                                    <p:animScale>
                                      <p:cBhvr>
                                        <p:cTn id="125" dur="4">
                                          <p:stCondLst>
                                            <p:cond delay="197"/>
                                          </p:stCondLst>
                                        </p:cTn>
                                        <p:tgtEl>
                                          <p:spTgt spid="8"/>
                                        </p:tgtEl>
                                      </p:cBhvr>
                                      <p:to x="100000" y="80000"/>
                                    </p:animScale>
                                    <p:animScale>
                                      <p:cBhvr>
                                        <p:cTn id="126" dur="25" decel="50000">
                                          <p:stCondLst>
                                            <p:cond delay="201"/>
                                          </p:stCondLst>
                                        </p:cTn>
                                        <p:tgtEl>
                                          <p:spTgt spid="8"/>
                                        </p:tgtEl>
                                      </p:cBhvr>
                                      <p:to x="100000" y="100000"/>
                                    </p:animScale>
                                    <p:animScale>
                                      <p:cBhvr>
                                        <p:cTn id="127" dur="4">
                                          <p:stCondLst>
                                            <p:cond delay="246"/>
                                          </p:stCondLst>
                                        </p:cTn>
                                        <p:tgtEl>
                                          <p:spTgt spid="8"/>
                                        </p:tgtEl>
                                      </p:cBhvr>
                                      <p:to x="100000" y="90000"/>
                                    </p:animScale>
                                    <p:animScale>
                                      <p:cBhvr>
                                        <p:cTn id="128" dur="25" decel="50000">
                                          <p:stCondLst>
                                            <p:cond delay="250"/>
                                          </p:stCondLst>
                                        </p:cTn>
                                        <p:tgtEl>
                                          <p:spTgt spid="8"/>
                                        </p:tgtEl>
                                      </p:cBhvr>
                                      <p:to x="100000" y="100000"/>
                                    </p:animScale>
                                    <p:animScale>
                                      <p:cBhvr>
                                        <p:cTn id="129" dur="4">
                                          <p:stCondLst>
                                            <p:cond delay="271"/>
                                          </p:stCondLst>
                                        </p:cTn>
                                        <p:tgtEl>
                                          <p:spTgt spid="8"/>
                                        </p:tgtEl>
                                      </p:cBhvr>
                                      <p:to x="100000" y="95000"/>
                                    </p:animScale>
                                    <p:animScale>
                                      <p:cBhvr>
                                        <p:cTn id="130" dur="25" decel="50000">
                                          <p:stCondLst>
                                            <p:cond delay="275"/>
                                          </p:stCondLst>
                                        </p:cTn>
                                        <p:tgtEl>
                                          <p:spTgt spid="8"/>
                                        </p:tgtEl>
                                      </p:cBhvr>
                                      <p:to x="100000" y="100000"/>
                                    </p:animScale>
                                  </p:childTnLst>
                                </p:cTn>
                              </p:par>
                            </p:childTnLst>
                          </p:cTn>
                        </p:par>
                        <p:par>
                          <p:cTn id="131" fill="hold">
                            <p:stCondLst>
                              <p:cond delay="3500"/>
                            </p:stCondLst>
                            <p:childTnLst>
                              <p:par>
                                <p:cTn id="132" presetID="26" presetClass="entr" presetSubtype="0" fill="hold" grpId="0" nodeType="after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wipe(down)">
                                      <p:cBhvr>
                                        <p:cTn id="134" dur="87">
                                          <p:stCondLst>
                                            <p:cond delay="0"/>
                                          </p:stCondLst>
                                        </p:cTn>
                                        <p:tgtEl>
                                          <p:spTgt spid="9"/>
                                        </p:tgtEl>
                                      </p:cBhvr>
                                    </p:animEffect>
                                    <p:anim calcmode="lin" valueType="num">
                                      <p:cBhvr>
                                        <p:cTn id="135" dur="273"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6" dur="100"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37" dur="100" tmFilter="0, 0; 0.125,0.2665; 0.25,0.4; 0.375,0.465; 0.5,0.5;  0.625,0.535; 0.75,0.6; 0.875,0.7335; 1,1">
                                          <p:stCondLst>
                                            <p:cond delay="100"/>
                                          </p:stCondLst>
                                        </p:cTn>
                                        <p:tgtEl>
                                          <p:spTgt spid="9"/>
                                        </p:tgtEl>
                                        <p:attrNameLst>
                                          <p:attrName>ppt_y</p:attrName>
                                        </p:attrNameLst>
                                      </p:cBhvr>
                                      <p:tavLst>
                                        <p:tav tm="0" fmla="#ppt_y-sin(pi*$)/9">
                                          <p:val>
                                            <p:fltVal val="0"/>
                                          </p:val>
                                        </p:tav>
                                        <p:tav tm="100000">
                                          <p:val>
                                            <p:fltVal val="1"/>
                                          </p:val>
                                        </p:tav>
                                      </p:tavLst>
                                    </p:anim>
                                    <p:anim calcmode="lin" valueType="num">
                                      <p:cBhvr>
                                        <p:cTn id="138" dur="50" tmFilter="0, 0; 0.125,0.2665; 0.25,0.4; 0.375,0.465; 0.5,0.5;  0.625,0.535; 0.75,0.6; 0.875,0.7335; 1,1">
                                          <p:stCondLst>
                                            <p:cond delay="199"/>
                                          </p:stCondLst>
                                        </p:cTn>
                                        <p:tgtEl>
                                          <p:spTgt spid="9"/>
                                        </p:tgtEl>
                                        <p:attrNameLst>
                                          <p:attrName>ppt_y</p:attrName>
                                        </p:attrNameLst>
                                      </p:cBhvr>
                                      <p:tavLst>
                                        <p:tav tm="0" fmla="#ppt_y-sin(pi*$)/27">
                                          <p:val>
                                            <p:fltVal val="0"/>
                                          </p:val>
                                        </p:tav>
                                        <p:tav tm="100000">
                                          <p:val>
                                            <p:fltVal val="1"/>
                                          </p:val>
                                        </p:tav>
                                      </p:tavLst>
                                    </p:anim>
                                    <p:anim calcmode="lin" valueType="num">
                                      <p:cBhvr>
                                        <p:cTn id="139" dur="25" tmFilter="0, 0; 0.125,0.2665; 0.25,0.4; 0.375,0.465; 0.5,0.5;  0.625,0.535; 0.75,0.6; 0.875,0.7335; 1,1">
                                          <p:stCondLst>
                                            <p:cond delay="248"/>
                                          </p:stCondLst>
                                        </p:cTn>
                                        <p:tgtEl>
                                          <p:spTgt spid="9"/>
                                        </p:tgtEl>
                                        <p:attrNameLst>
                                          <p:attrName>ppt_y</p:attrName>
                                        </p:attrNameLst>
                                      </p:cBhvr>
                                      <p:tavLst>
                                        <p:tav tm="0" fmla="#ppt_y-sin(pi*$)/81">
                                          <p:val>
                                            <p:fltVal val="0"/>
                                          </p:val>
                                        </p:tav>
                                        <p:tav tm="100000">
                                          <p:val>
                                            <p:fltVal val="1"/>
                                          </p:val>
                                        </p:tav>
                                      </p:tavLst>
                                    </p:anim>
                                    <p:animScale>
                                      <p:cBhvr>
                                        <p:cTn id="140" dur="4">
                                          <p:stCondLst>
                                            <p:cond delay="98"/>
                                          </p:stCondLst>
                                        </p:cTn>
                                        <p:tgtEl>
                                          <p:spTgt spid="9"/>
                                        </p:tgtEl>
                                      </p:cBhvr>
                                      <p:to x="100000" y="60000"/>
                                    </p:animScale>
                                    <p:animScale>
                                      <p:cBhvr>
                                        <p:cTn id="141" dur="25" decel="50000">
                                          <p:stCondLst>
                                            <p:cond delay="101"/>
                                          </p:stCondLst>
                                        </p:cTn>
                                        <p:tgtEl>
                                          <p:spTgt spid="9"/>
                                        </p:tgtEl>
                                      </p:cBhvr>
                                      <p:to x="100000" y="100000"/>
                                    </p:animScale>
                                    <p:animScale>
                                      <p:cBhvr>
                                        <p:cTn id="142" dur="4">
                                          <p:stCondLst>
                                            <p:cond delay="197"/>
                                          </p:stCondLst>
                                        </p:cTn>
                                        <p:tgtEl>
                                          <p:spTgt spid="9"/>
                                        </p:tgtEl>
                                      </p:cBhvr>
                                      <p:to x="100000" y="80000"/>
                                    </p:animScale>
                                    <p:animScale>
                                      <p:cBhvr>
                                        <p:cTn id="143" dur="25" decel="50000">
                                          <p:stCondLst>
                                            <p:cond delay="201"/>
                                          </p:stCondLst>
                                        </p:cTn>
                                        <p:tgtEl>
                                          <p:spTgt spid="9"/>
                                        </p:tgtEl>
                                      </p:cBhvr>
                                      <p:to x="100000" y="100000"/>
                                    </p:animScale>
                                    <p:animScale>
                                      <p:cBhvr>
                                        <p:cTn id="144" dur="4">
                                          <p:stCondLst>
                                            <p:cond delay="246"/>
                                          </p:stCondLst>
                                        </p:cTn>
                                        <p:tgtEl>
                                          <p:spTgt spid="9"/>
                                        </p:tgtEl>
                                      </p:cBhvr>
                                      <p:to x="100000" y="90000"/>
                                    </p:animScale>
                                    <p:animScale>
                                      <p:cBhvr>
                                        <p:cTn id="145" dur="25" decel="50000">
                                          <p:stCondLst>
                                            <p:cond delay="250"/>
                                          </p:stCondLst>
                                        </p:cTn>
                                        <p:tgtEl>
                                          <p:spTgt spid="9"/>
                                        </p:tgtEl>
                                      </p:cBhvr>
                                      <p:to x="100000" y="100000"/>
                                    </p:animScale>
                                    <p:animScale>
                                      <p:cBhvr>
                                        <p:cTn id="146" dur="4">
                                          <p:stCondLst>
                                            <p:cond delay="271"/>
                                          </p:stCondLst>
                                        </p:cTn>
                                        <p:tgtEl>
                                          <p:spTgt spid="9"/>
                                        </p:tgtEl>
                                      </p:cBhvr>
                                      <p:to x="100000" y="95000"/>
                                    </p:animScale>
                                    <p:animScale>
                                      <p:cBhvr>
                                        <p:cTn id="147" dur="25" decel="50000">
                                          <p:stCondLst>
                                            <p:cond delay="275"/>
                                          </p:stCondLst>
                                        </p:cTn>
                                        <p:tgtEl>
                                          <p:spTgt spid="9"/>
                                        </p:tgtEl>
                                      </p:cBhvr>
                                      <p:to x="100000" y="100000"/>
                                    </p:animScale>
                                  </p:childTnLst>
                                </p:cTn>
                              </p:par>
                            </p:childTnLst>
                          </p:cTn>
                        </p:par>
                        <p:par>
                          <p:cTn id="148" fill="hold">
                            <p:stCondLst>
                              <p:cond delay="4000"/>
                            </p:stCondLst>
                            <p:childTnLst>
                              <p:par>
                                <p:cTn id="149" presetID="26" presetClass="entr" presetSubtype="0" fill="hold" grpId="0" nodeType="afterEffect">
                                  <p:stCondLst>
                                    <p:cond delay="0"/>
                                  </p:stCondLst>
                                  <p:childTnLst>
                                    <p:set>
                                      <p:cBhvr>
                                        <p:cTn id="150" dur="1" fill="hold">
                                          <p:stCondLst>
                                            <p:cond delay="0"/>
                                          </p:stCondLst>
                                        </p:cTn>
                                        <p:tgtEl>
                                          <p:spTgt spid="10"/>
                                        </p:tgtEl>
                                        <p:attrNameLst>
                                          <p:attrName>style.visibility</p:attrName>
                                        </p:attrNameLst>
                                      </p:cBhvr>
                                      <p:to>
                                        <p:strVal val="visible"/>
                                      </p:to>
                                    </p:set>
                                    <p:animEffect transition="in" filter="wipe(down)">
                                      <p:cBhvr>
                                        <p:cTn id="151" dur="87">
                                          <p:stCondLst>
                                            <p:cond delay="0"/>
                                          </p:stCondLst>
                                        </p:cTn>
                                        <p:tgtEl>
                                          <p:spTgt spid="10"/>
                                        </p:tgtEl>
                                      </p:cBhvr>
                                    </p:animEffect>
                                    <p:anim calcmode="lin" valueType="num">
                                      <p:cBhvr>
                                        <p:cTn id="152" dur="273"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3" dur="100"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4" dur="100" tmFilter="0, 0; 0.125,0.2665; 0.25,0.4; 0.375,0.465; 0.5,0.5;  0.625,0.535; 0.75,0.6; 0.875,0.7335; 1,1">
                                          <p:stCondLst>
                                            <p:cond delay="100"/>
                                          </p:stCondLst>
                                        </p:cTn>
                                        <p:tgtEl>
                                          <p:spTgt spid="10"/>
                                        </p:tgtEl>
                                        <p:attrNameLst>
                                          <p:attrName>ppt_y</p:attrName>
                                        </p:attrNameLst>
                                      </p:cBhvr>
                                      <p:tavLst>
                                        <p:tav tm="0" fmla="#ppt_y-sin(pi*$)/9">
                                          <p:val>
                                            <p:fltVal val="0"/>
                                          </p:val>
                                        </p:tav>
                                        <p:tav tm="100000">
                                          <p:val>
                                            <p:fltVal val="1"/>
                                          </p:val>
                                        </p:tav>
                                      </p:tavLst>
                                    </p:anim>
                                    <p:anim calcmode="lin" valueType="num">
                                      <p:cBhvr>
                                        <p:cTn id="155" dur="50" tmFilter="0, 0; 0.125,0.2665; 0.25,0.4; 0.375,0.465; 0.5,0.5;  0.625,0.535; 0.75,0.6; 0.875,0.7335; 1,1">
                                          <p:stCondLst>
                                            <p:cond delay="199"/>
                                          </p:stCondLst>
                                        </p:cTn>
                                        <p:tgtEl>
                                          <p:spTgt spid="10"/>
                                        </p:tgtEl>
                                        <p:attrNameLst>
                                          <p:attrName>ppt_y</p:attrName>
                                        </p:attrNameLst>
                                      </p:cBhvr>
                                      <p:tavLst>
                                        <p:tav tm="0" fmla="#ppt_y-sin(pi*$)/27">
                                          <p:val>
                                            <p:fltVal val="0"/>
                                          </p:val>
                                        </p:tav>
                                        <p:tav tm="100000">
                                          <p:val>
                                            <p:fltVal val="1"/>
                                          </p:val>
                                        </p:tav>
                                      </p:tavLst>
                                    </p:anim>
                                    <p:anim calcmode="lin" valueType="num">
                                      <p:cBhvr>
                                        <p:cTn id="156" dur="25" tmFilter="0, 0; 0.125,0.2665; 0.25,0.4; 0.375,0.465; 0.5,0.5;  0.625,0.535; 0.75,0.6; 0.875,0.7335; 1,1">
                                          <p:stCondLst>
                                            <p:cond delay="248"/>
                                          </p:stCondLst>
                                        </p:cTn>
                                        <p:tgtEl>
                                          <p:spTgt spid="10"/>
                                        </p:tgtEl>
                                        <p:attrNameLst>
                                          <p:attrName>ppt_y</p:attrName>
                                        </p:attrNameLst>
                                      </p:cBhvr>
                                      <p:tavLst>
                                        <p:tav tm="0" fmla="#ppt_y-sin(pi*$)/81">
                                          <p:val>
                                            <p:fltVal val="0"/>
                                          </p:val>
                                        </p:tav>
                                        <p:tav tm="100000">
                                          <p:val>
                                            <p:fltVal val="1"/>
                                          </p:val>
                                        </p:tav>
                                      </p:tavLst>
                                    </p:anim>
                                    <p:animScale>
                                      <p:cBhvr>
                                        <p:cTn id="157" dur="4">
                                          <p:stCondLst>
                                            <p:cond delay="98"/>
                                          </p:stCondLst>
                                        </p:cTn>
                                        <p:tgtEl>
                                          <p:spTgt spid="10"/>
                                        </p:tgtEl>
                                      </p:cBhvr>
                                      <p:to x="100000" y="60000"/>
                                    </p:animScale>
                                    <p:animScale>
                                      <p:cBhvr>
                                        <p:cTn id="158" dur="25" decel="50000">
                                          <p:stCondLst>
                                            <p:cond delay="101"/>
                                          </p:stCondLst>
                                        </p:cTn>
                                        <p:tgtEl>
                                          <p:spTgt spid="10"/>
                                        </p:tgtEl>
                                      </p:cBhvr>
                                      <p:to x="100000" y="100000"/>
                                    </p:animScale>
                                    <p:animScale>
                                      <p:cBhvr>
                                        <p:cTn id="159" dur="4">
                                          <p:stCondLst>
                                            <p:cond delay="197"/>
                                          </p:stCondLst>
                                        </p:cTn>
                                        <p:tgtEl>
                                          <p:spTgt spid="10"/>
                                        </p:tgtEl>
                                      </p:cBhvr>
                                      <p:to x="100000" y="80000"/>
                                    </p:animScale>
                                    <p:animScale>
                                      <p:cBhvr>
                                        <p:cTn id="160" dur="25" decel="50000">
                                          <p:stCondLst>
                                            <p:cond delay="201"/>
                                          </p:stCondLst>
                                        </p:cTn>
                                        <p:tgtEl>
                                          <p:spTgt spid="10"/>
                                        </p:tgtEl>
                                      </p:cBhvr>
                                      <p:to x="100000" y="100000"/>
                                    </p:animScale>
                                    <p:animScale>
                                      <p:cBhvr>
                                        <p:cTn id="161" dur="4">
                                          <p:stCondLst>
                                            <p:cond delay="246"/>
                                          </p:stCondLst>
                                        </p:cTn>
                                        <p:tgtEl>
                                          <p:spTgt spid="10"/>
                                        </p:tgtEl>
                                      </p:cBhvr>
                                      <p:to x="100000" y="90000"/>
                                    </p:animScale>
                                    <p:animScale>
                                      <p:cBhvr>
                                        <p:cTn id="162" dur="25" decel="50000">
                                          <p:stCondLst>
                                            <p:cond delay="250"/>
                                          </p:stCondLst>
                                        </p:cTn>
                                        <p:tgtEl>
                                          <p:spTgt spid="10"/>
                                        </p:tgtEl>
                                      </p:cBhvr>
                                      <p:to x="100000" y="100000"/>
                                    </p:animScale>
                                    <p:animScale>
                                      <p:cBhvr>
                                        <p:cTn id="163" dur="4">
                                          <p:stCondLst>
                                            <p:cond delay="271"/>
                                          </p:stCondLst>
                                        </p:cTn>
                                        <p:tgtEl>
                                          <p:spTgt spid="10"/>
                                        </p:tgtEl>
                                      </p:cBhvr>
                                      <p:to x="100000" y="95000"/>
                                    </p:animScale>
                                    <p:animScale>
                                      <p:cBhvr>
                                        <p:cTn id="164" dur="25" decel="50000">
                                          <p:stCondLst>
                                            <p:cond delay="275"/>
                                          </p:stCondLst>
                                        </p:cTn>
                                        <p:tgtEl>
                                          <p:spTgt spid="10"/>
                                        </p:tgtEl>
                                      </p:cBhvr>
                                      <p:to x="100000" y="100000"/>
                                    </p:animScale>
                                  </p:childTnLst>
                                </p:cTn>
                              </p:par>
                            </p:childTnLst>
                          </p:cTn>
                        </p:par>
                        <p:par>
                          <p:cTn id="165" fill="hold">
                            <p:stCondLst>
                              <p:cond delay="4500"/>
                            </p:stCondLst>
                            <p:childTnLst>
                              <p:par>
                                <p:cTn id="166" presetID="26" presetClass="entr" presetSubtype="0" fill="hold" grpId="0" nodeType="afterEffect">
                                  <p:stCondLst>
                                    <p:cond delay="0"/>
                                  </p:stCondLst>
                                  <p:childTnLst>
                                    <p:set>
                                      <p:cBhvr>
                                        <p:cTn id="167" dur="1" fill="hold">
                                          <p:stCondLst>
                                            <p:cond delay="0"/>
                                          </p:stCondLst>
                                        </p:cTn>
                                        <p:tgtEl>
                                          <p:spTgt spid="11"/>
                                        </p:tgtEl>
                                        <p:attrNameLst>
                                          <p:attrName>style.visibility</p:attrName>
                                        </p:attrNameLst>
                                      </p:cBhvr>
                                      <p:to>
                                        <p:strVal val="visible"/>
                                      </p:to>
                                    </p:set>
                                    <p:animEffect transition="in" filter="wipe(down)">
                                      <p:cBhvr>
                                        <p:cTn id="168" dur="87">
                                          <p:stCondLst>
                                            <p:cond delay="0"/>
                                          </p:stCondLst>
                                        </p:cTn>
                                        <p:tgtEl>
                                          <p:spTgt spid="11"/>
                                        </p:tgtEl>
                                      </p:cBhvr>
                                    </p:animEffect>
                                    <p:anim calcmode="lin" valueType="num">
                                      <p:cBhvr>
                                        <p:cTn id="169" dur="273"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70" dur="100"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1" dur="100" tmFilter="0, 0; 0.125,0.2665; 0.25,0.4; 0.375,0.465; 0.5,0.5;  0.625,0.535; 0.75,0.6; 0.875,0.7335; 1,1">
                                          <p:stCondLst>
                                            <p:cond delay="100"/>
                                          </p:stCondLst>
                                        </p:cTn>
                                        <p:tgtEl>
                                          <p:spTgt spid="11"/>
                                        </p:tgtEl>
                                        <p:attrNameLst>
                                          <p:attrName>ppt_y</p:attrName>
                                        </p:attrNameLst>
                                      </p:cBhvr>
                                      <p:tavLst>
                                        <p:tav tm="0" fmla="#ppt_y-sin(pi*$)/9">
                                          <p:val>
                                            <p:fltVal val="0"/>
                                          </p:val>
                                        </p:tav>
                                        <p:tav tm="100000">
                                          <p:val>
                                            <p:fltVal val="1"/>
                                          </p:val>
                                        </p:tav>
                                      </p:tavLst>
                                    </p:anim>
                                    <p:anim calcmode="lin" valueType="num">
                                      <p:cBhvr>
                                        <p:cTn id="172" dur="50" tmFilter="0, 0; 0.125,0.2665; 0.25,0.4; 0.375,0.465; 0.5,0.5;  0.625,0.535; 0.75,0.6; 0.875,0.7335; 1,1">
                                          <p:stCondLst>
                                            <p:cond delay="199"/>
                                          </p:stCondLst>
                                        </p:cTn>
                                        <p:tgtEl>
                                          <p:spTgt spid="11"/>
                                        </p:tgtEl>
                                        <p:attrNameLst>
                                          <p:attrName>ppt_y</p:attrName>
                                        </p:attrNameLst>
                                      </p:cBhvr>
                                      <p:tavLst>
                                        <p:tav tm="0" fmla="#ppt_y-sin(pi*$)/27">
                                          <p:val>
                                            <p:fltVal val="0"/>
                                          </p:val>
                                        </p:tav>
                                        <p:tav tm="100000">
                                          <p:val>
                                            <p:fltVal val="1"/>
                                          </p:val>
                                        </p:tav>
                                      </p:tavLst>
                                    </p:anim>
                                    <p:anim calcmode="lin" valueType="num">
                                      <p:cBhvr>
                                        <p:cTn id="173" dur="25" tmFilter="0, 0; 0.125,0.2665; 0.25,0.4; 0.375,0.465; 0.5,0.5;  0.625,0.535; 0.75,0.6; 0.875,0.7335; 1,1">
                                          <p:stCondLst>
                                            <p:cond delay="248"/>
                                          </p:stCondLst>
                                        </p:cTn>
                                        <p:tgtEl>
                                          <p:spTgt spid="11"/>
                                        </p:tgtEl>
                                        <p:attrNameLst>
                                          <p:attrName>ppt_y</p:attrName>
                                        </p:attrNameLst>
                                      </p:cBhvr>
                                      <p:tavLst>
                                        <p:tav tm="0" fmla="#ppt_y-sin(pi*$)/81">
                                          <p:val>
                                            <p:fltVal val="0"/>
                                          </p:val>
                                        </p:tav>
                                        <p:tav tm="100000">
                                          <p:val>
                                            <p:fltVal val="1"/>
                                          </p:val>
                                        </p:tav>
                                      </p:tavLst>
                                    </p:anim>
                                    <p:animScale>
                                      <p:cBhvr>
                                        <p:cTn id="174" dur="4">
                                          <p:stCondLst>
                                            <p:cond delay="98"/>
                                          </p:stCondLst>
                                        </p:cTn>
                                        <p:tgtEl>
                                          <p:spTgt spid="11"/>
                                        </p:tgtEl>
                                      </p:cBhvr>
                                      <p:to x="100000" y="60000"/>
                                    </p:animScale>
                                    <p:animScale>
                                      <p:cBhvr>
                                        <p:cTn id="175" dur="25" decel="50000">
                                          <p:stCondLst>
                                            <p:cond delay="101"/>
                                          </p:stCondLst>
                                        </p:cTn>
                                        <p:tgtEl>
                                          <p:spTgt spid="11"/>
                                        </p:tgtEl>
                                      </p:cBhvr>
                                      <p:to x="100000" y="100000"/>
                                    </p:animScale>
                                    <p:animScale>
                                      <p:cBhvr>
                                        <p:cTn id="176" dur="4">
                                          <p:stCondLst>
                                            <p:cond delay="197"/>
                                          </p:stCondLst>
                                        </p:cTn>
                                        <p:tgtEl>
                                          <p:spTgt spid="11"/>
                                        </p:tgtEl>
                                      </p:cBhvr>
                                      <p:to x="100000" y="80000"/>
                                    </p:animScale>
                                    <p:animScale>
                                      <p:cBhvr>
                                        <p:cTn id="177" dur="25" decel="50000">
                                          <p:stCondLst>
                                            <p:cond delay="201"/>
                                          </p:stCondLst>
                                        </p:cTn>
                                        <p:tgtEl>
                                          <p:spTgt spid="11"/>
                                        </p:tgtEl>
                                      </p:cBhvr>
                                      <p:to x="100000" y="100000"/>
                                    </p:animScale>
                                    <p:animScale>
                                      <p:cBhvr>
                                        <p:cTn id="178" dur="4">
                                          <p:stCondLst>
                                            <p:cond delay="246"/>
                                          </p:stCondLst>
                                        </p:cTn>
                                        <p:tgtEl>
                                          <p:spTgt spid="11"/>
                                        </p:tgtEl>
                                      </p:cBhvr>
                                      <p:to x="100000" y="90000"/>
                                    </p:animScale>
                                    <p:animScale>
                                      <p:cBhvr>
                                        <p:cTn id="179" dur="25" decel="50000">
                                          <p:stCondLst>
                                            <p:cond delay="250"/>
                                          </p:stCondLst>
                                        </p:cTn>
                                        <p:tgtEl>
                                          <p:spTgt spid="11"/>
                                        </p:tgtEl>
                                      </p:cBhvr>
                                      <p:to x="100000" y="100000"/>
                                    </p:animScale>
                                    <p:animScale>
                                      <p:cBhvr>
                                        <p:cTn id="180" dur="4">
                                          <p:stCondLst>
                                            <p:cond delay="271"/>
                                          </p:stCondLst>
                                        </p:cTn>
                                        <p:tgtEl>
                                          <p:spTgt spid="11"/>
                                        </p:tgtEl>
                                      </p:cBhvr>
                                      <p:to x="100000" y="95000"/>
                                    </p:animScale>
                                    <p:animScale>
                                      <p:cBhvr>
                                        <p:cTn id="181" dur="25" decel="50000">
                                          <p:stCondLst>
                                            <p:cond delay="275"/>
                                          </p:stCondLst>
                                        </p:cTn>
                                        <p:tgtEl>
                                          <p:spTgt spid="11"/>
                                        </p:tgtEl>
                                      </p:cBhvr>
                                      <p:to x="100000" y="100000"/>
                                    </p:animScale>
                                  </p:childTnLst>
                                </p:cTn>
                              </p:par>
                            </p:childTnLst>
                          </p:cTn>
                        </p:par>
                        <p:par>
                          <p:cTn id="182" fill="hold">
                            <p:stCondLst>
                              <p:cond delay="5000"/>
                            </p:stCondLst>
                            <p:childTnLst>
                              <p:par>
                                <p:cTn id="183" presetID="26" presetClass="entr" presetSubtype="0" fill="hold" grpId="0" nodeType="afterEffect">
                                  <p:stCondLst>
                                    <p:cond delay="0"/>
                                  </p:stCondLst>
                                  <p:childTnLst>
                                    <p:set>
                                      <p:cBhvr>
                                        <p:cTn id="184" dur="1" fill="hold">
                                          <p:stCondLst>
                                            <p:cond delay="0"/>
                                          </p:stCondLst>
                                        </p:cTn>
                                        <p:tgtEl>
                                          <p:spTgt spid="12"/>
                                        </p:tgtEl>
                                        <p:attrNameLst>
                                          <p:attrName>style.visibility</p:attrName>
                                        </p:attrNameLst>
                                      </p:cBhvr>
                                      <p:to>
                                        <p:strVal val="visible"/>
                                      </p:to>
                                    </p:set>
                                    <p:animEffect transition="in" filter="wipe(down)">
                                      <p:cBhvr>
                                        <p:cTn id="185" dur="87">
                                          <p:stCondLst>
                                            <p:cond delay="0"/>
                                          </p:stCondLst>
                                        </p:cTn>
                                        <p:tgtEl>
                                          <p:spTgt spid="12"/>
                                        </p:tgtEl>
                                      </p:cBhvr>
                                    </p:animEffect>
                                    <p:anim calcmode="lin" valueType="num">
                                      <p:cBhvr>
                                        <p:cTn id="186" dur="273"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7" dur="100"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88" dur="100" tmFilter="0, 0; 0.125,0.2665; 0.25,0.4; 0.375,0.465; 0.5,0.5;  0.625,0.535; 0.75,0.6; 0.875,0.7335; 1,1">
                                          <p:stCondLst>
                                            <p:cond delay="100"/>
                                          </p:stCondLst>
                                        </p:cTn>
                                        <p:tgtEl>
                                          <p:spTgt spid="12"/>
                                        </p:tgtEl>
                                        <p:attrNameLst>
                                          <p:attrName>ppt_y</p:attrName>
                                        </p:attrNameLst>
                                      </p:cBhvr>
                                      <p:tavLst>
                                        <p:tav tm="0" fmla="#ppt_y-sin(pi*$)/9">
                                          <p:val>
                                            <p:fltVal val="0"/>
                                          </p:val>
                                        </p:tav>
                                        <p:tav tm="100000">
                                          <p:val>
                                            <p:fltVal val="1"/>
                                          </p:val>
                                        </p:tav>
                                      </p:tavLst>
                                    </p:anim>
                                    <p:anim calcmode="lin" valueType="num">
                                      <p:cBhvr>
                                        <p:cTn id="189" dur="50" tmFilter="0, 0; 0.125,0.2665; 0.25,0.4; 0.375,0.465; 0.5,0.5;  0.625,0.535; 0.75,0.6; 0.875,0.7335; 1,1">
                                          <p:stCondLst>
                                            <p:cond delay="199"/>
                                          </p:stCondLst>
                                        </p:cTn>
                                        <p:tgtEl>
                                          <p:spTgt spid="12"/>
                                        </p:tgtEl>
                                        <p:attrNameLst>
                                          <p:attrName>ppt_y</p:attrName>
                                        </p:attrNameLst>
                                      </p:cBhvr>
                                      <p:tavLst>
                                        <p:tav tm="0" fmla="#ppt_y-sin(pi*$)/27">
                                          <p:val>
                                            <p:fltVal val="0"/>
                                          </p:val>
                                        </p:tav>
                                        <p:tav tm="100000">
                                          <p:val>
                                            <p:fltVal val="1"/>
                                          </p:val>
                                        </p:tav>
                                      </p:tavLst>
                                    </p:anim>
                                    <p:anim calcmode="lin" valueType="num">
                                      <p:cBhvr>
                                        <p:cTn id="190" dur="25" tmFilter="0, 0; 0.125,0.2665; 0.25,0.4; 0.375,0.465; 0.5,0.5;  0.625,0.535; 0.75,0.6; 0.875,0.7335; 1,1">
                                          <p:stCondLst>
                                            <p:cond delay="248"/>
                                          </p:stCondLst>
                                        </p:cTn>
                                        <p:tgtEl>
                                          <p:spTgt spid="12"/>
                                        </p:tgtEl>
                                        <p:attrNameLst>
                                          <p:attrName>ppt_y</p:attrName>
                                        </p:attrNameLst>
                                      </p:cBhvr>
                                      <p:tavLst>
                                        <p:tav tm="0" fmla="#ppt_y-sin(pi*$)/81">
                                          <p:val>
                                            <p:fltVal val="0"/>
                                          </p:val>
                                        </p:tav>
                                        <p:tav tm="100000">
                                          <p:val>
                                            <p:fltVal val="1"/>
                                          </p:val>
                                        </p:tav>
                                      </p:tavLst>
                                    </p:anim>
                                    <p:animScale>
                                      <p:cBhvr>
                                        <p:cTn id="191" dur="4">
                                          <p:stCondLst>
                                            <p:cond delay="98"/>
                                          </p:stCondLst>
                                        </p:cTn>
                                        <p:tgtEl>
                                          <p:spTgt spid="12"/>
                                        </p:tgtEl>
                                      </p:cBhvr>
                                      <p:to x="100000" y="60000"/>
                                    </p:animScale>
                                    <p:animScale>
                                      <p:cBhvr>
                                        <p:cTn id="192" dur="25" decel="50000">
                                          <p:stCondLst>
                                            <p:cond delay="101"/>
                                          </p:stCondLst>
                                        </p:cTn>
                                        <p:tgtEl>
                                          <p:spTgt spid="12"/>
                                        </p:tgtEl>
                                      </p:cBhvr>
                                      <p:to x="100000" y="100000"/>
                                    </p:animScale>
                                    <p:animScale>
                                      <p:cBhvr>
                                        <p:cTn id="193" dur="4">
                                          <p:stCondLst>
                                            <p:cond delay="197"/>
                                          </p:stCondLst>
                                        </p:cTn>
                                        <p:tgtEl>
                                          <p:spTgt spid="12"/>
                                        </p:tgtEl>
                                      </p:cBhvr>
                                      <p:to x="100000" y="80000"/>
                                    </p:animScale>
                                    <p:animScale>
                                      <p:cBhvr>
                                        <p:cTn id="194" dur="25" decel="50000">
                                          <p:stCondLst>
                                            <p:cond delay="201"/>
                                          </p:stCondLst>
                                        </p:cTn>
                                        <p:tgtEl>
                                          <p:spTgt spid="12"/>
                                        </p:tgtEl>
                                      </p:cBhvr>
                                      <p:to x="100000" y="100000"/>
                                    </p:animScale>
                                    <p:animScale>
                                      <p:cBhvr>
                                        <p:cTn id="195" dur="4">
                                          <p:stCondLst>
                                            <p:cond delay="246"/>
                                          </p:stCondLst>
                                        </p:cTn>
                                        <p:tgtEl>
                                          <p:spTgt spid="12"/>
                                        </p:tgtEl>
                                      </p:cBhvr>
                                      <p:to x="100000" y="90000"/>
                                    </p:animScale>
                                    <p:animScale>
                                      <p:cBhvr>
                                        <p:cTn id="196" dur="25" decel="50000">
                                          <p:stCondLst>
                                            <p:cond delay="250"/>
                                          </p:stCondLst>
                                        </p:cTn>
                                        <p:tgtEl>
                                          <p:spTgt spid="12"/>
                                        </p:tgtEl>
                                      </p:cBhvr>
                                      <p:to x="100000" y="100000"/>
                                    </p:animScale>
                                    <p:animScale>
                                      <p:cBhvr>
                                        <p:cTn id="197" dur="4">
                                          <p:stCondLst>
                                            <p:cond delay="271"/>
                                          </p:stCondLst>
                                        </p:cTn>
                                        <p:tgtEl>
                                          <p:spTgt spid="12"/>
                                        </p:tgtEl>
                                      </p:cBhvr>
                                      <p:to x="100000" y="95000"/>
                                    </p:animScale>
                                    <p:animScale>
                                      <p:cBhvr>
                                        <p:cTn id="198" dur="25" decel="50000">
                                          <p:stCondLst>
                                            <p:cond delay="275"/>
                                          </p:stCondLst>
                                        </p:cTn>
                                        <p:tgtEl>
                                          <p:spTgt spid="12"/>
                                        </p:tgtEl>
                                      </p:cBhvr>
                                      <p:to x="100000" y="100000"/>
                                    </p:animScale>
                                  </p:childTnLst>
                                </p:cTn>
                              </p:par>
                            </p:childTnLst>
                          </p:cTn>
                        </p:par>
                        <p:par>
                          <p:cTn id="199" fill="hold">
                            <p:stCondLst>
                              <p:cond delay="5500"/>
                            </p:stCondLst>
                            <p:childTnLst>
                              <p:par>
                                <p:cTn id="200" presetID="26" presetClass="entr" presetSubtype="0" fill="hold" grpId="0" nodeType="afterEffect">
                                  <p:stCondLst>
                                    <p:cond delay="0"/>
                                  </p:stCondLst>
                                  <p:childTnLst>
                                    <p:set>
                                      <p:cBhvr>
                                        <p:cTn id="201" dur="1" fill="hold">
                                          <p:stCondLst>
                                            <p:cond delay="0"/>
                                          </p:stCondLst>
                                        </p:cTn>
                                        <p:tgtEl>
                                          <p:spTgt spid="13"/>
                                        </p:tgtEl>
                                        <p:attrNameLst>
                                          <p:attrName>style.visibility</p:attrName>
                                        </p:attrNameLst>
                                      </p:cBhvr>
                                      <p:to>
                                        <p:strVal val="visible"/>
                                      </p:to>
                                    </p:set>
                                    <p:animEffect transition="in" filter="wipe(down)">
                                      <p:cBhvr>
                                        <p:cTn id="202" dur="87">
                                          <p:stCondLst>
                                            <p:cond delay="0"/>
                                          </p:stCondLst>
                                        </p:cTn>
                                        <p:tgtEl>
                                          <p:spTgt spid="13"/>
                                        </p:tgtEl>
                                      </p:cBhvr>
                                    </p:animEffect>
                                    <p:anim calcmode="lin" valueType="num">
                                      <p:cBhvr>
                                        <p:cTn id="203" dur="273"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04" dur="100"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05" dur="100" tmFilter="0, 0; 0.125,0.2665; 0.25,0.4; 0.375,0.465; 0.5,0.5;  0.625,0.535; 0.75,0.6; 0.875,0.7335; 1,1">
                                          <p:stCondLst>
                                            <p:cond delay="100"/>
                                          </p:stCondLst>
                                        </p:cTn>
                                        <p:tgtEl>
                                          <p:spTgt spid="13"/>
                                        </p:tgtEl>
                                        <p:attrNameLst>
                                          <p:attrName>ppt_y</p:attrName>
                                        </p:attrNameLst>
                                      </p:cBhvr>
                                      <p:tavLst>
                                        <p:tav tm="0" fmla="#ppt_y-sin(pi*$)/9">
                                          <p:val>
                                            <p:fltVal val="0"/>
                                          </p:val>
                                        </p:tav>
                                        <p:tav tm="100000">
                                          <p:val>
                                            <p:fltVal val="1"/>
                                          </p:val>
                                        </p:tav>
                                      </p:tavLst>
                                    </p:anim>
                                    <p:anim calcmode="lin" valueType="num">
                                      <p:cBhvr>
                                        <p:cTn id="206" dur="50" tmFilter="0, 0; 0.125,0.2665; 0.25,0.4; 0.375,0.465; 0.5,0.5;  0.625,0.535; 0.75,0.6; 0.875,0.7335; 1,1">
                                          <p:stCondLst>
                                            <p:cond delay="199"/>
                                          </p:stCondLst>
                                        </p:cTn>
                                        <p:tgtEl>
                                          <p:spTgt spid="13"/>
                                        </p:tgtEl>
                                        <p:attrNameLst>
                                          <p:attrName>ppt_y</p:attrName>
                                        </p:attrNameLst>
                                      </p:cBhvr>
                                      <p:tavLst>
                                        <p:tav tm="0" fmla="#ppt_y-sin(pi*$)/27">
                                          <p:val>
                                            <p:fltVal val="0"/>
                                          </p:val>
                                        </p:tav>
                                        <p:tav tm="100000">
                                          <p:val>
                                            <p:fltVal val="1"/>
                                          </p:val>
                                        </p:tav>
                                      </p:tavLst>
                                    </p:anim>
                                    <p:anim calcmode="lin" valueType="num">
                                      <p:cBhvr>
                                        <p:cTn id="207" dur="25" tmFilter="0, 0; 0.125,0.2665; 0.25,0.4; 0.375,0.465; 0.5,0.5;  0.625,0.535; 0.75,0.6; 0.875,0.7335; 1,1">
                                          <p:stCondLst>
                                            <p:cond delay="248"/>
                                          </p:stCondLst>
                                        </p:cTn>
                                        <p:tgtEl>
                                          <p:spTgt spid="13"/>
                                        </p:tgtEl>
                                        <p:attrNameLst>
                                          <p:attrName>ppt_y</p:attrName>
                                        </p:attrNameLst>
                                      </p:cBhvr>
                                      <p:tavLst>
                                        <p:tav tm="0" fmla="#ppt_y-sin(pi*$)/81">
                                          <p:val>
                                            <p:fltVal val="0"/>
                                          </p:val>
                                        </p:tav>
                                        <p:tav tm="100000">
                                          <p:val>
                                            <p:fltVal val="1"/>
                                          </p:val>
                                        </p:tav>
                                      </p:tavLst>
                                    </p:anim>
                                    <p:animScale>
                                      <p:cBhvr>
                                        <p:cTn id="208" dur="4">
                                          <p:stCondLst>
                                            <p:cond delay="98"/>
                                          </p:stCondLst>
                                        </p:cTn>
                                        <p:tgtEl>
                                          <p:spTgt spid="13"/>
                                        </p:tgtEl>
                                      </p:cBhvr>
                                      <p:to x="100000" y="60000"/>
                                    </p:animScale>
                                    <p:animScale>
                                      <p:cBhvr>
                                        <p:cTn id="209" dur="25" decel="50000">
                                          <p:stCondLst>
                                            <p:cond delay="101"/>
                                          </p:stCondLst>
                                        </p:cTn>
                                        <p:tgtEl>
                                          <p:spTgt spid="13"/>
                                        </p:tgtEl>
                                      </p:cBhvr>
                                      <p:to x="100000" y="100000"/>
                                    </p:animScale>
                                    <p:animScale>
                                      <p:cBhvr>
                                        <p:cTn id="210" dur="4">
                                          <p:stCondLst>
                                            <p:cond delay="197"/>
                                          </p:stCondLst>
                                        </p:cTn>
                                        <p:tgtEl>
                                          <p:spTgt spid="13"/>
                                        </p:tgtEl>
                                      </p:cBhvr>
                                      <p:to x="100000" y="80000"/>
                                    </p:animScale>
                                    <p:animScale>
                                      <p:cBhvr>
                                        <p:cTn id="211" dur="25" decel="50000">
                                          <p:stCondLst>
                                            <p:cond delay="201"/>
                                          </p:stCondLst>
                                        </p:cTn>
                                        <p:tgtEl>
                                          <p:spTgt spid="13"/>
                                        </p:tgtEl>
                                      </p:cBhvr>
                                      <p:to x="100000" y="100000"/>
                                    </p:animScale>
                                    <p:animScale>
                                      <p:cBhvr>
                                        <p:cTn id="212" dur="4">
                                          <p:stCondLst>
                                            <p:cond delay="246"/>
                                          </p:stCondLst>
                                        </p:cTn>
                                        <p:tgtEl>
                                          <p:spTgt spid="13"/>
                                        </p:tgtEl>
                                      </p:cBhvr>
                                      <p:to x="100000" y="90000"/>
                                    </p:animScale>
                                    <p:animScale>
                                      <p:cBhvr>
                                        <p:cTn id="213" dur="25" decel="50000">
                                          <p:stCondLst>
                                            <p:cond delay="250"/>
                                          </p:stCondLst>
                                        </p:cTn>
                                        <p:tgtEl>
                                          <p:spTgt spid="13"/>
                                        </p:tgtEl>
                                      </p:cBhvr>
                                      <p:to x="100000" y="100000"/>
                                    </p:animScale>
                                    <p:animScale>
                                      <p:cBhvr>
                                        <p:cTn id="214" dur="4">
                                          <p:stCondLst>
                                            <p:cond delay="271"/>
                                          </p:stCondLst>
                                        </p:cTn>
                                        <p:tgtEl>
                                          <p:spTgt spid="13"/>
                                        </p:tgtEl>
                                      </p:cBhvr>
                                      <p:to x="100000" y="95000"/>
                                    </p:animScale>
                                    <p:animScale>
                                      <p:cBhvr>
                                        <p:cTn id="215" dur="25" decel="50000">
                                          <p:stCondLst>
                                            <p:cond delay="275"/>
                                          </p:stCondLst>
                                        </p:cTn>
                                        <p:tgtEl>
                                          <p:spTgt spid="13"/>
                                        </p:tgtEl>
                                      </p:cBhvr>
                                      <p:to x="100000" y="100000"/>
                                    </p:animScale>
                                  </p:childTnLst>
                                </p:cTn>
                              </p:par>
                            </p:childTnLst>
                          </p:cTn>
                        </p:par>
                        <p:par>
                          <p:cTn id="216" fill="hold">
                            <p:stCondLst>
                              <p:cond delay="6000"/>
                            </p:stCondLst>
                            <p:childTnLst>
                              <p:par>
                                <p:cTn id="217" presetID="26" presetClass="entr" presetSubtype="0" fill="hold" grpId="0" nodeType="afterEffect">
                                  <p:stCondLst>
                                    <p:cond delay="0"/>
                                  </p:stCondLst>
                                  <p:childTnLst>
                                    <p:set>
                                      <p:cBhvr>
                                        <p:cTn id="218" dur="1" fill="hold">
                                          <p:stCondLst>
                                            <p:cond delay="0"/>
                                          </p:stCondLst>
                                        </p:cTn>
                                        <p:tgtEl>
                                          <p:spTgt spid="18"/>
                                        </p:tgtEl>
                                        <p:attrNameLst>
                                          <p:attrName>style.visibility</p:attrName>
                                        </p:attrNameLst>
                                      </p:cBhvr>
                                      <p:to>
                                        <p:strVal val="visible"/>
                                      </p:to>
                                    </p:set>
                                    <p:animEffect transition="in" filter="wipe(down)">
                                      <p:cBhvr>
                                        <p:cTn id="219" dur="87">
                                          <p:stCondLst>
                                            <p:cond delay="0"/>
                                          </p:stCondLst>
                                        </p:cTn>
                                        <p:tgtEl>
                                          <p:spTgt spid="18"/>
                                        </p:tgtEl>
                                      </p:cBhvr>
                                    </p:animEffect>
                                    <p:anim calcmode="lin" valueType="num">
                                      <p:cBhvr>
                                        <p:cTn id="220" dur="273"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21" dur="100"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22" dur="100" tmFilter="0, 0; 0.125,0.2665; 0.25,0.4; 0.375,0.465; 0.5,0.5;  0.625,0.535; 0.75,0.6; 0.875,0.7335; 1,1">
                                          <p:stCondLst>
                                            <p:cond delay="100"/>
                                          </p:stCondLst>
                                        </p:cTn>
                                        <p:tgtEl>
                                          <p:spTgt spid="18"/>
                                        </p:tgtEl>
                                        <p:attrNameLst>
                                          <p:attrName>ppt_y</p:attrName>
                                        </p:attrNameLst>
                                      </p:cBhvr>
                                      <p:tavLst>
                                        <p:tav tm="0" fmla="#ppt_y-sin(pi*$)/9">
                                          <p:val>
                                            <p:fltVal val="0"/>
                                          </p:val>
                                        </p:tav>
                                        <p:tav tm="100000">
                                          <p:val>
                                            <p:fltVal val="1"/>
                                          </p:val>
                                        </p:tav>
                                      </p:tavLst>
                                    </p:anim>
                                    <p:anim calcmode="lin" valueType="num">
                                      <p:cBhvr>
                                        <p:cTn id="223" dur="50" tmFilter="0, 0; 0.125,0.2665; 0.25,0.4; 0.375,0.465; 0.5,0.5;  0.625,0.535; 0.75,0.6; 0.875,0.7335; 1,1">
                                          <p:stCondLst>
                                            <p:cond delay="199"/>
                                          </p:stCondLst>
                                        </p:cTn>
                                        <p:tgtEl>
                                          <p:spTgt spid="18"/>
                                        </p:tgtEl>
                                        <p:attrNameLst>
                                          <p:attrName>ppt_y</p:attrName>
                                        </p:attrNameLst>
                                      </p:cBhvr>
                                      <p:tavLst>
                                        <p:tav tm="0" fmla="#ppt_y-sin(pi*$)/27">
                                          <p:val>
                                            <p:fltVal val="0"/>
                                          </p:val>
                                        </p:tav>
                                        <p:tav tm="100000">
                                          <p:val>
                                            <p:fltVal val="1"/>
                                          </p:val>
                                        </p:tav>
                                      </p:tavLst>
                                    </p:anim>
                                    <p:anim calcmode="lin" valueType="num">
                                      <p:cBhvr>
                                        <p:cTn id="224" dur="25" tmFilter="0, 0; 0.125,0.2665; 0.25,0.4; 0.375,0.465; 0.5,0.5;  0.625,0.535; 0.75,0.6; 0.875,0.7335; 1,1">
                                          <p:stCondLst>
                                            <p:cond delay="248"/>
                                          </p:stCondLst>
                                        </p:cTn>
                                        <p:tgtEl>
                                          <p:spTgt spid="18"/>
                                        </p:tgtEl>
                                        <p:attrNameLst>
                                          <p:attrName>ppt_y</p:attrName>
                                        </p:attrNameLst>
                                      </p:cBhvr>
                                      <p:tavLst>
                                        <p:tav tm="0" fmla="#ppt_y-sin(pi*$)/81">
                                          <p:val>
                                            <p:fltVal val="0"/>
                                          </p:val>
                                        </p:tav>
                                        <p:tav tm="100000">
                                          <p:val>
                                            <p:fltVal val="1"/>
                                          </p:val>
                                        </p:tav>
                                      </p:tavLst>
                                    </p:anim>
                                    <p:animScale>
                                      <p:cBhvr>
                                        <p:cTn id="225" dur="4">
                                          <p:stCondLst>
                                            <p:cond delay="98"/>
                                          </p:stCondLst>
                                        </p:cTn>
                                        <p:tgtEl>
                                          <p:spTgt spid="18"/>
                                        </p:tgtEl>
                                      </p:cBhvr>
                                      <p:to x="100000" y="60000"/>
                                    </p:animScale>
                                    <p:animScale>
                                      <p:cBhvr>
                                        <p:cTn id="226" dur="25" decel="50000">
                                          <p:stCondLst>
                                            <p:cond delay="101"/>
                                          </p:stCondLst>
                                        </p:cTn>
                                        <p:tgtEl>
                                          <p:spTgt spid="18"/>
                                        </p:tgtEl>
                                      </p:cBhvr>
                                      <p:to x="100000" y="100000"/>
                                    </p:animScale>
                                    <p:animScale>
                                      <p:cBhvr>
                                        <p:cTn id="227" dur="4">
                                          <p:stCondLst>
                                            <p:cond delay="197"/>
                                          </p:stCondLst>
                                        </p:cTn>
                                        <p:tgtEl>
                                          <p:spTgt spid="18"/>
                                        </p:tgtEl>
                                      </p:cBhvr>
                                      <p:to x="100000" y="80000"/>
                                    </p:animScale>
                                    <p:animScale>
                                      <p:cBhvr>
                                        <p:cTn id="228" dur="25" decel="50000">
                                          <p:stCondLst>
                                            <p:cond delay="201"/>
                                          </p:stCondLst>
                                        </p:cTn>
                                        <p:tgtEl>
                                          <p:spTgt spid="18"/>
                                        </p:tgtEl>
                                      </p:cBhvr>
                                      <p:to x="100000" y="100000"/>
                                    </p:animScale>
                                    <p:animScale>
                                      <p:cBhvr>
                                        <p:cTn id="229" dur="4">
                                          <p:stCondLst>
                                            <p:cond delay="246"/>
                                          </p:stCondLst>
                                        </p:cTn>
                                        <p:tgtEl>
                                          <p:spTgt spid="18"/>
                                        </p:tgtEl>
                                      </p:cBhvr>
                                      <p:to x="100000" y="90000"/>
                                    </p:animScale>
                                    <p:animScale>
                                      <p:cBhvr>
                                        <p:cTn id="230" dur="25" decel="50000">
                                          <p:stCondLst>
                                            <p:cond delay="250"/>
                                          </p:stCondLst>
                                        </p:cTn>
                                        <p:tgtEl>
                                          <p:spTgt spid="18"/>
                                        </p:tgtEl>
                                      </p:cBhvr>
                                      <p:to x="100000" y="100000"/>
                                    </p:animScale>
                                    <p:animScale>
                                      <p:cBhvr>
                                        <p:cTn id="231" dur="4">
                                          <p:stCondLst>
                                            <p:cond delay="271"/>
                                          </p:stCondLst>
                                        </p:cTn>
                                        <p:tgtEl>
                                          <p:spTgt spid="18"/>
                                        </p:tgtEl>
                                      </p:cBhvr>
                                      <p:to x="100000" y="95000"/>
                                    </p:animScale>
                                    <p:animScale>
                                      <p:cBhvr>
                                        <p:cTn id="232" dur="25" decel="50000">
                                          <p:stCondLst>
                                            <p:cond delay="275"/>
                                          </p:stCondLst>
                                        </p:cTn>
                                        <p:tgtEl>
                                          <p:spTgt spid="18"/>
                                        </p:tgtEl>
                                      </p:cBhvr>
                                      <p:to x="100000" y="100000"/>
                                    </p:animScale>
                                  </p:childTnLst>
                                </p:cTn>
                              </p:par>
                            </p:childTnLst>
                          </p:cTn>
                        </p:par>
                        <p:par>
                          <p:cTn id="233" fill="hold">
                            <p:stCondLst>
                              <p:cond delay="6500"/>
                            </p:stCondLst>
                            <p:childTnLst>
                              <p:par>
                                <p:cTn id="234" presetID="26" presetClass="entr" presetSubtype="0" fill="hold" grpId="0" nodeType="afterEffect">
                                  <p:stCondLst>
                                    <p:cond delay="0"/>
                                  </p:stCondLst>
                                  <p:childTnLst>
                                    <p:set>
                                      <p:cBhvr>
                                        <p:cTn id="235" dur="1" fill="hold">
                                          <p:stCondLst>
                                            <p:cond delay="0"/>
                                          </p:stCondLst>
                                        </p:cTn>
                                        <p:tgtEl>
                                          <p:spTgt spid="22"/>
                                        </p:tgtEl>
                                        <p:attrNameLst>
                                          <p:attrName>style.visibility</p:attrName>
                                        </p:attrNameLst>
                                      </p:cBhvr>
                                      <p:to>
                                        <p:strVal val="visible"/>
                                      </p:to>
                                    </p:set>
                                    <p:animEffect transition="in" filter="wipe(down)">
                                      <p:cBhvr>
                                        <p:cTn id="236" dur="87">
                                          <p:stCondLst>
                                            <p:cond delay="0"/>
                                          </p:stCondLst>
                                        </p:cTn>
                                        <p:tgtEl>
                                          <p:spTgt spid="22"/>
                                        </p:tgtEl>
                                      </p:cBhvr>
                                    </p:animEffect>
                                    <p:anim calcmode="lin" valueType="num">
                                      <p:cBhvr>
                                        <p:cTn id="237" dur="273"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8" dur="100"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9" dur="100" tmFilter="0, 0; 0.125,0.2665; 0.25,0.4; 0.375,0.465; 0.5,0.5;  0.625,0.535; 0.75,0.6; 0.875,0.7335; 1,1">
                                          <p:stCondLst>
                                            <p:cond delay="100"/>
                                          </p:stCondLst>
                                        </p:cTn>
                                        <p:tgtEl>
                                          <p:spTgt spid="22"/>
                                        </p:tgtEl>
                                        <p:attrNameLst>
                                          <p:attrName>ppt_y</p:attrName>
                                        </p:attrNameLst>
                                      </p:cBhvr>
                                      <p:tavLst>
                                        <p:tav tm="0" fmla="#ppt_y-sin(pi*$)/9">
                                          <p:val>
                                            <p:fltVal val="0"/>
                                          </p:val>
                                        </p:tav>
                                        <p:tav tm="100000">
                                          <p:val>
                                            <p:fltVal val="1"/>
                                          </p:val>
                                        </p:tav>
                                      </p:tavLst>
                                    </p:anim>
                                    <p:anim calcmode="lin" valueType="num">
                                      <p:cBhvr>
                                        <p:cTn id="240" dur="50" tmFilter="0, 0; 0.125,0.2665; 0.25,0.4; 0.375,0.465; 0.5,0.5;  0.625,0.535; 0.75,0.6; 0.875,0.7335; 1,1">
                                          <p:stCondLst>
                                            <p:cond delay="199"/>
                                          </p:stCondLst>
                                        </p:cTn>
                                        <p:tgtEl>
                                          <p:spTgt spid="22"/>
                                        </p:tgtEl>
                                        <p:attrNameLst>
                                          <p:attrName>ppt_y</p:attrName>
                                        </p:attrNameLst>
                                      </p:cBhvr>
                                      <p:tavLst>
                                        <p:tav tm="0" fmla="#ppt_y-sin(pi*$)/27">
                                          <p:val>
                                            <p:fltVal val="0"/>
                                          </p:val>
                                        </p:tav>
                                        <p:tav tm="100000">
                                          <p:val>
                                            <p:fltVal val="1"/>
                                          </p:val>
                                        </p:tav>
                                      </p:tavLst>
                                    </p:anim>
                                    <p:anim calcmode="lin" valueType="num">
                                      <p:cBhvr>
                                        <p:cTn id="241" dur="25" tmFilter="0, 0; 0.125,0.2665; 0.25,0.4; 0.375,0.465; 0.5,0.5;  0.625,0.535; 0.75,0.6; 0.875,0.7335; 1,1">
                                          <p:stCondLst>
                                            <p:cond delay="248"/>
                                          </p:stCondLst>
                                        </p:cTn>
                                        <p:tgtEl>
                                          <p:spTgt spid="22"/>
                                        </p:tgtEl>
                                        <p:attrNameLst>
                                          <p:attrName>ppt_y</p:attrName>
                                        </p:attrNameLst>
                                      </p:cBhvr>
                                      <p:tavLst>
                                        <p:tav tm="0" fmla="#ppt_y-sin(pi*$)/81">
                                          <p:val>
                                            <p:fltVal val="0"/>
                                          </p:val>
                                        </p:tav>
                                        <p:tav tm="100000">
                                          <p:val>
                                            <p:fltVal val="1"/>
                                          </p:val>
                                        </p:tav>
                                      </p:tavLst>
                                    </p:anim>
                                    <p:animScale>
                                      <p:cBhvr>
                                        <p:cTn id="242" dur="4">
                                          <p:stCondLst>
                                            <p:cond delay="98"/>
                                          </p:stCondLst>
                                        </p:cTn>
                                        <p:tgtEl>
                                          <p:spTgt spid="22"/>
                                        </p:tgtEl>
                                      </p:cBhvr>
                                      <p:to x="100000" y="60000"/>
                                    </p:animScale>
                                    <p:animScale>
                                      <p:cBhvr>
                                        <p:cTn id="243" dur="25" decel="50000">
                                          <p:stCondLst>
                                            <p:cond delay="101"/>
                                          </p:stCondLst>
                                        </p:cTn>
                                        <p:tgtEl>
                                          <p:spTgt spid="22"/>
                                        </p:tgtEl>
                                      </p:cBhvr>
                                      <p:to x="100000" y="100000"/>
                                    </p:animScale>
                                    <p:animScale>
                                      <p:cBhvr>
                                        <p:cTn id="244" dur="4">
                                          <p:stCondLst>
                                            <p:cond delay="197"/>
                                          </p:stCondLst>
                                        </p:cTn>
                                        <p:tgtEl>
                                          <p:spTgt spid="22"/>
                                        </p:tgtEl>
                                      </p:cBhvr>
                                      <p:to x="100000" y="80000"/>
                                    </p:animScale>
                                    <p:animScale>
                                      <p:cBhvr>
                                        <p:cTn id="245" dur="25" decel="50000">
                                          <p:stCondLst>
                                            <p:cond delay="201"/>
                                          </p:stCondLst>
                                        </p:cTn>
                                        <p:tgtEl>
                                          <p:spTgt spid="22"/>
                                        </p:tgtEl>
                                      </p:cBhvr>
                                      <p:to x="100000" y="100000"/>
                                    </p:animScale>
                                    <p:animScale>
                                      <p:cBhvr>
                                        <p:cTn id="246" dur="4">
                                          <p:stCondLst>
                                            <p:cond delay="246"/>
                                          </p:stCondLst>
                                        </p:cTn>
                                        <p:tgtEl>
                                          <p:spTgt spid="22"/>
                                        </p:tgtEl>
                                      </p:cBhvr>
                                      <p:to x="100000" y="90000"/>
                                    </p:animScale>
                                    <p:animScale>
                                      <p:cBhvr>
                                        <p:cTn id="247" dur="25" decel="50000">
                                          <p:stCondLst>
                                            <p:cond delay="250"/>
                                          </p:stCondLst>
                                        </p:cTn>
                                        <p:tgtEl>
                                          <p:spTgt spid="22"/>
                                        </p:tgtEl>
                                      </p:cBhvr>
                                      <p:to x="100000" y="100000"/>
                                    </p:animScale>
                                    <p:animScale>
                                      <p:cBhvr>
                                        <p:cTn id="248" dur="4">
                                          <p:stCondLst>
                                            <p:cond delay="271"/>
                                          </p:stCondLst>
                                        </p:cTn>
                                        <p:tgtEl>
                                          <p:spTgt spid="22"/>
                                        </p:tgtEl>
                                      </p:cBhvr>
                                      <p:to x="100000" y="95000"/>
                                    </p:animScale>
                                    <p:animScale>
                                      <p:cBhvr>
                                        <p:cTn id="249" dur="25" decel="50000">
                                          <p:stCondLst>
                                            <p:cond delay="275"/>
                                          </p:stCondLst>
                                        </p:cTn>
                                        <p:tgtEl>
                                          <p:spTgt spid="22"/>
                                        </p:tgtEl>
                                      </p:cBhvr>
                                      <p:to x="100000" y="100000"/>
                                    </p:animScale>
                                  </p:childTnLst>
                                </p:cTn>
                              </p:par>
                            </p:childTnLst>
                          </p:cTn>
                        </p:par>
                        <p:par>
                          <p:cTn id="250" fill="hold">
                            <p:stCondLst>
                              <p:cond delay="7000"/>
                            </p:stCondLst>
                            <p:childTnLst>
                              <p:par>
                                <p:cTn id="251" presetID="26" presetClass="entr" presetSubtype="0" fill="hold" grpId="0" nodeType="afterEffect">
                                  <p:stCondLst>
                                    <p:cond delay="0"/>
                                  </p:stCondLst>
                                  <p:childTnLst>
                                    <p:set>
                                      <p:cBhvr>
                                        <p:cTn id="252" dur="1" fill="hold">
                                          <p:stCondLst>
                                            <p:cond delay="0"/>
                                          </p:stCondLst>
                                        </p:cTn>
                                        <p:tgtEl>
                                          <p:spTgt spid="26"/>
                                        </p:tgtEl>
                                        <p:attrNameLst>
                                          <p:attrName>style.visibility</p:attrName>
                                        </p:attrNameLst>
                                      </p:cBhvr>
                                      <p:to>
                                        <p:strVal val="visible"/>
                                      </p:to>
                                    </p:set>
                                    <p:animEffect transition="in" filter="wipe(down)">
                                      <p:cBhvr>
                                        <p:cTn id="253" dur="87">
                                          <p:stCondLst>
                                            <p:cond delay="0"/>
                                          </p:stCondLst>
                                        </p:cTn>
                                        <p:tgtEl>
                                          <p:spTgt spid="26"/>
                                        </p:tgtEl>
                                      </p:cBhvr>
                                    </p:animEffect>
                                    <p:anim calcmode="lin" valueType="num">
                                      <p:cBhvr>
                                        <p:cTn id="254" dur="273"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55" dur="100"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56" dur="100" tmFilter="0, 0; 0.125,0.2665; 0.25,0.4; 0.375,0.465; 0.5,0.5;  0.625,0.535; 0.75,0.6; 0.875,0.7335; 1,1">
                                          <p:stCondLst>
                                            <p:cond delay="100"/>
                                          </p:stCondLst>
                                        </p:cTn>
                                        <p:tgtEl>
                                          <p:spTgt spid="26"/>
                                        </p:tgtEl>
                                        <p:attrNameLst>
                                          <p:attrName>ppt_y</p:attrName>
                                        </p:attrNameLst>
                                      </p:cBhvr>
                                      <p:tavLst>
                                        <p:tav tm="0" fmla="#ppt_y-sin(pi*$)/9">
                                          <p:val>
                                            <p:fltVal val="0"/>
                                          </p:val>
                                        </p:tav>
                                        <p:tav tm="100000">
                                          <p:val>
                                            <p:fltVal val="1"/>
                                          </p:val>
                                        </p:tav>
                                      </p:tavLst>
                                    </p:anim>
                                    <p:anim calcmode="lin" valueType="num">
                                      <p:cBhvr>
                                        <p:cTn id="257" dur="50" tmFilter="0, 0; 0.125,0.2665; 0.25,0.4; 0.375,0.465; 0.5,0.5;  0.625,0.535; 0.75,0.6; 0.875,0.7335; 1,1">
                                          <p:stCondLst>
                                            <p:cond delay="199"/>
                                          </p:stCondLst>
                                        </p:cTn>
                                        <p:tgtEl>
                                          <p:spTgt spid="26"/>
                                        </p:tgtEl>
                                        <p:attrNameLst>
                                          <p:attrName>ppt_y</p:attrName>
                                        </p:attrNameLst>
                                      </p:cBhvr>
                                      <p:tavLst>
                                        <p:tav tm="0" fmla="#ppt_y-sin(pi*$)/27">
                                          <p:val>
                                            <p:fltVal val="0"/>
                                          </p:val>
                                        </p:tav>
                                        <p:tav tm="100000">
                                          <p:val>
                                            <p:fltVal val="1"/>
                                          </p:val>
                                        </p:tav>
                                      </p:tavLst>
                                    </p:anim>
                                    <p:anim calcmode="lin" valueType="num">
                                      <p:cBhvr>
                                        <p:cTn id="258" dur="25" tmFilter="0, 0; 0.125,0.2665; 0.25,0.4; 0.375,0.465; 0.5,0.5;  0.625,0.535; 0.75,0.6; 0.875,0.7335; 1,1">
                                          <p:stCondLst>
                                            <p:cond delay="248"/>
                                          </p:stCondLst>
                                        </p:cTn>
                                        <p:tgtEl>
                                          <p:spTgt spid="26"/>
                                        </p:tgtEl>
                                        <p:attrNameLst>
                                          <p:attrName>ppt_y</p:attrName>
                                        </p:attrNameLst>
                                      </p:cBhvr>
                                      <p:tavLst>
                                        <p:tav tm="0" fmla="#ppt_y-sin(pi*$)/81">
                                          <p:val>
                                            <p:fltVal val="0"/>
                                          </p:val>
                                        </p:tav>
                                        <p:tav tm="100000">
                                          <p:val>
                                            <p:fltVal val="1"/>
                                          </p:val>
                                        </p:tav>
                                      </p:tavLst>
                                    </p:anim>
                                    <p:animScale>
                                      <p:cBhvr>
                                        <p:cTn id="259" dur="4">
                                          <p:stCondLst>
                                            <p:cond delay="98"/>
                                          </p:stCondLst>
                                        </p:cTn>
                                        <p:tgtEl>
                                          <p:spTgt spid="26"/>
                                        </p:tgtEl>
                                      </p:cBhvr>
                                      <p:to x="100000" y="60000"/>
                                    </p:animScale>
                                    <p:animScale>
                                      <p:cBhvr>
                                        <p:cTn id="260" dur="25" decel="50000">
                                          <p:stCondLst>
                                            <p:cond delay="101"/>
                                          </p:stCondLst>
                                        </p:cTn>
                                        <p:tgtEl>
                                          <p:spTgt spid="26"/>
                                        </p:tgtEl>
                                      </p:cBhvr>
                                      <p:to x="100000" y="100000"/>
                                    </p:animScale>
                                    <p:animScale>
                                      <p:cBhvr>
                                        <p:cTn id="261" dur="4">
                                          <p:stCondLst>
                                            <p:cond delay="197"/>
                                          </p:stCondLst>
                                        </p:cTn>
                                        <p:tgtEl>
                                          <p:spTgt spid="26"/>
                                        </p:tgtEl>
                                      </p:cBhvr>
                                      <p:to x="100000" y="80000"/>
                                    </p:animScale>
                                    <p:animScale>
                                      <p:cBhvr>
                                        <p:cTn id="262" dur="25" decel="50000">
                                          <p:stCondLst>
                                            <p:cond delay="201"/>
                                          </p:stCondLst>
                                        </p:cTn>
                                        <p:tgtEl>
                                          <p:spTgt spid="26"/>
                                        </p:tgtEl>
                                      </p:cBhvr>
                                      <p:to x="100000" y="100000"/>
                                    </p:animScale>
                                    <p:animScale>
                                      <p:cBhvr>
                                        <p:cTn id="263" dur="4">
                                          <p:stCondLst>
                                            <p:cond delay="246"/>
                                          </p:stCondLst>
                                        </p:cTn>
                                        <p:tgtEl>
                                          <p:spTgt spid="26"/>
                                        </p:tgtEl>
                                      </p:cBhvr>
                                      <p:to x="100000" y="90000"/>
                                    </p:animScale>
                                    <p:animScale>
                                      <p:cBhvr>
                                        <p:cTn id="264" dur="25" decel="50000">
                                          <p:stCondLst>
                                            <p:cond delay="250"/>
                                          </p:stCondLst>
                                        </p:cTn>
                                        <p:tgtEl>
                                          <p:spTgt spid="26"/>
                                        </p:tgtEl>
                                      </p:cBhvr>
                                      <p:to x="100000" y="100000"/>
                                    </p:animScale>
                                    <p:animScale>
                                      <p:cBhvr>
                                        <p:cTn id="265" dur="4">
                                          <p:stCondLst>
                                            <p:cond delay="271"/>
                                          </p:stCondLst>
                                        </p:cTn>
                                        <p:tgtEl>
                                          <p:spTgt spid="26"/>
                                        </p:tgtEl>
                                      </p:cBhvr>
                                      <p:to x="100000" y="95000"/>
                                    </p:animScale>
                                    <p:animScale>
                                      <p:cBhvr>
                                        <p:cTn id="266" dur="25" decel="50000">
                                          <p:stCondLst>
                                            <p:cond delay="275"/>
                                          </p:stCondLst>
                                        </p:cTn>
                                        <p:tgtEl>
                                          <p:spTgt spid="26"/>
                                        </p:tgtEl>
                                      </p:cBhvr>
                                      <p:to x="100000" y="100000"/>
                                    </p:animScale>
                                  </p:childTnLst>
                                </p:cTn>
                              </p:par>
                            </p:childTnLst>
                          </p:cTn>
                        </p:par>
                        <p:par>
                          <p:cTn id="267" fill="hold">
                            <p:stCondLst>
                              <p:cond delay="7500"/>
                            </p:stCondLst>
                            <p:childTnLst>
                              <p:par>
                                <p:cTn id="268" presetID="26" presetClass="entr" presetSubtype="0" fill="hold" grpId="0" nodeType="afterEffect">
                                  <p:stCondLst>
                                    <p:cond delay="0"/>
                                  </p:stCondLst>
                                  <p:childTnLst>
                                    <p:set>
                                      <p:cBhvr>
                                        <p:cTn id="269" dur="1" fill="hold">
                                          <p:stCondLst>
                                            <p:cond delay="0"/>
                                          </p:stCondLst>
                                        </p:cTn>
                                        <p:tgtEl>
                                          <p:spTgt spid="30"/>
                                        </p:tgtEl>
                                        <p:attrNameLst>
                                          <p:attrName>style.visibility</p:attrName>
                                        </p:attrNameLst>
                                      </p:cBhvr>
                                      <p:to>
                                        <p:strVal val="visible"/>
                                      </p:to>
                                    </p:set>
                                    <p:animEffect transition="in" filter="wipe(down)">
                                      <p:cBhvr>
                                        <p:cTn id="270" dur="87">
                                          <p:stCondLst>
                                            <p:cond delay="0"/>
                                          </p:stCondLst>
                                        </p:cTn>
                                        <p:tgtEl>
                                          <p:spTgt spid="30"/>
                                        </p:tgtEl>
                                      </p:cBhvr>
                                    </p:animEffect>
                                    <p:anim calcmode="lin" valueType="num">
                                      <p:cBhvr>
                                        <p:cTn id="271" dur="273"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72" dur="100"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73" dur="100" tmFilter="0, 0; 0.125,0.2665; 0.25,0.4; 0.375,0.465; 0.5,0.5;  0.625,0.535; 0.75,0.6; 0.875,0.7335; 1,1">
                                          <p:stCondLst>
                                            <p:cond delay="100"/>
                                          </p:stCondLst>
                                        </p:cTn>
                                        <p:tgtEl>
                                          <p:spTgt spid="30"/>
                                        </p:tgtEl>
                                        <p:attrNameLst>
                                          <p:attrName>ppt_y</p:attrName>
                                        </p:attrNameLst>
                                      </p:cBhvr>
                                      <p:tavLst>
                                        <p:tav tm="0" fmla="#ppt_y-sin(pi*$)/9">
                                          <p:val>
                                            <p:fltVal val="0"/>
                                          </p:val>
                                        </p:tav>
                                        <p:tav tm="100000">
                                          <p:val>
                                            <p:fltVal val="1"/>
                                          </p:val>
                                        </p:tav>
                                      </p:tavLst>
                                    </p:anim>
                                    <p:anim calcmode="lin" valueType="num">
                                      <p:cBhvr>
                                        <p:cTn id="274" dur="50" tmFilter="0, 0; 0.125,0.2665; 0.25,0.4; 0.375,0.465; 0.5,0.5;  0.625,0.535; 0.75,0.6; 0.875,0.7335; 1,1">
                                          <p:stCondLst>
                                            <p:cond delay="199"/>
                                          </p:stCondLst>
                                        </p:cTn>
                                        <p:tgtEl>
                                          <p:spTgt spid="30"/>
                                        </p:tgtEl>
                                        <p:attrNameLst>
                                          <p:attrName>ppt_y</p:attrName>
                                        </p:attrNameLst>
                                      </p:cBhvr>
                                      <p:tavLst>
                                        <p:tav tm="0" fmla="#ppt_y-sin(pi*$)/27">
                                          <p:val>
                                            <p:fltVal val="0"/>
                                          </p:val>
                                        </p:tav>
                                        <p:tav tm="100000">
                                          <p:val>
                                            <p:fltVal val="1"/>
                                          </p:val>
                                        </p:tav>
                                      </p:tavLst>
                                    </p:anim>
                                    <p:anim calcmode="lin" valueType="num">
                                      <p:cBhvr>
                                        <p:cTn id="275" dur="25" tmFilter="0, 0; 0.125,0.2665; 0.25,0.4; 0.375,0.465; 0.5,0.5;  0.625,0.535; 0.75,0.6; 0.875,0.7335; 1,1">
                                          <p:stCondLst>
                                            <p:cond delay="248"/>
                                          </p:stCondLst>
                                        </p:cTn>
                                        <p:tgtEl>
                                          <p:spTgt spid="30"/>
                                        </p:tgtEl>
                                        <p:attrNameLst>
                                          <p:attrName>ppt_y</p:attrName>
                                        </p:attrNameLst>
                                      </p:cBhvr>
                                      <p:tavLst>
                                        <p:tav tm="0" fmla="#ppt_y-sin(pi*$)/81">
                                          <p:val>
                                            <p:fltVal val="0"/>
                                          </p:val>
                                        </p:tav>
                                        <p:tav tm="100000">
                                          <p:val>
                                            <p:fltVal val="1"/>
                                          </p:val>
                                        </p:tav>
                                      </p:tavLst>
                                    </p:anim>
                                    <p:animScale>
                                      <p:cBhvr>
                                        <p:cTn id="276" dur="4">
                                          <p:stCondLst>
                                            <p:cond delay="98"/>
                                          </p:stCondLst>
                                        </p:cTn>
                                        <p:tgtEl>
                                          <p:spTgt spid="30"/>
                                        </p:tgtEl>
                                      </p:cBhvr>
                                      <p:to x="100000" y="60000"/>
                                    </p:animScale>
                                    <p:animScale>
                                      <p:cBhvr>
                                        <p:cTn id="277" dur="25" decel="50000">
                                          <p:stCondLst>
                                            <p:cond delay="101"/>
                                          </p:stCondLst>
                                        </p:cTn>
                                        <p:tgtEl>
                                          <p:spTgt spid="30"/>
                                        </p:tgtEl>
                                      </p:cBhvr>
                                      <p:to x="100000" y="100000"/>
                                    </p:animScale>
                                    <p:animScale>
                                      <p:cBhvr>
                                        <p:cTn id="278" dur="4">
                                          <p:stCondLst>
                                            <p:cond delay="197"/>
                                          </p:stCondLst>
                                        </p:cTn>
                                        <p:tgtEl>
                                          <p:spTgt spid="30"/>
                                        </p:tgtEl>
                                      </p:cBhvr>
                                      <p:to x="100000" y="80000"/>
                                    </p:animScale>
                                    <p:animScale>
                                      <p:cBhvr>
                                        <p:cTn id="279" dur="25" decel="50000">
                                          <p:stCondLst>
                                            <p:cond delay="201"/>
                                          </p:stCondLst>
                                        </p:cTn>
                                        <p:tgtEl>
                                          <p:spTgt spid="30"/>
                                        </p:tgtEl>
                                      </p:cBhvr>
                                      <p:to x="100000" y="100000"/>
                                    </p:animScale>
                                    <p:animScale>
                                      <p:cBhvr>
                                        <p:cTn id="280" dur="4">
                                          <p:stCondLst>
                                            <p:cond delay="246"/>
                                          </p:stCondLst>
                                        </p:cTn>
                                        <p:tgtEl>
                                          <p:spTgt spid="30"/>
                                        </p:tgtEl>
                                      </p:cBhvr>
                                      <p:to x="100000" y="90000"/>
                                    </p:animScale>
                                    <p:animScale>
                                      <p:cBhvr>
                                        <p:cTn id="281" dur="25" decel="50000">
                                          <p:stCondLst>
                                            <p:cond delay="250"/>
                                          </p:stCondLst>
                                        </p:cTn>
                                        <p:tgtEl>
                                          <p:spTgt spid="30"/>
                                        </p:tgtEl>
                                      </p:cBhvr>
                                      <p:to x="100000" y="100000"/>
                                    </p:animScale>
                                    <p:animScale>
                                      <p:cBhvr>
                                        <p:cTn id="282" dur="4">
                                          <p:stCondLst>
                                            <p:cond delay="271"/>
                                          </p:stCondLst>
                                        </p:cTn>
                                        <p:tgtEl>
                                          <p:spTgt spid="30"/>
                                        </p:tgtEl>
                                      </p:cBhvr>
                                      <p:to x="100000" y="95000"/>
                                    </p:animScale>
                                    <p:animScale>
                                      <p:cBhvr>
                                        <p:cTn id="283" dur="25" decel="50000">
                                          <p:stCondLst>
                                            <p:cond delay="275"/>
                                          </p:stCondLst>
                                        </p:cTn>
                                        <p:tgtEl>
                                          <p:spTgt spid="30"/>
                                        </p:tgtEl>
                                      </p:cBhvr>
                                      <p:to x="100000" y="100000"/>
                                    </p:animScale>
                                  </p:childTnLst>
                                </p:cTn>
                              </p:par>
                              <p:par>
                                <p:cTn id="284" presetID="42" presetClass="entr" presetSubtype="0" fill="hold" grpId="0" nodeType="withEffect">
                                  <p:stCondLst>
                                    <p:cond delay="0"/>
                                  </p:stCondLst>
                                  <p:childTnLst>
                                    <p:set>
                                      <p:cBhvr>
                                        <p:cTn id="285" dur="1" fill="hold">
                                          <p:stCondLst>
                                            <p:cond delay="0"/>
                                          </p:stCondLst>
                                        </p:cTn>
                                        <p:tgtEl>
                                          <p:spTgt spid="32"/>
                                        </p:tgtEl>
                                        <p:attrNameLst>
                                          <p:attrName>style.visibility</p:attrName>
                                        </p:attrNameLst>
                                      </p:cBhvr>
                                      <p:to>
                                        <p:strVal val="visible"/>
                                      </p:to>
                                    </p:set>
                                    <p:animEffect transition="in" filter="fade">
                                      <p:cBhvr>
                                        <p:cTn id="286" dur="2000"/>
                                        <p:tgtEl>
                                          <p:spTgt spid="32"/>
                                        </p:tgtEl>
                                      </p:cBhvr>
                                    </p:animEffect>
                                    <p:anim calcmode="lin" valueType="num">
                                      <p:cBhvr>
                                        <p:cTn id="287" dur="2000" fill="hold"/>
                                        <p:tgtEl>
                                          <p:spTgt spid="32"/>
                                        </p:tgtEl>
                                        <p:attrNameLst>
                                          <p:attrName>ppt_x</p:attrName>
                                        </p:attrNameLst>
                                      </p:cBhvr>
                                      <p:tavLst>
                                        <p:tav tm="0">
                                          <p:val>
                                            <p:strVal val="#ppt_x"/>
                                          </p:val>
                                        </p:tav>
                                        <p:tav tm="100000">
                                          <p:val>
                                            <p:strVal val="#ppt_x"/>
                                          </p:val>
                                        </p:tav>
                                      </p:tavLst>
                                    </p:anim>
                                    <p:anim calcmode="lin" valueType="num">
                                      <p:cBhvr>
                                        <p:cTn id="288" dur="2000" fill="hold"/>
                                        <p:tgtEl>
                                          <p:spTgt spid="32"/>
                                        </p:tgtEl>
                                        <p:attrNameLst>
                                          <p:attrName>ppt_y</p:attrName>
                                        </p:attrNameLst>
                                      </p:cBhvr>
                                      <p:tavLst>
                                        <p:tav tm="0">
                                          <p:val>
                                            <p:strVal val="#ppt_y+.1"/>
                                          </p:val>
                                        </p:tav>
                                        <p:tav tm="100000">
                                          <p:val>
                                            <p:strVal val="#ppt_y"/>
                                          </p:val>
                                        </p:tav>
                                      </p:tavLst>
                                    </p:anim>
                                  </p:childTnLst>
                                </p:cTn>
                              </p:par>
                              <p:par>
                                <p:cTn id="289" presetID="42" presetClass="entr" presetSubtype="0" fill="hold" grpId="0" nodeType="withEffect">
                                  <p:stCondLst>
                                    <p:cond delay="0"/>
                                  </p:stCondLst>
                                  <p:childTnLst>
                                    <p:set>
                                      <p:cBhvr>
                                        <p:cTn id="290" dur="1" fill="hold">
                                          <p:stCondLst>
                                            <p:cond delay="0"/>
                                          </p:stCondLst>
                                        </p:cTn>
                                        <p:tgtEl>
                                          <p:spTgt spid="33"/>
                                        </p:tgtEl>
                                        <p:attrNameLst>
                                          <p:attrName>style.visibility</p:attrName>
                                        </p:attrNameLst>
                                      </p:cBhvr>
                                      <p:to>
                                        <p:strVal val="visible"/>
                                      </p:to>
                                    </p:set>
                                    <p:animEffect transition="in" filter="fade">
                                      <p:cBhvr>
                                        <p:cTn id="291" dur="2000"/>
                                        <p:tgtEl>
                                          <p:spTgt spid="33"/>
                                        </p:tgtEl>
                                      </p:cBhvr>
                                    </p:animEffect>
                                    <p:anim calcmode="lin" valueType="num">
                                      <p:cBhvr>
                                        <p:cTn id="292" dur="2000" fill="hold"/>
                                        <p:tgtEl>
                                          <p:spTgt spid="33"/>
                                        </p:tgtEl>
                                        <p:attrNameLst>
                                          <p:attrName>ppt_x</p:attrName>
                                        </p:attrNameLst>
                                      </p:cBhvr>
                                      <p:tavLst>
                                        <p:tav tm="0">
                                          <p:val>
                                            <p:strVal val="#ppt_x"/>
                                          </p:val>
                                        </p:tav>
                                        <p:tav tm="100000">
                                          <p:val>
                                            <p:strVal val="#ppt_x"/>
                                          </p:val>
                                        </p:tav>
                                      </p:tavLst>
                                    </p:anim>
                                    <p:anim calcmode="lin" valueType="num">
                                      <p:cBhvr>
                                        <p:cTn id="293" dur="2000" fill="hold"/>
                                        <p:tgtEl>
                                          <p:spTgt spid="33"/>
                                        </p:tgtEl>
                                        <p:attrNameLst>
                                          <p:attrName>ppt_y</p:attrName>
                                        </p:attrNameLst>
                                      </p:cBhvr>
                                      <p:tavLst>
                                        <p:tav tm="0">
                                          <p:val>
                                            <p:strVal val="#ppt_y+.1"/>
                                          </p:val>
                                        </p:tav>
                                        <p:tav tm="100000">
                                          <p:val>
                                            <p:strVal val="#ppt_y"/>
                                          </p:val>
                                        </p:tav>
                                      </p:tavLst>
                                    </p:anim>
                                  </p:childTnLst>
                                </p:cTn>
                              </p:par>
                              <p:par>
                                <p:cTn id="294" presetID="42" presetClass="entr" presetSubtype="0" fill="hold" nodeType="withEffect">
                                  <p:stCondLst>
                                    <p:cond delay="0"/>
                                  </p:stCondLst>
                                  <p:childTnLst>
                                    <p:set>
                                      <p:cBhvr>
                                        <p:cTn id="295" dur="1" fill="hold">
                                          <p:stCondLst>
                                            <p:cond delay="0"/>
                                          </p:stCondLst>
                                        </p:cTn>
                                        <p:tgtEl>
                                          <p:spTgt spid="41"/>
                                        </p:tgtEl>
                                        <p:attrNameLst>
                                          <p:attrName>style.visibility</p:attrName>
                                        </p:attrNameLst>
                                      </p:cBhvr>
                                      <p:to>
                                        <p:strVal val="visible"/>
                                      </p:to>
                                    </p:set>
                                    <p:animEffect transition="in" filter="fade">
                                      <p:cBhvr>
                                        <p:cTn id="296" dur="2000"/>
                                        <p:tgtEl>
                                          <p:spTgt spid="41"/>
                                        </p:tgtEl>
                                      </p:cBhvr>
                                    </p:animEffect>
                                    <p:anim calcmode="lin" valueType="num">
                                      <p:cBhvr>
                                        <p:cTn id="297" dur="2000" fill="hold"/>
                                        <p:tgtEl>
                                          <p:spTgt spid="41"/>
                                        </p:tgtEl>
                                        <p:attrNameLst>
                                          <p:attrName>ppt_x</p:attrName>
                                        </p:attrNameLst>
                                      </p:cBhvr>
                                      <p:tavLst>
                                        <p:tav tm="0">
                                          <p:val>
                                            <p:strVal val="#ppt_x"/>
                                          </p:val>
                                        </p:tav>
                                        <p:tav tm="100000">
                                          <p:val>
                                            <p:strVal val="#ppt_x"/>
                                          </p:val>
                                        </p:tav>
                                      </p:tavLst>
                                    </p:anim>
                                    <p:anim calcmode="lin" valueType="num">
                                      <p:cBhvr>
                                        <p:cTn id="298" dur="2000" fill="hold"/>
                                        <p:tgtEl>
                                          <p:spTgt spid="41"/>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40"/>
                                        </p:tgtEl>
                                        <p:attrNameLst>
                                          <p:attrName>style.visibility</p:attrName>
                                        </p:attrNameLst>
                                      </p:cBhvr>
                                      <p:to>
                                        <p:strVal val="visible"/>
                                      </p:to>
                                    </p:set>
                                    <p:animEffect transition="in" filter="fade">
                                      <p:cBhvr>
                                        <p:cTn id="301" dur="2000"/>
                                        <p:tgtEl>
                                          <p:spTgt spid="40"/>
                                        </p:tgtEl>
                                      </p:cBhvr>
                                    </p:animEffect>
                                    <p:anim calcmode="lin" valueType="num">
                                      <p:cBhvr>
                                        <p:cTn id="302" dur="2000" fill="hold"/>
                                        <p:tgtEl>
                                          <p:spTgt spid="40"/>
                                        </p:tgtEl>
                                        <p:attrNameLst>
                                          <p:attrName>ppt_x</p:attrName>
                                        </p:attrNameLst>
                                      </p:cBhvr>
                                      <p:tavLst>
                                        <p:tav tm="0">
                                          <p:val>
                                            <p:strVal val="#ppt_x"/>
                                          </p:val>
                                        </p:tav>
                                        <p:tav tm="100000">
                                          <p:val>
                                            <p:strVal val="#ppt_x"/>
                                          </p:val>
                                        </p:tav>
                                      </p:tavLst>
                                    </p:anim>
                                    <p:anim calcmode="lin" valueType="num">
                                      <p:cBhvr>
                                        <p:cTn id="303" dur="2000" fill="hold"/>
                                        <p:tgtEl>
                                          <p:spTgt spid="40"/>
                                        </p:tgtEl>
                                        <p:attrNameLst>
                                          <p:attrName>ppt_y</p:attrName>
                                        </p:attrNameLst>
                                      </p:cBhvr>
                                      <p:tavLst>
                                        <p:tav tm="0">
                                          <p:val>
                                            <p:strVal val="#ppt_y+.1"/>
                                          </p:val>
                                        </p:tav>
                                        <p:tav tm="100000">
                                          <p:val>
                                            <p:strVal val="#ppt_y"/>
                                          </p:val>
                                        </p:tav>
                                      </p:tavLst>
                                    </p:anim>
                                  </p:childTnLst>
                                </p:cTn>
                              </p:par>
                              <p:par>
                                <p:cTn id="304" presetID="42" presetClass="entr" presetSubtype="0" fill="hold" nodeType="withEffect">
                                  <p:stCondLst>
                                    <p:cond delay="0"/>
                                  </p:stCondLst>
                                  <p:childTnLst>
                                    <p:set>
                                      <p:cBhvr>
                                        <p:cTn id="305" dur="1" fill="hold">
                                          <p:stCondLst>
                                            <p:cond delay="0"/>
                                          </p:stCondLst>
                                        </p:cTn>
                                        <p:tgtEl>
                                          <p:spTgt spid="42"/>
                                        </p:tgtEl>
                                        <p:attrNameLst>
                                          <p:attrName>style.visibility</p:attrName>
                                        </p:attrNameLst>
                                      </p:cBhvr>
                                      <p:to>
                                        <p:strVal val="visible"/>
                                      </p:to>
                                    </p:set>
                                    <p:animEffect transition="in" filter="fade">
                                      <p:cBhvr>
                                        <p:cTn id="306" dur="2000"/>
                                        <p:tgtEl>
                                          <p:spTgt spid="42"/>
                                        </p:tgtEl>
                                      </p:cBhvr>
                                    </p:animEffect>
                                    <p:anim calcmode="lin" valueType="num">
                                      <p:cBhvr>
                                        <p:cTn id="307" dur="2000" fill="hold"/>
                                        <p:tgtEl>
                                          <p:spTgt spid="42"/>
                                        </p:tgtEl>
                                        <p:attrNameLst>
                                          <p:attrName>ppt_x</p:attrName>
                                        </p:attrNameLst>
                                      </p:cBhvr>
                                      <p:tavLst>
                                        <p:tav tm="0">
                                          <p:val>
                                            <p:strVal val="#ppt_x"/>
                                          </p:val>
                                        </p:tav>
                                        <p:tav tm="100000">
                                          <p:val>
                                            <p:strVal val="#ppt_x"/>
                                          </p:val>
                                        </p:tav>
                                      </p:tavLst>
                                    </p:anim>
                                    <p:anim calcmode="lin" valueType="num">
                                      <p:cBhvr>
                                        <p:cTn id="308" dur="2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44" grpId="0" animBg="1"/>
      <p:bldP spid="43" grpId="0" animBg="1"/>
      <p:bldP spid="6" grpId="0" animBg="1"/>
      <p:bldP spid="7" grpId="0" animBg="1"/>
      <p:bldP spid="8" grpId="0" animBg="1"/>
      <p:bldP spid="9" grpId="0" animBg="1"/>
      <p:bldP spid="10" grpId="0" animBg="1"/>
      <p:bldP spid="11" grpId="0" animBg="1"/>
      <p:bldP spid="12" grpId="0" animBg="1"/>
      <p:bldP spid="13" grpId="0" animBg="1"/>
      <p:bldP spid="18" grpId="0" animBg="1"/>
      <p:bldP spid="22" grpId="0" animBg="1"/>
      <p:bldP spid="26" grpId="0" animBg="1"/>
      <p:bldP spid="30" grpId="0" animBg="1"/>
      <p:bldP spid="32" grpId="0"/>
      <p:bldP spid="33"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944977" y="1311725"/>
            <a:ext cx="4255477" cy="1347458"/>
          </a:xfrm>
          <a:prstGeom prst="rect">
            <a:avLst/>
          </a:prstGeom>
          <a:solidFill>
            <a:schemeClr val="accent3"/>
          </a:solidFill>
          <a:ln>
            <a:noFill/>
          </a:ln>
          <a:effectLst>
            <a:outerShdw blurRad="190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2692752" y="1502681"/>
            <a:ext cx="996066" cy="95555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5"/>
          <p:cNvSpPr>
            <a:spLocks noEditPoints="1"/>
          </p:cNvSpPr>
          <p:nvPr/>
        </p:nvSpPr>
        <p:spPr bwMode="auto">
          <a:xfrm>
            <a:off x="2470805" y="1123276"/>
            <a:ext cx="1571125" cy="1724110"/>
          </a:xfrm>
          <a:custGeom>
            <a:avLst/>
            <a:gdLst>
              <a:gd name="T0" fmla="*/ 42 w 511"/>
              <a:gd name="T1" fmla="*/ 586 h 586"/>
              <a:gd name="T2" fmla="*/ 57 w 511"/>
              <a:gd name="T3" fmla="*/ 582 h 586"/>
              <a:gd name="T4" fmla="*/ 500 w 511"/>
              <a:gd name="T5" fmla="*/ 326 h 586"/>
              <a:gd name="T6" fmla="*/ 511 w 511"/>
              <a:gd name="T7" fmla="*/ 315 h 586"/>
              <a:gd name="T8" fmla="*/ 511 w 511"/>
              <a:gd name="T9" fmla="*/ 271 h 586"/>
              <a:gd name="T10" fmla="*/ 500 w 511"/>
              <a:gd name="T11" fmla="*/ 260 h 586"/>
              <a:gd name="T12" fmla="*/ 57 w 511"/>
              <a:gd name="T13" fmla="*/ 4 h 586"/>
              <a:gd name="T14" fmla="*/ 42 w 511"/>
              <a:gd name="T15" fmla="*/ 0 h 586"/>
              <a:gd name="T16" fmla="*/ 3 w 511"/>
              <a:gd name="T17" fmla="*/ 22 h 586"/>
              <a:gd name="T18" fmla="*/ 0 w 511"/>
              <a:gd name="T19" fmla="*/ 37 h 586"/>
              <a:gd name="T20" fmla="*/ 0 w 511"/>
              <a:gd name="T21" fmla="*/ 549 h 586"/>
              <a:gd name="T22" fmla="*/ 3 w 511"/>
              <a:gd name="T23" fmla="*/ 564 h 586"/>
              <a:gd name="T24" fmla="*/ 42 w 511"/>
              <a:gd name="T25" fmla="*/ 586 h 586"/>
              <a:gd name="T26" fmla="*/ 87 w 511"/>
              <a:gd name="T27" fmla="*/ 442 h 586"/>
              <a:gd name="T28" fmla="*/ 84 w 511"/>
              <a:gd name="T29" fmla="*/ 427 h 586"/>
              <a:gd name="T30" fmla="*/ 84 w 511"/>
              <a:gd name="T31" fmla="*/ 159 h 586"/>
              <a:gd name="T32" fmla="*/ 87 w 511"/>
              <a:gd name="T33" fmla="*/ 144 h 586"/>
              <a:gd name="T34" fmla="*/ 103 w 511"/>
              <a:gd name="T35" fmla="*/ 135 h 586"/>
              <a:gd name="T36" fmla="*/ 118 w 511"/>
              <a:gd name="T37" fmla="*/ 140 h 586"/>
              <a:gd name="T38" fmla="*/ 349 w 511"/>
              <a:gd name="T39" fmla="*/ 273 h 586"/>
              <a:gd name="T40" fmla="*/ 361 w 511"/>
              <a:gd name="T41" fmla="*/ 284 h 586"/>
              <a:gd name="T42" fmla="*/ 361 w 511"/>
              <a:gd name="T43" fmla="*/ 302 h 586"/>
              <a:gd name="T44" fmla="*/ 349 w 511"/>
              <a:gd name="T45" fmla="*/ 313 h 586"/>
              <a:gd name="T46" fmla="*/ 118 w 511"/>
              <a:gd name="T47" fmla="*/ 446 h 586"/>
              <a:gd name="T48" fmla="*/ 103 w 511"/>
              <a:gd name="T49" fmla="*/ 451 h 586"/>
              <a:gd name="T50" fmla="*/ 87 w 511"/>
              <a:gd name="T51" fmla="*/ 44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1" h="586">
                <a:moveTo>
                  <a:pt x="42" y="586"/>
                </a:moveTo>
                <a:cubicBezTo>
                  <a:pt x="47" y="586"/>
                  <a:pt x="53" y="584"/>
                  <a:pt x="57" y="582"/>
                </a:cubicBezTo>
                <a:cubicBezTo>
                  <a:pt x="500" y="326"/>
                  <a:pt x="500" y="326"/>
                  <a:pt x="500" y="326"/>
                </a:cubicBezTo>
                <a:cubicBezTo>
                  <a:pt x="503" y="324"/>
                  <a:pt x="509" y="319"/>
                  <a:pt x="511" y="315"/>
                </a:cubicBezTo>
                <a:cubicBezTo>
                  <a:pt x="511" y="271"/>
                  <a:pt x="511" y="271"/>
                  <a:pt x="511" y="271"/>
                </a:cubicBezTo>
                <a:cubicBezTo>
                  <a:pt x="509" y="267"/>
                  <a:pt x="503" y="262"/>
                  <a:pt x="500" y="260"/>
                </a:cubicBezTo>
                <a:cubicBezTo>
                  <a:pt x="57" y="4"/>
                  <a:pt x="57" y="4"/>
                  <a:pt x="57" y="4"/>
                </a:cubicBezTo>
                <a:cubicBezTo>
                  <a:pt x="53" y="2"/>
                  <a:pt x="47" y="0"/>
                  <a:pt x="42" y="0"/>
                </a:cubicBezTo>
                <a:cubicBezTo>
                  <a:pt x="3" y="22"/>
                  <a:pt x="3" y="22"/>
                  <a:pt x="3" y="22"/>
                </a:cubicBezTo>
                <a:cubicBezTo>
                  <a:pt x="1" y="26"/>
                  <a:pt x="0" y="33"/>
                  <a:pt x="0" y="37"/>
                </a:cubicBezTo>
                <a:cubicBezTo>
                  <a:pt x="0" y="549"/>
                  <a:pt x="0" y="549"/>
                  <a:pt x="0" y="549"/>
                </a:cubicBezTo>
                <a:cubicBezTo>
                  <a:pt x="0" y="553"/>
                  <a:pt x="1" y="560"/>
                  <a:pt x="3" y="564"/>
                </a:cubicBezTo>
                <a:cubicBezTo>
                  <a:pt x="42" y="586"/>
                  <a:pt x="42" y="586"/>
                  <a:pt x="42" y="586"/>
                </a:cubicBezTo>
                <a:moveTo>
                  <a:pt x="87" y="442"/>
                </a:moveTo>
                <a:cubicBezTo>
                  <a:pt x="85" y="438"/>
                  <a:pt x="84" y="431"/>
                  <a:pt x="84" y="427"/>
                </a:cubicBezTo>
                <a:cubicBezTo>
                  <a:pt x="84" y="159"/>
                  <a:pt x="84" y="159"/>
                  <a:pt x="84" y="159"/>
                </a:cubicBezTo>
                <a:cubicBezTo>
                  <a:pt x="84" y="155"/>
                  <a:pt x="85" y="148"/>
                  <a:pt x="87" y="144"/>
                </a:cubicBezTo>
                <a:cubicBezTo>
                  <a:pt x="103" y="135"/>
                  <a:pt x="103" y="135"/>
                  <a:pt x="103" y="135"/>
                </a:cubicBezTo>
                <a:cubicBezTo>
                  <a:pt x="107" y="135"/>
                  <a:pt x="114" y="137"/>
                  <a:pt x="118" y="140"/>
                </a:cubicBezTo>
                <a:cubicBezTo>
                  <a:pt x="349" y="273"/>
                  <a:pt x="349" y="273"/>
                  <a:pt x="349" y="273"/>
                </a:cubicBezTo>
                <a:cubicBezTo>
                  <a:pt x="353" y="276"/>
                  <a:pt x="358" y="280"/>
                  <a:pt x="361" y="284"/>
                </a:cubicBezTo>
                <a:cubicBezTo>
                  <a:pt x="361" y="302"/>
                  <a:pt x="361" y="302"/>
                  <a:pt x="361" y="302"/>
                </a:cubicBezTo>
                <a:cubicBezTo>
                  <a:pt x="358" y="306"/>
                  <a:pt x="353" y="310"/>
                  <a:pt x="349" y="313"/>
                </a:cubicBezTo>
                <a:cubicBezTo>
                  <a:pt x="118" y="446"/>
                  <a:pt x="118" y="446"/>
                  <a:pt x="118" y="446"/>
                </a:cubicBezTo>
                <a:cubicBezTo>
                  <a:pt x="114" y="449"/>
                  <a:pt x="107" y="451"/>
                  <a:pt x="103" y="451"/>
                </a:cubicBezTo>
                <a:cubicBezTo>
                  <a:pt x="87" y="442"/>
                  <a:pt x="87" y="442"/>
                  <a:pt x="87" y="44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4" name="直角三角形 23"/>
          <p:cNvSpPr/>
          <p:nvPr/>
        </p:nvSpPr>
        <p:spPr>
          <a:xfrm>
            <a:off x="2944977" y="1830166"/>
            <a:ext cx="422030" cy="185275"/>
          </a:xfrm>
          <a:prstGeom prst="rtTriangle">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p:cNvSpPr/>
          <p:nvPr/>
        </p:nvSpPr>
        <p:spPr>
          <a:xfrm flipV="1">
            <a:off x="2944977" y="2029854"/>
            <a:ext cx="422030" cy="185275"/>
          </a:xfrm>
          <a:prstGeom prst="rtTriangle">
            <a:avLst/>
          </a:prstGeom>
          <a:solidFill>
            <a:schemeClr val="accent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419149" y="2789670"/>
            <a:ext cx="4255477" cy="1347458"/>
          </a:xfrm>
          <a:prstGeom prst="rect">
            <a:avLst/>
          </a:prstGeom>
          <a:solidFill>
            <a:schemeClr val="accent5"/>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a:grpSpLocks noChangeAspect="1"/>
          </p:cNvGrpSpPr>
          <p:nvPr/>
        </p:nvGrpSpPr>
        <p:grpSpPr>
          <a:xfrm>
            <a:off x="2944977" y="2601221"/>
            <a:ext cx="1571125" cy="1724110"/>
            <a:chOff x="2831735" y="1860655"/>
            <a:chExt cx="1928813" cy="2209800"/>
          </a:xfrm>
        </p:grpSpPr>
        <p:sp>
          <p:nvSpPr>
            <p:cNvPr id="31" name="等腰三角形 30"/>
            <p:cNvSpPr/>
            <p:nvPr/>
          </p:nvSpPr>
          <p:spPr>
            <a:xfrm rot="5400000">
              <a:off x="3077297" y="2383270"/>
              <a:ext cx="1276663" cy="117309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5"/>
            <p:cNvSpPr>
              <a:spLocks noEditPoints="1"/>
            </p:cNvSpPr>
            <p:nvPr/>
          </p:nvSpPr>
          <p:spPr bwMode="auto">
            <a:xfrm>
              <a:off x="2831735" y="1860655"/>
              <a:ext cx="1928813" cy="2209800"/>
            </a:xfrm>
            <a:custGeom>
              <a:avLst/>
              <a:gdLst>
                <a:gd name="T0" fmla="*/ 42 w 511"/>
                <a:gd name="T1" fmla="*/ 586 h 586"/>
                <a:gd name="T2" fmla="*/ 57 w 511"/>
                <a:gd name="T3" fmla="*/ 582 h 586"/>
                <a:gd name="T4" fmla="*/ 500 w 511"/>
                <a:gd name="T5" fmla="*/ 326 h 586"/>
                <a:gd name="T6" fmla="*/ 511 w 511"/>
                <a:gd name="T7" fmla="*/ 315 h 586"/>
                <a:gd name="T8" fmla="*/ 511 w 511"/>
                <a:gd name="T9" fmla="*/ 271 h 586"/>
                <a:gd name="T10" fmla="*/ 500 w 511"/>
                <a:gd name="T11" fmla="*/ 260 h 586"/>
                <a:gd name="T12" fmla="*/ 57 w 511"/>
                <a:gd name="T13" fmla="*/ 4 h 586"/>
                <a:gd name="T14" fmla="*/ 42 w 511"/>
                <a:gd name="T15" fmla="*/ 0 h 586"/>
                <a:gd name="T16" fmla="*/ 3 w 511"/>
                <a:gd name="T17" fmla="*/ 22 h 586"/>
                <a:gd name="T18" fmla="*/ 0 w 511"/>
                <a:gd name="T19" fmla="*/ 37 h 586"/>
                <a:gd name="T20" fmla="*/ 0 w 511"/>
                <a:gd name="T21" fmla="*/ 549 h 586"/>
                <a:gd name="T22" fmla="*/ 3 w 511"/>
                <a:gd name="T23" fmla="*/ 564 h 586"/>
                <a:gd name="T24" fmla="*/ 42 w 511"/>
                <a:gd name="T25" fmla="*/ 586 h 586"/>
                <a:gd name="T26" fmla="*/ 87 w 511"/>
                <a:gd name="T27" fmla="*/ 442 h 586"/>
                <a:gd name="T28" fmla="*/ 84 w 511"/>
                <a:gd name="T29" fmla="*/ 427 h 586"/>
                <a:gd name="T30" fmla="*/ 84 w 511"/>
                <a:gd name="T31" fmla="*/ 159 h 586"/>
                <a:gd name="T32" fmla="*/ 87 w 511"/>
                <a:gd name="T33" fmla="*/ 144 h 586"/>
                <a:gd name="T34" fmla="*/ 103 w 511"/>
                <a:gd name="T35" fmla="*/ 135 h 586"/>
                <a:gd name="T36" fmla="*/ 118 w 511"/>
                <a:gd name="T37" fmla="*/ 140 h 586"/>
                <a:gd name="T38" fmla="*/ 349 w 511"/>
                <a:gd name="T39" fmla="*/ 273 h 586"/>
                <a:gd name="T40" fmla="*/ 361 w 511"/>
                <a:gd name="T41" fmla="*/ 284 h 586"/>
                <a:gd name="T42" fmla="*/ 361 w 511"/>
                <a:gd name="T43" fmla="*/ 302 h 586"/>
                <a:gd name="T44" fmla="*/ 349 w 511"/>
                <a:gd name="T45" fmla="*/ 313 h 586"/>
                <a:gd name="T46" fmla="*/ 118 w 511"/>
                <a:gd name="T47" fmla="*/ 446 h 586"/>
                <a:gd name="T48" fmla="*/ 103 w 511"/>
                <a:gd name="T49" fmla="*/ 451 h 586"/>
                <a:gd name="T50" fmla="*/ 87 w 511"/>
                <a:gd name="T51" fmla="*/ 44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1" h="586">
                  <a:moveTo>
                    <a:pt x="42" y="586"/>
                  </a:moveTo>
                  <a:cubicBezTo>
                    <a:pt x="47" y="586"/>
                    <a:pt x="53" y="584"/>
                    <a:pt x="57" y="582"/>
                  </a:cubicBezTo>
                  <a:cubicBezTo>
                    <a:pt x="500" y="326"/>
                    <a:pt x="500" y="326"/>
                    <a:pt x="500" y="326"/>
                  </a:cubicBezTo>
                  <a:cubicBezTo>
                    <a:pt x="503" y="324"/>
                    <a:pt x="509" y="319"/>
                    <a:pt x="511" y="315"/>
                  </a:cubicBezTo>
                  <a:cubicBezTo>
                    <a:pt x="511" y="271"/>
                    <a:pt x="511" y="271"/>
                    <a:pt x="511" y="271"/>
                  </a:cubicBezTo>
                  <a:cubicBezTo>
                    <a:pt x="509" y="267"/>
                    <a:pt x="503" y="262"/>
                    <a:pt x="500" y="260"/>
                  </a:cubicBezTo>
                  <a:cubicBezTo>
                    <a:pt x="57" y="4"/>
                    <a:pt x="57" y="4"/>
                    <a:pt x="57" y="4"/>
                  </a:cubicBezTo>
                  <a:cubicBezTo>
                    <a:pt x="53" y="2"/>
                    <a:pt x="47" y="0"/>
                    <a:pt x="42" y="0"/>
                  </a:cubicBezTo>
                  <a:cubicBezTo>
                    <a:pt x="3" y="22"/>
                    <a:pt x="3" y="22"/>
                    <a:pt x="3" y="22"/>
                  </a:cubicBezTo>
                  <a:cubicBezTo>
                    <a:pt x="1" y="26"/>
                    <a:pt x="0" y="33"/>
                    <a:pt x="0" y="37"/>
                  </a:cubicBezTo>
                  <a:cubicBezTo>
                    <a:pt x="0" y="549"/>
                    <a:pt x="0" y="549"/>
                    <a:pt x="0" y="549"/>
                  </a:cubicBezTo>
                  <a:cubicBezTo>
                    <a:pt x="0" y="553"/>
                    <a:pt x="1" y="560"/>
                    <a:pt x="3" y="564"/>
                  </a:cubicBezTo>
                  <a:cubicBezTo>
                    <a:pt x="42" y="586"/>
                    <a:pt x="42" y="586"/>
                    <a:pt x="42" y="586"/>
                  </a:cubicBezTo>
                  <a:moveTo>
                    <a:pt x="87" y="442"/>
                  </a:moveTo>
                  <a:cubicBezTo>
                    <a:pt x="85" y="438"/>
                    <a:pt x="84" y="431"/>
                    <a:pt x="84" y="427"/>
                  </a:cubicBezTo>
                  <a:cubicBezTo>
                    <a:pt x="84" y="159"/>
                    <a:pt x="84" y="159"/>
                    <a:pt x="84" y="159"/>
                  </a:cubicBezTo>
                  <a:cubicBezTo>
                    <a:pt x="84" y="155"/>
                    <a:pt x="85" y="148"/>
                    <a:pt x="87" y="144"/>
                  </a:cubicBezTo>
                  <a:cubicBezTo>
                    <a:pt x="103" y="135"/>
                    <a:pt x="103" y="135"/>
                    <a:pt x="103" y="135"/>
                  </a:cubicBezTo>
                  <a:cubicBezTo>
                    <a:pt x="107" y="135"/>
                    <a:pt x="114" y="137"/>
                    <a:pt x="118" y="140"/>
                  </a:cubicBezTo>
                  <a:cubicBezTo>
                    <a:pt x="349" y="273"/>
                    <a:pt x="349" y="273"/>
                    <a:pt x="349" y="273"/>
                  </a:cubicBezTo>
                  <a:cubicBezTo>
                    <a:pt x="353" y="276"/>
                    <a:pt x="358" y="280"/>
                    <a:pt x="361" y="284"/>
                  </a:cubicBezTo>
                  <a:cubicBezTo>
                    <a:pt x="361" y="302"/>
                    <a:pt x="361" y="302"/>
                    <a:pt x="361" y="302"/>
                  </a:cubicBezTo>
                  <a:cubicBezTo>
                    <a:pt x="358" y="306"/>
                    <a:pt x="353" y="310"/>
                    <a:pt x="349" y="313"/>
                  </a:cubicBezTo>
                  <a:cubicBezTo>
                    <a:pt x="118" y="446"/>
                    <a:pt x="118" y="446"/>
                    <a:pt x="118" y="446"/>
                  </a:cubicBezTo>
                  <a:cubicBezTo>
                    <a:pt x="114" y="449"/>
                    <a:pt x="107" y="451"/>
                    <a:pt x="103" y="451"/>
                  </a:cubicBezTo>
                  <a:cubicBezTo>
                    <a:pt x="87" y="442"/>
                    <a:pt x="87" y="442"/>
                    <a:pt x="87" y="44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35" name="矩形 34"/>
          <p:cNvSpPr/>
          <p:nvPr/>
        </p:nvSpPr>
        <p:spPr>
          <a:xfrm>
            <a:off x="3967626" y="4267615"/>
            <a:ext cx="4255477" cy="1347458"/>
          </a:xfrm>
          <a:prstGeom prst="rect">
            <a:avLst/>
          </a:prstGeom>
          <a:solidFill>
            <a:schemeClr val="accent6"/>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a:grpSpLocks noChangeAspect="1"/>
          </p:cNvGrpSpPr>
          <p:nvPr/>
        </p:nvGrpSpPr>
        <p:grpSpPr>
          <a:xfrm>
            <a:off x="3493454" y="4079166"/>
            <a:ext cx="1571125" cy="1724110"/>
            <a:chOff x="2831735" y="1860655"/>
            <a:chExt cx="1928813" cy="2209800"/>
          </a:xfrm>
        </p:grpSpPr>
        <p:sp>
          <p:nvSpPr>
            <p:cNvPr id="37" name="等腰三角形 36"/>
            <p:cNvSpPr/>
            <p:nvPr/>
          </p:nvSpPr>
          <p:spPr>
            <a:xfrm rot="5400000">
              <a:off x="3077297" y="2372760"/>
              <a:ext cx="1276662" cy="117309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5"/>
            <p:cNvSpPr>
              <a:spLocks noEditPoints="1"/>
            </p:cNvSpPr>
            <p:nvPr/>
          </p:nvSpPr>
          <p:spPr bwMode="auto">
            <a:xfrm>
              <a:off x="2831735" y="1860655"/>
              <a:ext cx="1928813" cy="2209800"/>
            </a:xfrm>
            <a:custGeom>
              <a:avLst/>
              <a:gdLst>
                <a:gd name="T0" fmla="*/ 42 w 511"/>
                <a:gd name="T1" fmla="*/ 586 h 586"/>
                <a:gd name="T2" fmla="*/ 57 w 511"/>
                <a:gd name="T3" fmla="*/ 582 h 586"/>
                <a:gd name="T4" fmla="*/ 500 w 511"/>
                <a:gd name="T5" fmla="*/ 326 h 586"/>
                <a:gd name="T6" fmla="*/ 511 w 511"/>
                <a:gd name="T7" fmla="*/ 315 h 586"/>
                <a:gd name="T8" fmla="*/ 511 w 511"/>
                <a:gd name="T9" fmla="*/ 271 h 586"/>
                <a:gd name="T10" fmla="*/ 500 w 511"/>
                <a:gd name="T11" fmla="*/ 260 h 586"/>
                <a:gd name="T12" fmla="*/ 57 w 511"/>
                <a:gd name="T13" fmla="*/ 4 h 586"/>
                <a:gd name="T14" fmla="*/ 42 w 511"/>
                <a:gd name="T15" fmla="*/ 0 h 586"/>
                <a:gd name="T16" fmla="*/ 3 w 511"/>
                <a:gd name="T17" fmla="*/ 22 h 586"/>
                <a:gd name="T18" fmla="*/ 0 w 511"/>
                <a:gd name="T19" fmla="*/ 37 h 586"/>
                <a:gd name="T20" fmla="*/ 0 w 511"/>
                <a:gd name="T21" fmla="*/ 549 h 586"/>
                <a:gd name="T22" fmla="*/ 3 w 511"/>
                <a:gd name="T23" fmla="*/ 564 h 586"/>
                <a:gd name="T24" fmla="*/ 42 w 511"/>
                <a:gd name="T25" fmla="*/ 586 h 586"/>
                <a:gd name="T26" fmla="*/ 87 w 511"/>
                <a:gd name="T27" fmla="*/ 442 h 586"/>
                <a:gd name="T28" fmla="*/ 84 w 511"/>
                <a:gd name="T29" fmla="*/ 427 h 586"/>
                <a:gd name="T30" fmla="*/ 84 w 511"/>
                <a:gd name="T31" fmla="*/ 159 h 586"/>
                <a:gd name="T32" fmla="*/ 87 w 511"/>
                <a:gd name="T33" fmla="*/ 144 h 586"/>
                <a:gd name="T34" fmla="*/ 103 w 511"/>
                <a:gd name="T35" fmla="*/ 135 h 586"/>
                <a:gd name="T36" fmla="*/ 118 w 511"/>
                <a:gd name="T37" fmla="*/ 140 h 586"/>
                <a:gd name="T38" fmla="*/ 349 w 511"/>
                <a:gd name="T39" fmla="*/ 273 h 586"/>
                <a:gd name="T40" fmla="*/ 361 w 511"/>
                <a:gd name="T41" fmla="*/ 284 h 586"/>
                <a:gd name="T42" fmla="*/ 361 w 511"/>
                <a:gd name="T43" fmla="*/ 302 h 586"/>
                <a:gd name="T44" fmla="*/ 349 w 511"/>
                <a:gd name="T45" fmla="*/ 313 h 586"/>
                <a:gd name="T46" fmla="*/ 118 w 511"/>
                <a:gd name="T47" fmla="*/ 446 h 586"/>
                <a:gd name="T48" fmla="*/ 103 w 511"/>
                <a:gd name="T49" fmla="*/ 451 h 586"/>
                <a:gd name="T50" fmla="*/ 87 w 511"/>
                <a:gd name="T51" fmla="*/ 44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1" h="586">
                  <a:moveTo>
                    <a:pt x="42" y="586"/>
                  </a:moveTo>
                  <a:cubicBezTo>
                    <a:pt x="47" y="586"/>
                    <a:pt x="53" y="584"/>
                    <a:pt x="57" y="582"/>
                  </a:cubicBezTo>
                  <a:cubicBezTo>
                    <a:pt x="500" y="326"/>
                    <a:pt x="500" y="326"/>
                    <a:pt x="500" y="326"/>
                  </a:cubicBezTo>
                  <a:cubicBezTo>
                    <a:pt x="503" y="324"/>
                    <a:pt x="509" y="319"/>
                    <a:pt x="511" y="315"/>
                  </a:cubicBezTo>
                  <a:cubicBezTo>
                    <a:pt x="511" y="271"/>
                    <a:pt x="511" y="271"/>
                    <a:pt x="511" y="271"/>
                  </a:cubicBezTo>
                  <a:cubicBezTo>
                    <a:pt x="509" y="267"/>
                    <a:pt x="503" y="262"/>
                    <a:pt x="500" y="260"/>
                  </a:cubicBezTo>
                  <a:cubicBezTo>
                    <a:pt x="57" y="4"/>
                    <a:pt x="57" y="4"/>
                    <a:pt x="57" y="4"/>
                  </a:cubicBezTo>
                  <a:cubicBezTo>
                    <a:pt x="53" y="2"/>
                    <a:pt x="47" y="0"/>
                    <a:pt x="42" y="0"/>
                  </a:cubicBezTo>
                  <a:cubicBezTo>
                    <a:pt x="3" y="22"/>
                    <a:pt x="3" y="22"/>
                    <a:pt x="3" y="22"/>
                  </a:cubicBezTo>
                  <a:cubicBezTo>
                    <a:pt x="1" y="26"/>
                    <a:pt x="0" y="33"/>
                    <a:pt x="0" y="37"/>
                  </a:cubicBezTo>
                  <a:cubicBezTo>
                    <a:pt x="0" y="549"/>
                    <a:pt x="0" y="549"/>
                    <a:pt x="0" y="549"/>
                  </a:cubicBezTo>
                  <a:cubicBezTo>
                    <a:pt x="0" y="553"/>
                    <a:pt x="1" y="560"/>
                    <a:pt x="3" y="564"/>
                  </a:cubicBezTo>
                  <a:cubicBezTo>
                    <a:pt x="42" y="586"/>
                    <a:pt x="42" y="586"/>
                    <a:pt x="42" y="586"/>
                  </a:cubicBezTo>
                  <a:moveTo>
                    <a:pt x="87" y="442"/>
                  </a:moveTo>
                  <a:cubicBezTo>
                    <a:pt x="85" y="438"/>
                    <a:pt x="84" y="431"/>
                    <a:pt x="84" y="427"/>
                  </a:cubicBezTo>
                  <a:cubicBezTo>
                    <a:pt x="84" y="159"/>
                    <a:pt x="84" y="159"/>
                    <a:pt x="84" y="159"/>
                  </a:cubicBezTo>
                  <a:cubicBezTo>
                    <a:pt x="84" y="155"/>
                    <a:pt x="85" y="148"/>
                    <a:pt x="87" y="144"/>
                  </a:cubicBezTo>
                  <a:cubicBezTo>
                    <a:pt x="103" y="135"/>
                    <a:pt x="103" y="135"/>
                    <a:pt x="103" y="135"/>
                  </a:cubicBezTo>
                  <a:cubicBezTo>
                    <a:pt x="107" y="135"/>
                    <a:pt x="114" y="137"/>
                    <a:pt x="118" y="140"/>
                  </a:cubicBezTo>
                  <a:cubicBezTo>
                    <a:pt x="349" y="273"/>
                    <a:pt x="349" y="273"/>
                    <a:pt x="349" y="273"/>
                  </a:cubicBezTo>
                  <a:cubicBezTo>
                    <a:pt x="353" y="276"/>
                    <a:pt x="358" y="280"/>
                    <a:pt x="361" y="284"/>
                  </a:cubicBezTo>
                  <a:cubicBezTo>
                    <a:pt x="361" y="302"/>
                    <a:pt x="361" y="302"/>
                    <a:pt x="361" y="302"/>
                  </a:cubicBezTo>
                  <a:cubicBezTo>
                    <a:pt x="358" y="306"/>
                    <a:pt x="353" y="310"/>
                    <a:pt x="349" y="313"/>
                  </a:cubicBezTo>
                  <a:cubicBezTo>
                    <a:pt x="118" y="446"/>
                    <a:pt x="118" y="446"/>
                    <a:pt x="118" y="446"/>
                  </a:cubicBezTo>
                  <a:cubicBezTo>
                    <a:pt x="114" y="449"/>
                    <a:pt x="107" y="451"/>
                    <a:pt x="103" y="451"/>
                  </a:cubicBezTo>
                  <a:cubicBezTo>
                    <a:pt x="87" y="442"/>
                    <a:pt x="87" y="442"/>
                    <a:pt x="87" y="44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26" name="梯形 25"/>
          <p:cNvSpPr/>
          <p:nvPr/>
        </p:nvSpPr>
        <p:spPr>
          <a:xfrm rot="5400000">
            <a:off x="3309568" y="3430590"/>
            <a:ext cx="389262" cy="170101"/>
          </a:xfrm>
          <a:prstGeom prst="trapezoid">
            <a:avLst>
              <a:gd name="adj" fmla="val 45501"/>
            </a:avLst>
          </a:prstGeom>
          <a:solidFill>
            <a:schemeClr val="accent3"/>
          </a:solidFill>
          <a:ln>
            <a:noFill/>
          </a:ln>
          <a:effectLst>
            <a:innerShdw blurRad="63500" dist="50800" dir="9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5400000">
            <a:off x="3605173" y="3392385"/>
            <a:ext cx="235801" cy="251930"/>
          </a:xfrm>
          <a:prstGeom prst="triangle">
            <a:avLst/>
          </a:prstGeom>
          <a:solidFill>
            <a:schemeClr val="accent6"/>
          </a:solidFill>
          <a:ln>
            <a:noFill/>
          </a:ln>
          <a:effectLst>
            <a:innerShdw blurRad="63500" dist="50800" dir="9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43"/>
          <p:cNvSpPr/>
          <p:nvPr/>
        </p:nvSpPr>
        <p:spPr>
          <a:xfrm rot="12299302">
            <a:off x="3872737" y="4837835"/>
            <a:ext cx="467683" cy="156512"/>
          </a:xfrm>
          <a:custGeom>
            <a:avLst/>
            <a:gdLst>
              <a:gd name="connsiteX0" fmla="*/ 0 w 489380"/>
              <a:gd name="connsiteY0" fmla="*/ 170101 h 170101"/>
              <a:gd name="connsiteX1" fmla="*/ 77398 w 489380"/>
              <a:gd name="connsiteY1" fmla="*/ 0 h 170101"/>
              <a:gd name="connsiteX2" fmla="*/ 411982 w 489380"/>
              <a:gd name="connsiteY2" fmla="*/ 0 h 170101"/>
              <a:gd name="connsiteX3" fmla="*/ 489380 w 489380"/>
              <a:gd name="connsiteY3" fmla="*/ 170101 h 170101"/>
              <a:gd name="connsiteX4" fmla="*/ 0 w 489380"/>
              <a:gd name="connsiteY4" fmla="*/ 170101 h 170101"/>
              <a:gd name="connsiteX0-1" fmla="*/ 0 w 489380"/>
              <a:gd name="connsiteY0-2" fmla="*/ 179718 h 179718"/>
              <a:gd name="connsiteX1-3" fmla="*/ 169471 w 489380"/>
              <a:gd name="connsiteY1-4" fmla="*/ 0 h 179718"/>
              <a:gd name="connsiteX2-5" fmla="*/ 411982 w 489380"/>
              <a:gd name="connsiteY2-6" fmla="*/ 9617 h 179718"/>
              <a:gd name="connsiteX3-7" fmla="*/ 489380 w 489380"/>
              <a:gd name="connsiteY3-8" fmla="*/ 179718 h 179718"/>
              <a:gd name="connsiteX4-9" fmla="*/ 0 w 489380"/>
              <a:gd name="connsiteY4-10" fmla="*/ 179718 h 179718"/>
              <a:gd name="connsiteX0-11" fmla="*/ 0 w 489380"/>
              <a:gd name="connsiteY0-12" fmla="*/ 186686 h 186686"/>
              <a:gd name="connsiteX1-13" fmla="*/ 153431 w 489380"/>
              <a:gd name="connsiteY1-14" fmla="*/ 0 h 186686"/>
              <a:gd name="connsiteX2-15" fmla="*/ 411982 w 489380"/>
              <a:gd name="connsiteY2-16" fmla="*/ 16585 h 186686"/>
              <a:gd name="connsiteX3-17" fmla="*/ 489380 w 489380"/>
              <a:gd name="connsiteY3-18" fmla="*/ 186686 h 186686"/>
              <a:gd name="connsiteX4-19" fmla="*/ 0 w 489380"/>
              <a:gd name="connsiteY4-20" fmla="*/ 186686 h 186686"/>
              <a:gd name="connsiteX0-21" fmla="*/ 0 w 489380"/>
              <a:gd name="connsiteY0-22" fmla="*/ 186686 h 186686"/>
              <a:gd name="connsiteX1-23" fmla="*/ 153431 w 489380"/>
              <a:gd name="connsiteY1-24" fmla="*/ 0 h 186686"/>
              <a:gd name="connsiteX2-25" fmla="*/ 417453 w 489380"/>
              <a:gd name="connsiteY2-26" fmla="*/ 13542 h 186686"/>
              <a:gd name="connsiteX3-27" fmla="*/ 489380 w 489380"/>
              <a:gd name="connsiteY3-28" fmla="*/ 186686 h 186686"/>
              <a:gd name="connsiteX4-29" fmla="*/ 0 w 489380"/>
              <a:gd name="connsiteY4-30" fmla="*/ 186686 h 186686"/>
              <a:gd name="connsiteX0-31" fmla="*/ 0 w 467683"/>
              <a:gd name="connsiteY0-32" fmla="*/ 182567 h 186686"/>
              <a:gd name="connsiteX1-33" fmla="*/ 131734 w 467683"/>
              <a:gd name="connsiteY1-34" fmla="*/ 0 h 186686"/>
              <a:gd name="connsiteX2-35" fmla="*/ 395756 w 467683"/>
              <a:gd name="connsiteY2-36" fmla="*/ 13542 h 186686"/>
              <a:gd name="connsiteX3-37" fmla="*/ 467683 w 467683"/>
              <a:gd name="connsiteY3-38" fmla="*/ 186686 h 186686"/>
              <a:gd name="connsiteX4-39" fmla="*/ 0 w 467683"/>
              <a:gd name="connsiteY4-40" fmla="*/ 182567 h 186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7683" h="186686">
                <a:moveTo>
                  <a:pt x="0" y="182567"/>
                </a:moveTo>
                <a:lnTo>
                  <a:pt x="131734" y="0"/>
                </a:lnTo>
                <a:lnTo>
                  <a:pt x="395756" y="13542"/>
                </a:lnTo>
                <a:lnTo>
                  <a:pt x="467683" y="186686"/>
                </a:lnTo>
                <a:lnTo>
                  <a:pt x="0" y="182567"/>
                </a:lnTo>
                <a:close/>
              </a:path>
            </a:pathLst>
          </a:custGeom>
          <a:solidFill>
            <a:schemeClr val="accent3"/>
          </a:solidFill>
          <a:ln>
            <a:noFill/>
          </a:ln>
          <a:effectLst>
            <a:innerShdw blurRad="63500" dist="50800" dir="9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5400000">
            <a:off x="3924029" y="4924115"/>
            <a:ext cx="229765" cy="224771"/>
          </a:xfrm>
          <a:custGeom>
            <a:avLst/>
            <a:gdLst>
              <a:gd name="connsiteX0" fmla="*/ 0 w 235801"/>
              <a:gd name="connsiteY0" fmla="*/ 251930 h 251930"/>
              <a:gd name="connsiteX1" fmla="*/ 117901 w 235801"/>
              <a:gd name="connsiteY1" fmla="*/ 0 h 251930"/>
              <a:gd name="connsiteX2" fmla="*/ 235801 w 235801"/>
              <a:gd name="connsiteY2" fmla="*/ 251930 h 251930"/>
              <a:gd name="connsiteX3" fmla="*/ 0 w 235801"/>
              <a:gd name="connsiteY3" fmla="*/ 251930 h 251930"/>
              <a:gd name="connsiteX0-1" fmla="*/ 0 w 235801"/>
              <a:gd name="connsiteY0-2" fmla="*/ 236841 h 236841"/>
              <a:gd name="connsiteX1-3" fmla="*/ 108851 w 235801"/>
              <a:gd name="connsiteY1-4" fmla="*/ 0 h 236841"/>
              <a:gd name="connsiteX2-5" fmla="*/ 235801 w 235801"/>
              <a:gd name="connsiteY2-6" fmla="*/ 236841 h 236841"/>
              <a:gd name="connsiteX3-7" fmla="*/ 0 w 235801"/>
              <a:gd name="connsiteY3-8" fmla="*/ 236841 h 236841"/>
              <a:gd name="connsiteX0-9" fmla="*/ 0 w 229765"/>
              <a:gd name="connsiteY0-10" fmla="*/ 236841 h 236841"/>
              <a:gd name="connsiteX1-11" fmla="*/ 108851 w 229765"/>
              <a:gd name="connsiteY1-12" fmla="*/ 0 h 236841"/>
              <a:gd name="connsiteX2-13" fmla="*/ 229765 w 229765"/>
              <a:gd name="connsiteY2-14" fmla="*/ 233823 h 236841"/>
              <a:gd name="connsiteX3-15" fmla="*/ 0 w 229765"/>
              <a:gd name="connsiteY3-16" fmla="*/ 236841 h 236841"/>
              <a:gd name="connsiteX0-17" fmla="*/ 0 w 229765"/>
              <a:gd name="connsiteY0-18" fmla="*/ 230806 h 230806"/>
              <a:gd name="connsiteX1-19" fmla="*/ 108851 w 229765"/>
              <a:gd name="connsiteY1-20" fmla="*/ 0 h 230806"/>
              <a:gd name="connsiteX2-21" fmla="*/ 229765 w 229765"/>
              <a:gd name="connsiteY2-22" fmla="*/ 227788 h 230806"/>
              <a:gd name="connsiteX3-23" fmla="*/ 0 w 229765"/>
              <a:gd name="connsiteY3-24" fmla="*/ 230806 h 230806"/>
              <a:gd name="connsiteX0-25" fmla="*/ 0 w 229765"/>
              <a:gd name="connsiteY0-26" fmla="*/ 224771 h 224771"/>
              <a:gd name="connsiteX1-27" fmla="*/ 117907 w 229765"/>
              <a:gd name="connsiteY1-28" fmla="*/ 0 h 224771"/>
              <a:gd name="connsiteX2-29" fmla="*/ 229765 w 229765"/>
              <a:gd name="connsiteY2-30" fmla="*/ 221753 h 224771"/>
              <a:gd name="connsiteX3-31" fmla="*/ 0 w 229765"/>
              <a:gd name="connsiteY3-32" fmla="*/ 224771 h 224771"/>
            </a:gdLst>
            <a:ahLst/>
            <a:cxnLst>
              <a:cxn ang="0">
                <a:pos x="connsiteX0-1" y="connsiteY0-2"/>
              </a:cxn>
              <a:cxn ang="0">
                <a:pos x="connsiteX1-3" y="connsiteY1-4"/>
              </a:cxn>
              <a:cxn ang="0">
                <a:pos x="connsiteX2-5" y="connsiteY2-6"/>
              </a:cxn>
              <a:cxn ang="0">
                <a:pos x="connsiteX3-7" y="connsiteY3-8"/>
              </a:cxn>
            </a:cxnLst>
            <a:rect l="l" t="t" r="r" b="b"/>
            <a:pathLst>
              <a:path w="229765" h="224771">
                <a:moveTo>
                  <a:pt x="0" y="224771"/>
                </a:moveTo>
                <a:lnTo>
                  <a:pt x="117907" y="0"/>
                </a:lnTo>
                <a:lnTo>
                  <a:pt x="229765" y="221753"/>
                </a:lnTo>
                <a:lnTo>
                  <a:pt x="0" y="224771"/>
                </a:lnTo>
                <a:close/>
              </a:path>
            </a:pathLst>
          </a:custGeom>
          <a:solidFill>
            <a:schemeClr val="accent5"/>
          </a:solidFill>
          <a:ln>
            <a:noFill/>
          </a:ln>
          <a:effectLst>
            <a:innerShdw blurRad="63500" dist="50800" dir="9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351589" y="1625972"/>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7" name="文本框 46"/>
          <p:cNvSpPr txBox="1"/>
          <p:nvPr/>
        </p:nvSpPr>
        <p:spPr>
          <a:xfrm>
            <a:off x="4816040" y="3108088"/>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8" name="文本框 47"/>
          <p:cNvSpPr txBox="1"/>
          <p:nvPr/>
        </p:nvSpPr>
        <p:spPr>
          <a:xfrm>
            <a:off x="5454676" y="4591521"/>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50" name="文本框 49"/>
          <p:cNvSpPr txBox="1"/>
          <p:nvPr/>
        </p:nvSpPr>
        <p:spPr>
          <a:xfrm>
            <a:off x="7691186" y="1379750"/>
            <a:ext cx="1107996" cy="1200329"/>
          </a:xfrm>
          <a:prstGeom prst="rect">
            <a:avLst/>
          </a:prstGeom>
          <a:noFill/>
        </p:spPr>
        <p:txBody>
          <a:bodyPr wrap="none" rtlCol="0">
            <a:spAutoFit/>
          </a:bodyPr>
          <a:lstStyle/>
          <a:p>
            <a:r>
              <a:rPr lang="en-US" altLang="zh-CN" sz="7200" dirty="0">
                <a:solidFill>
                  <a:schemeClr val="accent3"/>
                </a:solidFill>
                <a:effectLst>
                  <a:outerShdw blurRad="177800" dist="114300" dir="2700000" algn="tl">
                    <a:srgbClr val="000000">
                      <a:alpha val="43137"/>
                    </a:srgbClr>
                  </a:outerShdw>
                </a:effectLst>
                <a:latin typeface="时尚中黑简体" panose="01010104010101010101" pitchFamily="2" charset="-122"/>
                <a:ea typeface="时尚中黑简体" panose="01010104010101010101" pitchFamily="2" charset="-122"/>
              </a:rPr>
              <a:t>01</a:t>
            </a:r>
            <a:endParaRPr lang="zh-CN" altLang="en-US" sz="7200" dirty="0">
              <a:solidFill>
                <a:schemeClr val="accent3"/>
              </a:solidFill>
              <a:effectLst>
                <a:outerShdw blurRad="177800" dist="114300" dir="2700000" algn="tl">
                  <a:srgbClr val="000000">
                    <a:alpha val="43137"/>
                  </a:srgbClr>
                </a:outerShdw>
              </a:effectLst>
              <a:latin typeface="时尚中黑简体" panose="01010104010101010101" pitchFamily="2" charset="-122"/>
              <a:ea typeface="时尚中黑简体" panose="01010104010101010101" pitchFamily="2" charset="-122"/>
            </a:endParaRPr>
          </a:p>
        </p:txBody>
      </p:sp>
      <p:sp>
        <p:nvSpPr>
          <p:cNvPr id="51" name="文本框 50"/>
          <p:cNvSpPr txBox="1"/>
          <p:nvPr/>
        </p:nvSpPr>
        <p:spPr>
          <a:xfrm>
            <a:off x="8148798" y="2968569"/>
            <a:ext cx="1107996" cy="1200329"/>
          </a:xfrm>
          <a:prstGeom prst="rect">
            <a:avLst/>
          </a:prstGeom>
          <a:noFill/>
        </p:spPr>
        <p:txBody>
          <a:bodyPr wrap="none" rtlCol="0">
            <a:spAutoFit/>
          </a:bodyPr>
          <a:lstStyle>
            <a:defPPr>
              <a:defRPr lang="zh-CN"/>
            </a:defPPr>
            <a:lvl1pPr>
              <a:defRPr sz="7200">
                <a:solidFill>
                  <a:schemeClr val="accent3"/>
                </a:solidFill>
                <a:effectLst>
                  <a:outerShdw blurRad="177800" dist="114300" dir="2700000" algn="tl">
                    <a:srgbClr val="000000">
                      <a:alpha val="43137"/>
                    </a:srgbClr>
                  </a:outerShdw>
                </a:effectLst>
                <a:latin typeface="时尚中黑简体" panose="01010104010101010101" pitchFamily="2" charset="-122"/>
                <a:ea typeface="时尚中黑简体" panose="01010104010101010101" pitchFamily="2" charset="-122"/>
              </a:defRPr>
            </a:lvl1pPr>
          </a:lstStyle>
          <a:p>
            <a:r>
              <a:rPr lang="en-US" altLang="zh-CN" dirty="0">
                <a:solidFill>
                  <a:schemeClr val="accent5"/>
                </a:solidFill>
              </a:rPr>
              <a:t>02</a:t>
            </a:r>
            <a:endParaRPr lang="zh-CN" altLang="en-US" dirty="0">
              <a:solidFill>
                <a:schemeClr val="accent5"/>
              </a:solidFill>
            </a:endParaRPr>
          </a:p>
        </p:txBody>
      </p:sp>
      <p:sp>
        <p:nvSpPr>
          <p:cNvPr id="52" name="文本框 51"/>
          <p:cNvSpPr txBox="1"/>
          <p:nvPr/>
        </p:nvSpPr>
        <p:spPr>
          <a:xfrm>
            <a:off x="8613200" y="4414744"/>
            <a:ext cx="1107996" cy="1200329"/>
          </a:xfrm>
          <a:prstGeom prst="rect">
            <a:avLst/>
          </a:prstGeom>
          <a:noFill/>
        </p:spPr>
        <p:txBody>
          <a:bodyPr wrap="none" rtlCol="0">
            <a:spAutoFit/>
          </a:bodyPr>
          <a:lstStyle>
            <a:defPPr>
              <a:defRPr lang="zh-CN"/>
            </a:defPPr>
            <a:lvl1pPr>
              <a:defRPr sz="7200">
                <a:solidFill>
                  <a:schemeClr val="accent3"/>
                </a:solidFill>
                <a:effectLst>
                  <a:outerShdw blurRad="177800" dist="114300" dir="2700000" algn="tl">
                    <a:srgbClr val="000000">
                      <a:alpha val="43137"/>
                    </a:srgbClr>
                  </a:outerShdw>
                </a:effectLst>
                <a:latin typeface="时尚中黑简体" panose="01010104010101010101" pitchFamily="2" charset="-122"/>
                <a:ea typeface="时尚中黑简体" panose="01010104010101010101" pitchFamily="2" charset="-122"/>
              </a:defRPr>
            </a:lvl1pPr>
          </a:lstStyle>
          <a:p>
            <a:r>
              <a:rPr lang="en-US" altLang="zh-CN" dirty="0">
                <a:solidFill>
                  <a:schemeClr val="accent6"/>
                </a:solidFill>
              </a:rPr>
              <a:t>03</a:t>
            </a:r>
            <a:endParaRPr lang="zh-CN" altLang="en-US" dirty="0">
              <a:solidFill>
                <a:schemeClr val="accent6"/>
              </a:solidFill>
            </a:endParaRPr>
          </a:p>
        </p:txBody>
      </p:sp>
      <p:sp>
        <p:nvSpPr>
          <p:cNvPr id="39" name="文本框 38"/>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childTnLst>
                          </p:cTn>
                        </p:par>
                        <p:par>
                          <p:cTn id="12" fill="hold">
                            <p:stCondLst>
                              <p:cond delay="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400"/>
                                        <p:tgtEl>
                                          <p:spTgt spid="23"/>
                                        </p:tgtEl>
                                      </p:cBhvr>
                                    </p:animEffec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400"/>
                                        <p:tgtEl>
                                          <p:spTgt spid="21"/>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00"/>
                                        <p:tgtEl>
                                          <p:spTgt spid="5"/>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400"/>
                                        <p:tgtEl>
                                          <p:spTgt spid="24"/>
                                        </p:tgtEl>
                                      </p:cBhvr>
                                    </p:animEffect>
                                  </p:childTnLst>
                                </p:cTn>
                              </p:par>
                            </p:childTnLst>
                          </p:cTn>
                        </p:par>
                        <p:par>
                          <p:cTn id="28" fill="hold">
                            <p:stCondLst>
                              <p:cond delay="2000"/>
                            </p:stCondLst>
                            <p:childTnLst>
                              <p:par>
                                <p:cTn id="29" presetID="22" presetClass="entr" presetSubtype="4"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400"/>
                                        <p:tgtEl>
                                          <p:spTgt spid="28"/>
                                        </p:tgtEl>
                                      </p:cBhvr>
                                    </p:animEffect>
                                  </p:childTnLst>
                                </p:cTn>
                              </p:par>
                            </p:childTnLst>
                          </p:cTn>
                        </p:par>
                        <p:par>
                          <p:cTn id="32" fill="hold">
                            <p:stCondLst>
                              <p:cond delay="2500"/>
                            </p:stCondLst>
                            <p:childTnLst>
                              <p:par>
                                <p:cTn id="33" presetID="22" presetClass="entr" presetSubtype="4"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400"/>
                                        <p:tgtEl>
                                          <p:spTgt spid="29"/>
                                        </p:tgtEl>
                                      </p:cBhvr>
                                    </p:animEffect>
                                  </p:childTnLst>
                                </p:cTn>
                              </p:par>
                            </p:childTnLst>
                          </p:cTn>
                        </p:par>
                        <p:par>
                          <p:cTn id="36" fill="hold">
                            <p:stCondLst>
                              <p:cond delay="3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400"/>
                                        <p:tgtEl>
                                          <p:spTgt spid="30"/>
                                        </p:tgtEl>
                                      </p:cBhvr>
                                    </p:animEffect>
                                  </p:childTnLst>
                                </p:cTn>
                              </p:par>
                            </p:childTnLst>
                          </p:cTn>
                        </p:par>
                        <p:par>
                          <p:cTn id="40" fill="hold">
                            <p:stCondLst>
                              <p:cond delay="3500"/>
                            </p:stCondLst>
                            <p:childTnLst>
                              <p:par>
                                <p:cTn id="41" presetID="22" presetClass="entr" presetSubtype="4"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400"/>
                                        <p:tgtEl>
                                          <p:spTgt spid="35"/>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down)">
                                      <p:cBhvr>
                                        <p:cTn id="47" dur="400"/>
                                        <p:tgtEl>
                                          <p:spTgt spid="36"/>
                                        </p:tgtEl>
                                      </p:cBhvr>
                                    </p:animEffect>
                                  </p:childTnLst>
                                </p:cTn>
                              </p:par>
                            </p:childTnLst>
                          </p:cTn>
                        </p:par>
                        <p:par>
                          <p:cTn id="48" fill="hold">
                            <p:stCondLst>
                              <p:cond delay="4500"/>
                            </p:stCondLst>
                            <p:childTnLst>
                              <p:par>
                                <p:cTn id="49" presetID="22" presetClass="entr" presetSubtype="4"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400"/>
                                        <p:tgtEl>
                                          <p:spTgt spid="26"/>
                                        </p:tgtEl>
                                      </p:cBhvr>
                                    </p:animEffect>
                                  </p:childTnLst>
                                </p:cTn>
                              </p:par>
                            </p:childTnLst>
                          </p:cTn>
                        </p:par>
                        <p:par>
                          <p:cTn id="52" fill="hold">
                            <p:stCondLst>
                              <p:cond delay="5000"/>
                            </p:stCondLst>
                            <p:childTnLst>
                              <p:par>
                                <p:cTn id="53" presetID="22" presetClass="entr" presetSubtype="4"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400"/>
                                        <p:tgtEl>
                                          <p:spTgt spid="27"/>
                                        </p:tgtEl>
                                      </p:cBhvr>
                                    </p:animEffect>
                                  </p:childTnLst>
                                </p:cTn>
                              </p:par>
                            </p:childTnLst>
                          </p:cTn>
                        </p:par>
                        <p:par>
                          <p:cTn id="56" fill="hold">
                            <p:stCondLst>
                              <p:cond delay="5500"/>
                            </p:stCondLst>
                            <p:childTnLst>
                              <p:par>
                                <p:cTn id="57" presetID="22" presetClass="entr" presetSubtype="4"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400"/>
                                        <p:tgtEl>
                                          <p:spTgt spid="44"/>
                                        </p:tgtEl>
                                      </p:cBhvr>
                                    </p:animEffect>
                                  </p:childTnLst>
                                </p:cTn>
                              </p:par>
                            </p:childTnLst>
                          </p:cTn>
                        </p:par>
                        <p:par>
                          <p:cTn id="60" fill="hold">
                            <p:stCondLst>
                              <p:cond delay="6000"/>
                            </p:stCondLst>
                            <p:childTnLst>
                              <p:par>
                                <p:cTn id="61" presetID="22" presetClass="entr" presetSubtype="4"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400"/>
                                        <p:tgtEl>
                                          <p:spTgt spid="45"/>
                                        </p:tgtEl>
                                      </p:cBhvr>
                                    </p:animEffect>
                                  </p:childTnLst>
                                </p:cTn>
                              </p:par>
                            </p:childTnLst>
                          </p:cTn>
                        </p:par>
                        <p:par>
                          <p:cTn id="64" fill="hold">
                            <p:stCondLst>
                              <p:cond delay="6500"/>
                            </p:stCondLst>
                            <p:childTnLst>
                              <p:par>
                                <p:cTn id="65" presetID="22" presetClass="entr" presetSubtype="4"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down)">
                                      <p:cBhvr>
                                        <p:cTn id="67" dur="400"/>
                                        <p:tgtEl>
                                          <p:spTgt spid="46"/>
                                        </p:tgtEl>
                                      </p:cBhvr>
                                    </p:animEffect>
                                  </p:childTnLst>
                                </p:cTn>
                              </p:par>
                            </p:childTnLst>
                          </p:cTn>
                        </p:par>
                        <p:par>
                          <p:cTn id="68" fill="hold">
                            <p:stCondLst>
                              <p:cond delay="7000"/>
                            </p:stCondLst>
                            <p:childTnLst>
                              <p:par>
                                <p:cTn id="69" presetID="22" presetClass="entr" presetSubtype="4"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down)">
                                      <p:cBhvr>
                                        <p:cTn id="71" dur="400"/>
                                        <p:tgtEl>
                                          <p:spTgt spid="47"/>
                                        </p:tgtEl>
                                      </p:cBhvr>
                                    </p:animEffect>
                                  </p:childTnLst>
                                </p:cTn>
                              </p:par>
                            </p:childTnLst>
                          </p:cTn>
                        </p:par>
                        <p:par>
                          <p:cTn id="72" fill="hold">
                            <p:stCondLst>
                              <p:cond delay="7500"/>
                            </p:stCondLst>
                            <p:childTnLst>
                              <p:par>
                                <p:cTn id="73" presetID="22" presetClass="entr" presetSubtype="4"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down)">
                                      <p:cBhvr>
                                        <p:cTn id="75" dur="400"/>
                                        <p:tgtEl>
                                          <p:spTgt spid="48"/>
                                        </p:tgtEl>
                                      </p:cBhvr>
                                    </p:animEffect>
                                  </p:childTnLst>
                                </p:cTn>
                              </p:par>
                            </p:childTnLst>
                          </p:cTn>
                        </p:par>
                        <p:par>
                          <p:cTn id="76" fill="hold">
                            <p:stCondLst>
                              <p:cond delay="8000"/>
                            </p:stCondLst>
                            <p:childTnLst>
                              <p:par>
                                <p:cTn id="77" presetID="22" presetClass="entr" presetSubtype="4" fill="hold" grpId="0"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down)">
                                      <p:cBhvr>
                                        <p:cTn id="79" dur="400"/>
                                        <p:tgtEl>
                                          <p:spTgt spid="50"/>
                                        </p:tgtEl>
                                      </p:cBhvr>
                                    </p:animEffect>
                                  </p:childTnLst>
                                </p:cTn>
                              </p:par>
                            </p:childTnLst>
                          </p:cTn>
                        </p:par>
                        <p:par>
                          <p:cTn id="80" fill="hold">
                            <p:stCondLst>
                              <p:cond delay="8500"/>
                            </p:stCondLst>
                            <p:childTnLst>
                              <p:par>
                                <p:cTn id="81" presetID="22" presetClass="entr" presetSubtype="4"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down)">
                                      <p:cBhvr>
                                        <p:cTn id="83" dur="400"/>
                                        <p:tgtEl>
                                          <p:spTgt spid="51"/>
                                        </p:tgtEl>
                                      </p:cBhvr>
                                    </p:animEffect>
                                  </p:childTnLst>
                                </p:cTn>
                              </p:par>
                            </p:childTnLst>
                          </p:cTn>
                        </p:par>
                        <p:par>
                          <p:cTn id="84" fill="hold">
                            <p:stCondLst>
                              <p:cond delay="9000"/>
                            </p:stCondLst>
                            <p:childTnLst>
                              <p:par>
                                <p:cTn id="85" presetID="22" presetClass="entr" presetSubtype="4" fill="hold" grpId="0"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down)">
                                      <p:cBhvr>
                                        <p:cTn id="87" dur="4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5" grpId="0" animBg="1"/>
      <p:bldP spid="24" grpId="0" animBg="1"/>
      <p:bldP spid="28" grpId="0" animBg="1"/>
      <p:bldP spid="29" grpId="0" animBg="1"/>
      <p:bldP spid="35" grpId="0" animBg="1"/>
      <p:bldP spid="26" grpId="0" animBg="1"/>
      <p:bldP spid="27" grpId="0" animBg="1"/>
      <p:bldP spid="44" grpId="0" animBg="1"/>
      <p:bldP spid="45" grpId="0" animBg="1"/>
      <p:bldP spid="46" grpId="0"/>
      <p:bldP spid="47" grpId="0"/>
      <p:bldP spid="48" grpId="0"/>
      <p:bldP spid="50" grpId="0"/>
      <p:bldP spid="51" grpId="0"/>
      <p:bldP spid="52"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cene3d>
            <a:camera prst="orthographicFront"/>
            <a:lightRig rig="threePt" dir="t"/>
          </a:scene3d>
          <a:sp3d>
            <a:bevelT w="165100" prst="coolSlant"/>
          </a:sp3d>
        </p:spPr>
      </p:pic>
      <p:sp>
        <p:nvSpPr>
          <p:cNvPr id="50" name="矩形 49"/>
          <p:cNvSpPr/>
          <p:nvPr/>
        </p:nvSpPr>
        <p:spPr>
          <a:xfrm>
            <a:off x="0" y="661381"/>
            <a:ext cx="12192000" cy="5535238"/>
          </a:xfrm>
          <a:prstGeom prst="rect">
            <a:avLst/>
          </a:prstGeom>
          <a:solidFill>
            <a:srgbClr val="B6002A">
              <a:alpha val="80000"/>
            </a:srgb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rot="5400000">
            <a:off x="2396699" y="-1221649"/>
            <a:ext cx="6594273" cy="8770871"/>
          </a:xfrm>
          <a:prstGeom prst="rect">
            <a:avLst/>
          </a:prstGeom>
        </p:spPr>
      </p:pic>
      <p:grpSp>
        <p:nvGrpSpPr>
          <p:cNvPr id="48" name="组合 47"/>
          <p:cNvGrpSpPr/>
          <p:nvPr/>
        </p:nvGrpSpPr>
        <p:grpSpPr>
          <a:xfrm>
            <a:off x="3606879" y="1364286"/>
            <a:ext cx="1537712" cy="1537712"/>
            <a:chOff x="304800" y="673100"/>
            <a:chExt cx="4000500" cy="4000500"/>
          </a:xfrm>
          <a:effectLst>
            <a:outerShdw blurRad="444500" dist="254000" dir="6840000" algn="tr" rotWithShape="0">
              <a:prstClr val="black">
                <a:alpha val="24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2" name="椭圆 5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3" name="组合 52"/>
          <p:cNvGrpSpPr/>
          <p:nvPr/>
        </p:nvGrpSpPr>
        <p:grpSpPr>
          <a:xfrm>
            <a:off x="6679220" y="3080652"/>
            <a:ext cx="1537712" cy="1537712"/>
            <a:chOff x="304800" y="673100"/>
            <a:chExt cx="4000500" cy="4000500"/>
          </a:xfrm>
          <a:effectLst>
            <a:outerShdw blurRad="444500" dist="254000" dir="6840000" algn="tr" rotWithShape="0">
              <a:prstClr val="black">
                <a:alpha val="24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5" name="椭圆 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6" name="组合 55"/>
          <p:cNvGrpSpPr/>
          <p:nvPr/>
        </p:nvGrpSpPr>
        <p:grpSpPr>
          <a:xfrm>
            <a:off x="5291363" y="3680905"/>
            <a:ext cx="1914989" cy="1914989"/>
            <a:chOff x="304800" y="673100"/>
            <a:chExt cx="4000500" cy="4000500"/>
          </a:xfrm>
          <a:effectLst>
            <a:outerShdw blurRad="444500" dist="254000" dir="6840000" algn="tr" rotWithShape="0">
              <a:prstClr val="black">
                <a:alpha val="24000"/>
              </a:prstClr>
            </a:outerShdw>
          </a:effectLst>
        </p:grpSpPr>
        <p:sp>
          <p:nvSpPr>
            <p:cNvPr id="94" name="同心圆 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5" name="椭圆 9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6" name="组合 95"/>
          <p:cNvGrpSpPr/>
          <p:nvPr/>
        </p:nvGrpSpPr>
        <p:grpSpPr>
          <a:xfrm>
            <a:off x="4000580" y="891344"/>
            <a:ext cx="4014461" cy="4014461"/>
            <a:chOff x="304800" y="673100"/>
            <a:chExt cx="4000500" cy="4000500"/>
          </a:xfrm>
          <a:effectLst>
            <a:outerShdw blurRad="444500" dist="254000" dir="6840000" algn="tr" rotWithShape="0">
              <a:prstClr val="black">
                <a:alpha val="45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8" name="椭圆 9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9" name="组合 98"/>
          <p:cNvGrpSpPr/>
          <p:nvPr/>
        </p:nvGrpSpPr>
        <p:grpSpPr>
          <a:xfrm>
            <a:off x="7996612" y="1059666"/>
            <a:ext cx="668416" cy="668416"/>
            <a:chOff x="304800" y="673100"/>
            <a:chExt cx="4000500" cy="4000500"/>
          </a:xfrm>
          <a:effectLst>
            <a:outerShdw blurRad="444500" dist="254000" dir="6840000" algn="tr" rotWithShape="0">
              <a:prstClr val="black">
                <a:alpha val="24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101" name="椭圆 10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102" name="组合 101"/>
          <p:cNvGrpSpPr/>
          <p:nvPr/>
        </p:nvGrpSpPr>
        <p:grpSpPr>
          <a:xfrm>
            <a:off x="8429008" y="5183340"/>
            <a:ext cx="287919" cy="287919"/>
            <a:chOff x="304800" y="673100"/>
            <a:chExt cx="4000500" cy="4000500"/>
          </a:xfrm>
          <a:effectLst>
            <a:outerShdw blurRad="381000" dist="152400" dir="8100000" algn="tr" rotWithShape="0">
              <a:prstClr val="black">
                <a:alpha val="7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文本框 104"/>
          <p:cNvSpPr txBox="1"/>
          <p:nvPr/>
        </p:nvSpPr>
        <p:spPr>
          <a:xfrm>
            <a:off x="4665859" y="2039943"/>
            <a:ext cx="2749471" cy="861774"/>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点击添加</a:t>
            </a:r>
          </a:p>
        </p:txBody>
      </p:sp>
      <p:sp>
        <p:nvSpPr>
          <p:cNvPr id="106" name="文本框 105"/>
          <p:cNvSpPr txBox="1"/>
          <p:nvPr/>
        </p:nvSpPr>
        <p:spPr>
          <a:xfrm>
            <a:off x="4665858" y="2935559"/>
            <a:ext cx="2749471" cy="861774"/>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您的标题</a:t>
            </a:r>
          </a:p>
        </p:txBody>
      </p:sp>
      <p:grpSp>
        <p:nvGrpSpPr>
          <p:cNvPr id="107" name="组合 106"/>
          <p:cNvGrpSpPr/>
          <p:nvPr/>
        </p:nvGrpSpPr>
        <p:grpSpPr>
          <a:xfrm>
            <a:off x="1" y="4143856"/>
            <a:ext cx="12292944" cy="2042435"/>
            <a:chOff x="-1321104" y="4143856"/>
            <a:chExt cx="13614049" cy="2042435"/>
          </a:xfrm>
        </p:grpSpPr>
        <p:pic>
          <p:nvPicPr>
            <p:cNvPr id="108" name="图片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0362" y="4143856"/>
              <a:ext cx="6862583" cy="2042435"/>
            </a:xfrm>
            <a:prstGeom prst="rect">
              <a:avLst/>
            </a:prstGeom>
          </p:spPr>
        </p:pic>
        <p:pic>
          <p:nvPicPr>
            <p:cNvPr id="109" name="图片 108"/>
            <p:cNvPicPr>
              <a:picLocks noChangeAspect="1"/>
            </p:cNvPicPr>
            <p:nvPr/>
          </p:nvPicPr>
          <p:blipFill rotWithShape="1">
            <a:blip r:embed="rId6" cstate="print">
              <a:extLst>
                <a:ext uri="{28A0092B-C50C-407E-A947-70E740481C1C}">
                  <a14:useLocalDpi xmlns:a14="http://schemas.microsoft.com/office/drawing/2010/main" val="0"/>
                </a:ext>
              </a:extLst>
            </a:blip>
            <a:srcRect l="1" r="1237"/>
            <a:stretch>
              <a:fillRect/>
            </a:stretch>
          </p:blipFill>
          <p:spPr>
            <a:xfrm flipH="1">
              <a:off x="-1321104" y="4143856"/>
              <a:ext cx="6777667" cy="204243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14:presetBounceEnd="55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55000">
                                          <p:cBhvr additive="base">
                                            <p:cTn id="15" dur="3000" fill="hold"/>
                                            <p:tgtEl>
                                              <p:spTgt spid="48"/>
                                            </p:tgtEl>
                                            <p:attrNameLst>
                                              <p:attrName>ppt_x</p:attrName>
                                            </p:attrNameLst>
                                          </p:cBhvr>
                                          <p:tavLst>
                                            <p:tav tm="0">
                                              <p:val>
                                                <p:strVal val="0-#ppt_w/2"/>
                                              </p:val>
                                            </p:tav>
                                            <p:tav tm="100000">
                                              <p:val>
                                                <p:strVal val="#ppt_x"/>
                                              </p:val>
                                            </p:tav>
                                          </p:tavLst>
                                        </p:anim>
                                        <p:anim calcmode="lin" valueType="num" p14:bounceEnd="55000">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14:presetBounceEnd="55000">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14:bounceEnd="55000">
                                          <p:cBhvr additive="base">
                                            <p:cTn id="19" dur="3000" fill="hold"/>
                                            <p:tgtEl>
                                              <p:spTgt spid="53"/>
                                            </p:tgtEl>
                                            <p:attrNameLst>
                                              <p:attrName>ppt_x</p:attrName>
                                            </p:attrNameLst>
                                          </p:cBhvr>
                                          <p:tavLst>
                                            <p:tav tm="0">
                                              <p:val>
                                                <p:strVal val="1+#ppt_w/2"/>
                                              </p:val>
                                            </p:tav>
                                            <p:tav tm="100000">
                                              <p:val>
                                                <p:strVal val="#ppt_x"/>
                                              </p:val>
                                            </p:tav>
                                          </p:tavLst>
                                        </p:anim>
                                        <p:anim calcmode="lin" valueType="num" p14:bounceEnd="55000">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14:presetBounceEnd="55000">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14:bounceEnd="55000">
                                          <p:cBhvr additive="base">
                                            <p:cTn id="23" dur="3000" fill="hold"/>
                                            <p:tgtEl>
                                              <p:spTgt spid="56"/>
                                            </p:tgtEl>
                                            <p:attrNameLst>
                                              <p:attrName>ppt_x</p:attrName>
                                            </p:attrNameLst>
                                          </p:cBhvr>
                                          <p:tavLst>
                                            <p:tav tm="0">
                                              <p:val>
                                                <p:strVal val="0-#ppt_w/2"/>
                                              </p:val>
                                            </p:tav>
                                            <p:tav tm="100000">
                                              <p:val>
                                                <p:strVal val="#ppt_x"/>
                                              </p:val>
                                            </p:tav>
                                          </p:tavLst>
                                        </p:anim>
                                        <p:anim calcmode="lin" valueType="num" p14:bounceEnd="55000">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14:presetBounceEnd="55000">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14:bounceEnd="55000">
                                          <p:cBhvr additive="base">
                                            <p:cTn id="27" dur="3000" fill="hold"/>
                                            <p:tgtEl>
                                              <p:spTgt spid="96"/>
                                            </p:tgtEl>
                                            <p:attrNameLst>
                                              <p:attrName>ppt_x</p:attrName>
                                            </p:attrNameLst>
                                          </p:cBhvr>
                                          <p:tavLst>
                                            <p:tav tm="0">
                                              <p:val>
                                                <p:strVal val="0-#ppt_w/2"/>
                                              </p:val>
                                            </p:tav>
                                            <p:tav tm="100000">
                                              <p:val>
                                                <p:strVal val="#ppt_x"/>
                                              </p:val>
                                            </p:tav>
                                          </p:tavLst>
                                        </p:anim>
                                        <p:anim calcmode="lin" valueType="num" p14:bounceEnd="55000">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14:presetBounceEnd="55000">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14:bounceEnd="55000">
                                          <p:cBhvr additive="base">
                                            <p:cTn id="31" dur="3000" fill="hold"/>
                                            <p:tgtEl>
                                              <p:spTgt spid="99"/>
                                            </p:tgtEl>
                                            <p:attrNameLst>
                                              <p:attrName>ppt_x</p:attrName>
                                            </p:attrNameLst>
                                          </p:cBhvr>
                                          <p:tavLst>
                                            <p:tav tm="0">
                                              <p:val>
                                                <p:strVal val="1+#ppt_w/2"/>
                                              </p:val>
                                            </p:tav>
                                            <p:tav tm="100000">
                                              <p:val>
                                                <p:strVal val="#ppt_x"/>
                                              </p:val>
                                            </p:tav>
                                          </p:tavLst>
                                        </p:anim>
                                        <p:anim calcmode="lin" valueType="num" p14:bounceEnd="55000">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8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3000" fill="hold"/>
                                            <p:tgtEl>
                                              <p:spTgt spid="48"/>
                                            </p:tgtEl>
                                            <p:attrNameLst>
                                              <p:attrName>ppt_x</p:attrName>
                                            </p:attrNameLst>
                                          </p:cBhvr>
                                          <p:tavLst>
                                            <p:tav tm="0">
                                              <p:val>
                                                <p:strVal val="0-#ppt_w/2"/>
                                              </p:val>
                                            </p:tav>
                                            <p:tav tm="100000">
                                              <p:val>
                                                <p:strVal val="#ppt_x"/>
                                              </p:val>
                                            </p:tav>
                                          </p:tavLst>
                                        </p:anim>
                                        <p:anim calcmode="lin" valueType="num">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3000" fill="hold"/>
                                            <p:tgtEl>
                                              <p:spTgt spid="53"/>
                                            </p:tgtEl>
                                            <p:attrNameLst>
                                              <p:attrName>ppt_x</p:attrName>
                                            </p:attrNameLst>
                                          </p:cBhvr>
                                          <p:tavLst>
                                            <p:tav tm="0">
                                              <p:val>
                                                <p:strVal val="1+#ppt_w/2"/>
                                              </p:val>
                                            </p:tav>
                                            <p:tav tm="100000">
                                              <p:val>
                                                <p:strVal val="#ppt_x"/>
                                              </p:val>
                                            </p:tav>
                                          </p:tavLst>
                                        </p:anim>
                                        <p:anim calcmode="lin" valueType="num">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3000" fill="hold"/>
                                            <p:tgtEl>
                                              <p:spTgt spid="56"/>
                                            </p:tgtEl>
                                            <p:attrNameLst>
                                              <p:attrName>ppt_x</p:attrName>
                                            </p:attrNameLst>
                                          </p:cBhvr>
                                          <p:tavLst>
                                            <p:tav tm="0">
                                              <p:val>
                                                <p:strVal val="0-#ppt_w/2"/>
                                              </p:val>
                                            </p:tav>
                                            <p:tav tm="100000">
                                              <p:val>
                                                <p:strVal val="#ppt_x"/>
                                              </p:val>
                                            </p:tav>
                                          </p:tavLst>
                                        </p:anim>
                                        <p:anim calcmode="lin" valueType="num">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additive="base">
                                            <p:cTn id="27" dur="3000" fill="hold"/>
                                            <p:tgtEl>
                                              <p:spTgt spid="96"/>
                                            </p:tgtEl>
                                            <p:attrNameLst>
                                              <p:attrName>ppt_x</p:attrName>
                                            </p:attrNameLst>
                                          </p:cBhvr>
                                          <p:tavLst>
                                            <p:tav tm="0">
                                              <p:val>
                                                <p:strVal val="0-#ppt_w/2"/>
                                              </p:val>
                                            </p:tav>
                                            <p:tav tm="100000">
                                              <p:val>
                                                <p:strVal val="#ppt_x"/>
                                              </p:val>
                                            </p:tav>
                                          </p:tavLst>
                                        </p:anim>
                                        <p:anim calcmode="lin" valueType="num">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3000" fill="hold"/>
                                            <p:tgtEl>
                                              <p:spTgt spid="99"/>
                                            </p:tgtEl>
                                            <p:attrNameLst>
                                              <p:attrName>ppt_x</p:attrName>
                                            </p:attrNameLst>
                                          </p:cBhvr>
                                          <p:tavLst>
                                            <p:tav tm="0">
                                              <p:val>
                                                <p:strVal val="1+#ppt_w/2"/>
                                              </p:val>
                                            </p:tav>
                                            <p:tav tm="100000">
                                              <p:val>
                                                <p:strVal val="#ppt_x"/>
                                              </p:val>
                                            </p:tav>
                                          </p:tavLst>
                                        </p:anim>
                                        <p:anim calcmode="lin" valueType="num">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8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9"/>
          <p:cNvSpPr>
            <a:spLocks noChangeAspect="1" noEditPoints="1"/>
          </p:cNvSpPr>
          <p:nvPr/>
        </p:nvSpPr>
        <p:spPr bwMode="auto">
          <a:xfrm>
            <a:off x="5821557" y="2570981"/>
            <a:ext cx="721893" cy="648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tx1">
              <a:lumMod val="65000"/>
              <a:lumOff val="35000"/>
            </a:schemeClr>
          </a:solidFill>
          <a:ln w="12700">
            <a:solidFill>
              <a:schemeClr val="tx1">
                <a:lumMod val="75000"/>
                <a:lumOff val="25000"/>
              </a:schemeClr>
            </a:solid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3" name="Freeform 29"/>
          <p:cNvSpPr/>
          <p:nvPr/>
        </p:nvSpPr>
        <p:spPr bwMode="auto">
          <a:xfrm>
            <a:off x="4440775" y="3472697"/>
            <a:ext cx="1758917" cy="1758926"/>
          </a:xfrm>
          <a:custGeom>
            <a:avLst/>
            <a:gdLst>
              <a:gd name="T0" fmla="*/ 168 w 1187"/>
              <a:gd name="T1" fmla="*/ 0 h 1187"/>
              <a:gd name="T2" fmla="*/ 0 w 1187"/>
              <a:gd name="T3" fmla="*/ 0 h 1187"/>
              <a:gd name="T4" fmla="*/ 1187 w 1187"/>
              <a:gd name="T5" fmla="*/ 1187 h 1187"/>
              <a:gd name="T6" fmla="*/ 1187 w 1187"/>
              <a:gd name="T7" fmla="*/ 1019 h 1187"/>
              <a:gd name="T8" fmla="*/ 168 w 1187"/>
              <a:gd name="T9" fmla="*/ 0 h 1187"/>
            </a:gdLst>
            <a:ahLst/>
            <a:cxnLst>
              <a:cxn ang="0">
                <a:pos x="T0" y="T1"/>
              </a:cxn>
              <a:cxn ang="0">
                <a:pos x="T2" y="T3"/>
              </a:cxn>
              <a:cxn ang="0">
                <a:pos x="T4" y="T5"/>
              </a:cxn>
              <a:cxn ang="0">
                <a:pos x="T6" y="T7"/>
              </a:cxn>
              <a:cxn ang="0">
                <a:pos x="T8" y="T9"/>
              </a:cxn>
            </a:cxnLst>
            <a:rect l="0" t="0" r="r" b="b"/>
            <a:pathLst>
              <a:path w="1187" h="1187">
                <a:moveTo>
                  <a:pt x="168" y="0"/>
                </a:moveTo>
                <a:cubicBezTo>
                  <a:pt x="0" y="0"/>
                  <a:pt x="0" y="0"/>
                  <a:pt x="0" y="0"/>
                </a:cubicBezTo>
                <a:cubicBezTo>
                  <a:pt x="0" y="656"/>
                  <a:pt x="531" y="1187"/>
                  <a:pt x="1187" y="1187"/>
                </a:cubicBezTo>
                <a:cubicBezTo>
                  <a:pt x="1187" y="1019"/>
                  <a:pt x="1187" y="1019"/>
                  <a:pt x="1187" y="1019"/>
                </a:cubicBezTo>
                <a:cubicBezTo>
                  <a:pt x="624" y="1019"/>
                  <a:pt x="168" y="563"/>
                  <a:pt x="168" y="0"/>
                </a:cubicBezTo>
                <a:close/>
              </a:path>
            </a:pathLst>
          </a:custGeom>
          <a:solidFill>
            <a:schemeClr val="accent6"/>
          </a:solidFill>
          <a:ln>
            <a:noFill/>
          </a:ln>
          <a:effectLst>
            <a:innerShdw blurRad="165100" dist="114300" dir="10800000">
              <a:prstClr val="black">
                <a:alpha val="50000"/>
              </a:prstClr>
            </a:innerShdw>
          </a:effectLst>
        </p:spPr>
        <p:txBody>
          <a:bodyPr vert="horz" wrap="square" lIns="91440" tIns="45720" rIns="91440" bIns="45720" numCol="1" anchor="t" anchorCtr="0" compatLnSpc="1"/>
          <a:lstStyle/>
          <a:p>
            <a:endParaRPr lang="zh-CN" altLang="en-US"/>
          </a:p>
        </p:txBody>
      </p:sp>
      <p:sp>
        <p:nvSpPr>
          <p:cNvPr id="4" name="Freeform 30"/>
          <p:cNvSpPr/>
          <p:nvPr/>
        </p:nvSpPr>
        <p:spPr bwMode="auto">
          <a:xfrm>
            <a:off x="6195664" y="1715642"/>
            <a:ext cx="1758917" cy="1758926"/>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solidFill>
            <a:schemeClr val="accent3"/>
          </a:solidFill>
          <a:ln>
            <a:noFill/>
          </a:ln>
          <a:effectLst>
            <a:innerShdw blurRad="165100" dist="114300" dir="6600000">
              <a:prstClr val="black">
                <a:alpha val="50000"/>
              </a:prstClr>
            </a:innerShdw>
          </a:effectLst>
        </p:spPr>
        <p:txBody>
          <a:bodyPr vert="horz" wrap="square" lIns="91440" tIns="45720" rIns="91440" bIns="45720" numCol="1" anchor="t" anchorCtr="0" compatLnSpc="1"/>
          <a:lstStyle/>
          <a:p>
            <a:endParaRPr lang="zh-CN" altLang="en-US"/>
          </a:p>
        </p:txBody>
      </p:sp>
      <p:sp>
        <p:nvSpPr>
          <p:cNvPr id="5" name="Freeform 40"/>
          <p:cNvSpPr/>
          <p:nvPr/>
        </p:nvSpPr>
        <p:spPr bwMode="auto">
          <a:xfrm>
            <a:off x="4440775" y="1715642"/>
            <a:ext cx="1758917" cy="1758926"/>
          </a:xfrm>
          <a:custGeom>
            <a:avLst/>
            <a:gdLst>
              <a:gd name="T0" fmla="*/ 1187 w 1187"/>
              <a:gd name="T1" fmla="*/ 168 h 1187"/>
              <a:gd name="T2" fmla="*/ 1187 w 1187"/>
              <a:gd name="T3" fmla="*/ 0 h 1187"/>
              <a:gd name="T4" fmla="*/ 0 w 1187"/>
              <a:gd name="T5" fmla="*/ 1187 h 1187"/>
              <a:gd name="T6" fmla="*/ 168 w 1187"/>
              <a:gd name="T7" fmla="*/ 1187 h 1187"/>
              <a:gd name="T8" fmla="*/ 1187 w 1187"/>
              <a:gd name="T9" fmla="*/ 168 h 1187"/>
            </a:gdLst>
            <a:ahLst/>
            <a:cxnLst>
              <a:cxn ang="0">
                <a:pos x="T0" y="T1"/>
              </a:cxn>
              <a:cxn ang="0">
                <a:pos x="T2" y="T3"/>
              </a:cxn>
              <a:cxn ang="0">
                <a:pos x="T4" y="T5"/>
              </a:cxn>
              <a:cxn ang="0">
                <a:pos x="T6" y="T7"/>
              </a:cxn>
              <a:cxn ang="0">
                <a:pos x="T8" y="T9"/>
              </a:cxn>
            </a:cxnLst>
            <a:rect l="0" t="0" r="r" b="b"/>
            <a:pathLst>
              <a:path w="1187" h="1187">
                <a:moveTo>
                  <a:pt x="1187" y="168"/>
                </a:moveTo>
                <a:cubicBezTo>
                  <a:pt x="1187" y="0"/>
                  <a:pt x="1187" y="0"/>
                  <a:pt x="1187" y="0"/>
                </a:cubicBezTo>
                <a:cubicBezTo>
                  <a:pt x="531" y="0"/>
                  <a:pt x="0" y="531"/>
                  <a:pt x="0" y="1187"/>
                </a:cubicBezTo>
                <a:cubicBezTo>
                  <a:pt x="168" y="1187"/>
                  <a:pt x="168" y="1187"/>
                  <a:pt x="168" y="1187"/>
                </a:cubicBezTo>
                <a:cubicBezTo>
                  <a:pt x="168" y="624"/>
                  <a:pt x="624" y="168"/>
                  <a:pt x="1187" y="168"/>
                </a:cubicBezTo>
                <a:close/>
              </a:path>
            </a:pathLst>
          </a:custGeom>
          <a:solidFill>
            <a:schemeClr val="accent2"/>
          </a:solidFill>
          <a:ln>
            <a:noFill/>
          </a:ln>
          <a:effectLst>
            <a:innerShdw blurRad="165100" dist="1143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 name="Freeform 43"/>
          <p:cNvSpPr/>
          <p:nvPr/>
        </p:nvSpPr>
        <p:spPr bwMode="auto">
          <a:xfrm>
            <a:off x="6195664" y="3472697"/>
            <a:ext cx="1758917" cy="1758926"/>
          </a:xfrm>
          <a:custGeom>
            <a:avLst/>
            <a:gdLst>
              <a:gd name="T0" fmla="*/ 1187 w 1187"/>
              <a:gd name="T1" fmla="*/ 0 h 1187"/>
              <a:gd name="T2" fmla="*/ 1019 w 1187"/>
              <a:gd name="T3" fmla="*/ 0 h 1187"/>
              <a:gd name="T4" fmla="*/ 0 w 1187"/>
              <a:gd name="T5" fmla="*/ 1019 h 1187"/>
              <a:gd name="T6" fmla="*/ 0 w 1187"/>
              <a:gd name="T7" fmla="*/ 1187 h 1187"/>
              <a:gd name="T8" fmla="*/ 1187 w 1187"/>
              <a:gd name="T9" fmla="*/ 0 h 1187"/>
            </a:gdLst>
            <a:ahLst/>
            <a:cxnLst>
              <a:cxn ang="0">
                <a:pos x="T0" y="T1"/>
              </a:cxn>
              <a:cxn ang="0">
                <a:pos x="T2" y="T3"/>
              </a:cxn>
              <a:cxn ang="0">
                <a:pos x="T4" y="T5"/>
              </a:cxn>
              <a:cxn ang="0">
                <a:pos x="T6" y="T7"/>
              </a:cxn>
              <a:cxn ang="0">
                <a:pos x="T8" y="T9"/>
              </a:cxn>
            </a:cxnLst>
            <a:rect l="0" t="0" r="r" b="b"/>
            <a:pathLst>
              <a:path w="1187" h="1187">
                <a:moveTo>
                  <a:pt x="1187" y="0"/>
                </a:moveTo>
                <a:cubicBezTo>
                  <a:pt x="1019" y="0"/>
                  <a:pt x="1019" y="0"/>
                  <a:pt x="1019" y="0"/>
                </a:cubicBezTo>
                <a:cubicBezTo>
                  <a:pt x="1019" y="563"/>
                  <a:pt x="563" y="1019"/>
                  <a:pt x="0" y="1019"/>
                </a:cubicBezTo>
                <a:cubicBezTo>
                  <a:pt x="0" y="1187"/>
                  <a:pt x="0" y="1187"/>
                  <a:pt x="0" y="1187"/>
                </a:cubicBezTo>
                <a:cubicBezTo>
                  <a:pt x="656" y="1187"/>
                  <a:pt x="1187" y="656"/>
                  <a:pt x="1187" y="0"/>
                </a:cubicBezTo>
                <a:close/>
              </a:path>
            </a:pathLst>
          </a:custGeom>
          <a:solidFill>
            <a:schemeClr val="accent5"/>
          </a:solidFill>
          <a:ln>
            <a:noFill/>
          </a:ln>
          <a:effectLst>
            <a:innerShdw blurRad="165100" dist="1143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7" name="Freeform 50"/>
          <p:cNvSpPr/>
          <p:nvPr/>
        </p:nvSpPr>
        <p:spPr bwMode="auto">
          <a:xfrm>
            <a:off x="6203867" y="1711826"/>
            <a:ext cx="1758917" cy="1758926"/>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noFill/>
          <a:ln w="15875"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椭圆 7"/>
          <p:cNvSpPr/>
          <p:nvPr/>
        </p:nvSpPr>
        <p:spPr>
          <a:xfrm>
            <a:off x="5787131" y="1402228"/>
            <a:ext cx="821094" cy="821094"/>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87131" y="4661769"/>
            <a:ext cx="821094" cy="821094"/>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086579" y="3100547"/>
            <a:ext cx="821094" cy="821094"/>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510639" y="3100547"/>
            <a:ext cx="821094" cy="821094"/>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848865" y="1458832"/>
            <a:ext cx="655949" cy="707886"/>
          </a:xfrm>
          <a:prstGeom prst="rect">
            <a:avLst/>
          </a:prstGeom>
          <a:noFill/>
        </p:spPr>
        <p:txBody>
          <a:bodyPr wrap="none" rtlCol="0">
            <a:spAutoFit/>
          </a:bodyPr>
          <a:lstStyle/>
          <a:p>
            <a:r>
              <a:rPr lang="en-US" altLang="zh-CN" sz="4000" dirty="0">
                <a:solidFill>
                  <a:schemeClr val="accent2"/>
                </a:solidFill>
                <a:latin typeface="Impact" panose="020B0806030902050204" pitchFamily="34" charset="0"/>
                <a:ea typeface="时尚中黑简体" panose="01010104010101010101" pitchFamily="2" charset="-122"/>
              </a:rPr>
              <a:t>01</a:t>
            </a:r>
            <a:endParaRPr lang="zh-CN" altLang="en-US" sz="4000" dirty="0">
              <a:solidFill>
                <a:schemeClr val="accent2"/>
              </a:solidFill>
              <a:latin typeface="Impact" panose="020B0806030902050204" pitchFamily="34" charset="0"/>
              <a:ea typeface="时尚中黑简体" panose="01010104010101010101" pitchFamily="2" charset="-122"/>
            </a:endParaRPr>
          </a:p>
        </p:txBody>
      </p:sp>
      <p:sp>
        <p:nvSpPr>
          <p:cNvPr id="13" name="文本框 12"/>
          <p:cNvSpPr txBox="1"/>
          <p:nvPr/>
        </p:nvSpPr>
        <p:spPr>
          <a:xfrm>
            <a:off x="7572373" y="3157151"/>
            <a:ext cx="718466" cy="707886"/>
          </a:xfrm>
          <a:prstGeom prst="rect">
            <a:avLst/>
          </a:prstGeom>
          <a:noFill/>
        </p:spPr>
        <p:txBody>
          <a:bodyPr wrap="none" rtlCol="0">
            <a:spAutoFit/>
          </a:bodyPr>
          <a:lstStyle/>
          <a:p>
            <a:r>
              <a:rPr lang="en-US" altLang="zh-CN" sz="4000" dirty="0">
                <a:solidFill>
                  <a:schemeClr val="accent3"/>
                </a:solidFill>
                <a:latin typeface="Impact" panose="020B0806030902050204" pitchFamily="34" charset="0"/>
                <a:ea typeface="时尚中黑简体" panose="01010104010101010101" pitchFamily="2" charset="-122"/>
              </a:rPr>
              <a:t>02</a:t>
            </a:r>
            <a:endParaRPr lang="zh-CN" altLang="en-US" sz="4000" dirty="0">
              <a:solidFill>
                <a:schemeClr val="accent3"/>
              </a:solidFill>
              <a:latin typeface="Impact" panose="020B0806030902050204" pitchFamily="34" charset="0"/>
              <a:ea typeface="时尚中黑简体" panose="01010104010101010101" pitchFamily="2" charset="-122"/>
            </a:endParaRPr>
          </a:p>
        </p:txBody>
      </p:sp>
      <p:sp>
        <p:nvSpPr>
          <p:cNvPr id="14" name="文本框 13"/>
          <p:cNvSpPr txBox="1"/>
          <p:nvPr/>
        </p:nvSpPr>
        <p:spPr>
          <a:xfrm>
            <a:off x="5848865" y="4718373"/>
            <a:ext cx="732893" cy="707886"/>
          </a:xfrm>
          <a:prstGeom prst="rect">
            <a:avLst/>
          </a:prstGeom>
          <a:noFill/>
        </p:spPr>
        <p:txBody>
          <a:bodyPr wrap="none" rtlCol="0">
            <a:spAutoFit/>
          </a:bodyPr>
          <a:lstStyle/>
          <a:p>
            <a:r>
              <a:rPr lang="en-US" altLang="zh-CN" sz="4000" dirty="0">
                <a:solidFill>
                  <a:schemeClr val="accent5"/>
                </a:solidFill>
                <a:latin typeface="Impact" panose="020B0806030902050204" pitchFamily="34" charset="0"/>
                <a:ea typeface="时尚中黑简体" panose="01010104010101010101" pitchFamily="2" charset="-122"/>
              </a:rPr>
              <a:t>03</a:t>
            </a:r>
            <a:endParaRPr lang="zh-CN" altLang="en-US" sz="4000" dirty="0">
              <a:solidFill>
                <a:schemeClr val="accent5"/>
              </a:solidFill>
              <a:latin typeface="Impact" panose="020B0806030902050204" pitchFamily="34" charset="0"/>
              <a:ea typeface="时尚中黑简体" panose="01010104010101010101" pitchFamily="2" charset="-122"/>
            </a:endParaRPr>
          </a:p>
        </p:txBody>
      </p:sp>
      <p:sp>
        <p:nvSpPr>
          <p:cNvPr id="15" name="文本框 14"/>
          <p:cNvSpPr txBox="1"/>
          <p:nvPr/>
        </p:nvSpPr>
        <p:spPr>
          <a:xfrm>
            <a:off x="4148313" y="3157151"/>
            <a:ext cx="716863" cy="707886"/>
          </a:xfrm>
          <a:prstGeom prst="rect">
            <a:avLst/>
          </a:prstGeom>
          <a:noFill/>
        </p:spPr>
        <p:txBody>
          <a:bodyPr wrap="none" rtlCol="0">
            <a:spAutoFit/>
          </a:bodyPr>
          <a:lstStyle/>
          <a:p>
            <a:r>
              <a:rPr lang="en-US" altLang="zh-CN" sz="4000" dirty="0">
                <a:solidFill>
                  <a:schemeClr val="accent6"/>
                </a:solidFill>
                <a:latin typeface="Impact" panose="020B0806030902050204" pitchFamily="34" charset="0"/>
                <a:ea typeface="时尚中黑简体" panose="01010104010101010101" pitchFamily="2" charset="-122"/>
              </a:rPr>
              <a:t>04</a:t>
            </a:r>
            <a:endParaRPr lang="zh-CN" altLang="en-US" sz="4000" dirty="0">
              <a:solidFill>
                <a:schemeClr val="accent6"/>
              </a:solidFill>
              <a:latin typeface="Impact" panose="020B0806030902050204" pitchFamily="34" charset="0"/>
              <a:ea typeface="时尚中黑简体" panose="01010104010101010101" pitchFamily="2" charset="-122"/>
            </a:endParaRPr>
          </a:p>
        </p:txBody>
      </p:sp>
      <p:sp>
        <p:nvSpPr>
          <p:cNvPr id="16" name="文本框 15"/>
          <p:cNvSpPr txBox="1"/>
          <p:nvPr/>
        </p:nvSpPr>
        <p:spPr>
          <a:xfrm>
            <a:off x="6723630" y="1333522"/>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7" name="文本框 16"/>
          <p:cNvSpPr txBox="1"/>
          <p:nvPr/>
        </p:nvSpPr>
        <p:spPr>
          <a:xfrm>
            <a:off x="8394624" y="3221183"/>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8" name="文本框 17"/>
          <p:cNvSpPr txBox="1"/>
          <p:nvPr/>
        </p:nvSpPr>
        <p:spPr>
          <a:xfrm>
            <a:off x="2078262" y="3221183"/>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9" name="文本框 18"/>
          <p:cNvSpPr txBox="1"/>
          <p:nvPr/>
        </p:nvSpPr>
        <p:spPr>
          <a:xfrm>
            <a:off x="3829154" y="5147322"/>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0" name="文本框 19"/>
          <p:cNvSpPr txBox="1"/>
          <p:nvPr/>
        </p:nvSpPr>
        <p:spPr>
          <a:xfrm>
            <a:off x="5143984" y="3321409"/>
            <a:ext cx="2236510" cy="707886"/>
          </a:xfrm>
          <a:prstGeom prst="rect">
            <a:avLst/>
          </a:prstGeom>
          <a:noFill/>
        </p:spPr>
        <p:txBody>
          <a:bodyPr wrap="none" rtlCol="0">
            <a:spAutoFit/>
          </a:bodyPr>
          <a:lstStyle/>
          <a:p>
            <a:r>
              <a:rPr lang="zh-CN" altLang="en-US" sz="2000" dirty="0">
                <a:solidFill>
                  <a:schemeClr val="tx2"/>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2"/>
              </a:solidFill>
              <a:latin typeface="时尚中黑简体" panose="01010104010101010101" pitchFamily="2" charset="-122"/>
              <a:ea typeface="时尚中黑简体" panose="01010104010101010101" pitchFamily="2" charset="-122"/>
            </a:endParaRPr>
          </a:p>
          <a:p>
            <a:r>
              <a:rPr lang="zh-CN" altLang="en-US" sz="2000" dirty="0">
                <a:solidFill>
                  <a:schemeClr val="tx2"/>
                </a:solidFill>
                <a:latin typeface="时尚中黑简体" panose="01010104010101010101" pitchFamily="2" charset="-122"/>
                <a:ea typeface="时尚中黑简体" panose="01010104010101010101" pitchFamily="2" charset="-122"/>
              </a:rPr>
              <a:t>点击添加标题文字</a:t>
            </a:r>
          </a:p>
        </p:txBody>
      </p:sp>
      <p:sp>
        <p:nvSpPr>
          <p:cNvPr id="24" name="文本框 23"/>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0"/>
                            </p:stCondLst>
                            <p:childTnLst>
                              <p:par>
                                <p:cTn id="13" presetID="26"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145">
                                          <p:stCondLst>
                                            <p:cond delay="0"/>
                                          </p:stCondLst>
                                        </p:cTn>
                                        <p:tgtEl>
                                          <p:spTgt spid="2"/>
                                        </p:tgtEl>
                                      </p:cBhvr>
                                    </p:animEffect>
                                    <p:anim calcmode="lin" valueType="num">
                                      <p:cBhvr>
                                        <p:cTn id="16" dur="456"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1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166" tmFilter="0, 0; 0.125,0.2665; 0.25,0.4; 0.375,0.465; 0.5,0.5;  0.625,0.535; 0.75,0.6; 0.875,0.7335; 1,1">
                                          <p:stCondLst>
                                            <p:cond delay="166"/>
                                          </p:stCondLst>
                                        </p:cTn>
                                        <p:tgtEl>
                                          <p:spTgt spid="2"/>
                                        </p:tgtEl>
                                        <p:attrNameLst>
                                          <p:attrName>ppt_y</p:attrName>
                                        </p:attrNameLst>
                                      </p:cBhvr>
                                      <p:tavLst>
                                        <p:tav tm="0" fmla="#ppt_y-sin(pi*$)/9">
                                          <p:val>
                                            <p:fltVal val="0"/>
                                          </p:val>
                                        </p:tav>
                                        <p:tav tm="100000">
                                          <p:val>
                                            <p:fltVal val="1"/>
                                          </p:val>
                                        </p:tav>
                                      </p:tavLst>
                                    </p:anim>
                                    <p:anim calcmode="lin" valueType="num">
                                      <p:cBhvr>
                                        <p:cTn id="19" dur="83" tmFilter="0, 0; 0.125,0.2665; 0.25,0.4; 0.375,0.465; 0.5,0.5;  0.625,0.535; 0.75,0.6; 0.875,0.7335; 1,1">
                                          <p:stCondLst>
                                            <p:cond delay="331"/>
                                          </p:stCondLst>
                                        </p:cTn>
                                        <p:tgtEl>
                                          <p:spTgt spid="2"/>
                                        </p:tgtEl>
                                        <p:attrNameLst>
                                          <p:attrName>ppt_y</p:attrName>
                                        </p:attrNameLst>
                                      </p:cBhvr>
                                      <p:tavLst>
                                        <p:tav tm="0" fmla="#ppt_y-sin(pi*$)/27">
                                          <p:val>
                                            <p:fltVal val="0"/>
                                          </p:val>
                                        </p:tav>
                                        <p:tav tm="100000">
                                          <p:val>
                                            <p:fltVal val="1"/>
                                          </p:val>
                                        </p:tav>
                                      </p:tavLst>
                                    </p:anim>
                                    <p:anim calcmode="lin" valueType="num">
                                      <p:cBhvr>
                                        <p:cTn id="20" dur="41" tmFilter="0, 0; 0.125,0.2665; 0.25,0.4; 0.375,0.465; 0.5,0.5;  0.625,0.535; 0.75,0.6; 0.875,0.7335; 1,1">
                                          <p:stCondLst>
                                            <p:cond delay="414"/>
                                          </p:stCondLst>
                                        </p:cTn>
                                        <p:tgtEl>
                                          <p:spTgt spid="2"/>
                                        </p:tgtEl>
                                        <p:attrNameLst>
                                          <p:attrName>ppt_y</p:attrName>
                                        </p:attrNameLst>
                                      </p:cBhvr>
                                      <p:tavLst>
                                        <p:tav tm="0" fmla="#ppt_y-sin(pi*$)/81">
                                          <p:val>
                                            <p:fltVal val="0"/>
                                          </p:val>
                                        </p:tav>
                                        <p:tav tm="100000">
                                          <p:val>
                                            <p:fltVal val="1"/>
                                          </p:val>
                                        </p:tav>
                                      </p:tavLst>
                                    </p:anim>
                                    <p:animScale>
                                      <p:cBhvr>
                                        <p:cTn id="21" dur="7">
                                          <p:stCondLst>
                                            <p:cond delay="162"/>
                                          </p:stCondLst>
                                        </p:cTn>
                                        <p:tgtEl>
                                          <p:spTgt spid="2"/>
                                        </p:tgtEl>
                                      </p:cBhvr>
                                      <p:to x="100000" y="60000"/>
                                    </p:animScale>
                                    <p:animScale>
                                      <p:cBhvr>
                                        <p:cTn id="22" dur="41" decel="50000">
                                          <p:stCondLst>
                                            <p:cond delay="169"/>
                                          </p:stCondLst>
                                        </p:cTn>
                                        <p:tgtEl>
                                          <p:spTgt spid="2"/>
                                        </p:tgtEl>
                                      </p:cBhvr>
                                      <p:to x="100000" y="100000"/>
                                    </p:animScale>
                                    <p:animScale>
                                      <p:cBhvr>
                                        <p:cTn id="23" dur="7">
                                          <p:stCondLst>
                                            <p:cond delay="328"/>
                                          </p:stCondLst>
                                        </p:cTn>
                                        <p:tgtEl>
                                          <p:spTgt spid="2"/>
                                        </p:tgtEl>
                                      </p:cBhvr>
                                      <p:to x="100000" y="80000"/>
                                    </p:animScale>
                                    <p:animScale>
                                      <p:cBhvr>
                                        <p:cTn id="24" dur="41" decel="50000">
                                          <p:stCondLst>
                                            <p:cond delay="335"/>
                                          </p:stCondLst>
                                        </p:cTn>
                                        <p:tgtEl>
                                          <p:spTgt spid="2"/>
                                        </p:tgtEl>
                                      </p:cBhvr>
                                      <p:to x="100000" y="100000"/>
                                    </p:animScale>
                                    <p:animScale>
                                      <p:cBhvr>
                                        <p:cTn id="25" dur="7">
                                          <p:stCondLst>
                                            <p:cond delay="410"/>
                                          </p:stCondLst>
                                        </p:cTn>
                                        <p:tgtEl>
                                          <p:spTgt spid="2"/>
                                        </p:tgtEl>
                                      </p:cBhvr>
                                      <p:to x="100000" y="90000"/>
                                    </p:animScale>
                                    <p:animScale>
                                      <p:cBhvr>
                                        <p:cTn id="26" dur="41" decel="50000">
                                          <p:stCondLst>
                                            <p:cond delay="417"/>
                                          </p:stCondLst>
                                        </p:cTn>
                                        <p:tgtEl>
                                          <p:spTgt spid="2"/>
                                        </p:tgtEl>
                                      </p:cBhvr>
                                      <p:to x="100000" y="100000"/>
                                    </p:animScale>
                                    <p:animScale>
                                      <p:cBhvr>
                                        <p:cTn id="27" dur="7">
                                          <p:stCondLst>
                                            <p:cond delay="452"/>
                                          </p:stCondLst>
                                        </p:cTn>
                                        <p:tgtEl>
                                          <p:spTgt spid="2"/>
                                        </p:tgtEl>
                                      </p:cBhvr>
                                      <p:to x="100000" y="95000"/>
                                    </p:animScale>
                                    <p:animScale>
                                      <p:cBhvr>
                                        <p:cTn id="28" dur="41" decel="50000">
                                          <p:stCondLst>
                                            <p:cond delay="459"/>
                                          </p:stCondLst>
                                        </p:cTn>
                                        <p:tgtEl>
                                          <p:spTgt spid="2"/>
                                        </p:tgtEl>
                                      </p:cBhvr>
                                      <p:to x="100000" y="100000"/>
                                    </p:animScale>
                                  </p:childTnLst>
                                </p:cTn>
                              </p:par>
                            </p:childTnLst>
                          </p:cTn>
                        </p:par>
                        <p:par>
                          <p:cTn id="29" fill="hold">
                            <p:stCondLst>
                              <p:cond delay="500"/>
                            </p:stCondLst>
                            <p:childTnLst>
                              <p:par>
                                <p:cTn id="30" presetID="26"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145">
                                          <p:stCondLst>
                                            <p:cond delay="0"/>
                                          </p:stCondLst>
                                        </p:cTn>
                                        <p:tgtEl>
                                          <p:spTgt spid="3"/>
                                        </p:tgtEl>
                                      </p:cBhvr>
                                    </p:animEffect>
                                    <p:anim calcmode="lin" valueType="num">
                                      <p:cBhvr>
                                        <p:cTn id="33"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4"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5"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36"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37"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38" dur="7">
                                          <p:stCondLst>
                                            <p:cond delay="162"/>
                                          </p:stCondLst>
                                        </p:cTn>
                                        <p:tgtEl>
                                          <p:spTgt spid="3"/>
                                        </p:tgtEl>
                                      </p:cBhvr>
                                      <p:to x="100000" y="60000"/>
                                    </p:animScale>
                                    <p:animScale>
                                      <p:cBhvr>
                                        <p:cTn id="39" dur="41" decel="50000">
                                          <p:stCondLst>
                                            <p:cond delay="169"/>
                                          </p:stCondLst>
                                        </p:cTn>
                                        <p:tgtEl>
                                          <p:spTgt spid="3"/>
                                        </p:tgtEl>
                                      </p:cBhvr>
                                      <p:to x="100000" y="100000"/>
                                    </p:animScale>
                                    <p:animScale>
                                      <p:cBhvr>
                                        <p:cTn id="40" dur="7">
                                          <p:stCondLst>
                                            <p:cond delay="328"/>
                                          </p:stCondLst>
                                        </p:cTn>
                                        <p:tgtEl>
                                          <p:spTgt spid="3"/>
                                        </p:tgtEl>
                                      </p:cBhvr>
                                      <p:to x="100000" y="80000"/>
                                    </p:animScale>
                                    <p:animScale>
                                      <p:cBhvr>
                                        <p:cTn id="41" dur="41" decel="50000">
                                          <p:stCondLst>
                                            <p:cond delay="335"/>
                                          </p:stCondLst>
                                        </p:cTn>
                                        <p:tgtEl>
                                          <p:spTgt spid="3"/>
                                        </p:tgtEl>
                                      </p:cBhvr>
                                      <p:to x="100000" y="100000"/>
                                    </p:animScale>
                                    <p:animScale>
                                      <p:cBhvr>
                                        <p:cTn id="42" dur="7">
                                          <p:stCondLst>
                                            <p:cond delay="410"/>
                                          </p:stCondLst>
                                        </p:cTn>
                                        <p:tgtEl>
                                          <p:spTgt spid="3"/>
                                        </p:tgtEl>
                                      </p:cBhvr>
                                      <p:to x="100000" y="90000"/>
                                    </p:animScale>
                                    <p:animScale>
                                      <p:cBhvr>
                                        <p:cTn id="43" dur="41" decel="50000">
                                          <p:stCondLst>
                                            <p:cond delay="417"/>
                                          </p:stCondLst>
                                        </p:cTn>
                                        <p:tgtEl>
                                          <p:spTgt spid="3"/>
                                        </p:tgtEl>
                                      </p:cBhvr>
                                      <p:to x="100000" y="100000"/>
                                    </p:animScale>
                                    <p:animScale>
                                      <p:cBhvr>
                                        <p:cTn id="44" dur="7">
                                          <p:stCondLst>
                                            <p:cond delay="452"/>
                                          </p:stCondLst>
                                        </p:cTn>
                                        <p:tgtEl>
                                          <p:spTgt spid="3"/>
                                        </p:tgtEl>
                                      </p:cBhvr>
                                      <p:to x="100000" y="95000"/>
                                    </p:animScale>
                                    <p:animScale>
                                      <p:cBhvr>
                                        <p:cTn id="45" dur="41" decel="50000">
                                          <p:stCondLst>
                                            <p:cond delay="459"/>
                                          </p:stCondLst>
                                        </p:cTn>
                                        <p:tgtEl>
                                          <p:spTgt spid="3"/>
                                        </p:tgtEl>
                                      </p:cBhvr>
                                      <p:to x="100000" y="100000"/>
                                    </p:animScale>
                                  </p:childTnLst>
                                </p:cTn>
                              </p:par>
                            </p:childTnLst>
                          </p:cTn>
                        </p:par>
                        <p:par>
                          <p:cTn id="46" fill="hold">
                            <p:stCondLst>
                              <p:cond delay="1000"/>
                            </p:stCondLst>
                            <p:childTnLst>
                              <p:par>
                                <p:cTn id="47" presetID="26"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145">
                                          <p:stCondLst>
                                            <p:cond delay="0"/>
                                          </p:stCondLst>
                                        </p:cTn>
                                        <p:tgtEl>
                                          <p:spTgt spid="4"/>
                                        </p:tgtEl>
                                      </p:cBhvr>
                                    </p:animEffect>
                                    <p:anim calcmode="lin" valueType="num">
                                      <p:cBhvr>
                                        <p:cTn id="50"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53"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54"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55" dur="7">
                                          <p:stCondLst>
                                            <p:cond delay="162"/>
                                          </p:stCondLst>
                                        </p:cTn>
                                        <p:tgtEl>
                                          <p:spTgt spid="4"/>
                                        </p:tgtEl>
                                      </p:cBhvr>
                                      <p:to x="100000" y="60000"/>
                                    </p:animScale>
                                    <p:animScale>
                                      <p:cBhvr>
                                        <p:cTn id="56" dur="41" decel="50000">
                                          <p:stCondLst>
                                            <p:cond delay="169"/>
                                          </p:stCondLst>
                                        </p:cTn>
                                        <p:tgtEl>
                                          <p:spTgt spid="4"/>
                                        </p:tgtEl>
                                      </p:cBhvr>
                                      <p:to x="100000" y="100000"/>
                                    </p:animScale>
                                    <p:animScale>
                                      <p:cBhvr>
                                        <p:cTn id="57" dur="7">
                                          <p:stCondLst>
                                            <p:cond delay="328"/>
                                          </p:stCondLst>
                                        </p:cTn>
                                        <p:tgtEl>
                                          <p:spTgt spid="4"/>
                                        </p:tgtEl>
                                      </p:cBhvr>
                                      <p:to x="100000" y="80000"/>
                                    </p:animScale>
                                    <p:animScale>
                                      <p:cBhvr>
                                        <p:cTn id="58" dur="41" decel="50000">
                                          <p:stCondLst>
                                            <p:cond delay="335"/>
                                          </p:stCondLst>
                                        </p:cTn>
                                        <p:tgtEl>
                                          <p:spTgt spid="4"/>
                                        </p:tgtEl>
                                      </p:cBhvr>
                                      <p:to x="100000" y="100000"/>
                                    </p:animScale>
                                    <p:animScale>
                                      <p:cBhvr>
                                        <p:cTn id="59" dur="7">
                                          <p:stCondLst>
                                            <p:cond delay="410"/>
                                          </p:stCondLst>
                                        </p:cTn>
                                        <p:tgtEl>
                                          <p:spTgt spid="4"/>
                                        </p:tgtEl>
                                      </p:cBhvr>
                                      <p:to x="100000" y="90000"/>
                                    </p:animScale>
                                    <p:animScale>
                                      <p:cBhvr>
                                        <p:cTn id="60" dur="41" decel="50000">
                                          <p:stCondLst>
                                            <p:cond delay="417"/>
                                          </p:stCondLst>
                                        </p:cTn>
                                        <p:tgtEl>
                                          <p:spTgt spid="4"/>
                                        </p:tgtEl>
                                      </p:cBhvr>
                                      <p:to x="100000" y="100000"/>
                                    </p:animScale>
                                    <p:animScale>
                                      <p:cBhvr>
                                        <p:cTn id="61" dur="7">
                                          <p:stCondLst>
                                            <p:cond delay="452"/>
                                          </p:stCondLst>
                                        </p:cTn>
                                        <p:tgtEl>
                                          <p:spTgt spid="4"/>
                                        </p:tgtEl>
                                      </p:cBhvr>
                                      <p:to x="100000" y="95000"/>
                                    </p:animScale>
                                    <p:animScale>
                                      <p:cBhvr>
                                        <p:cTn id="62" dur="41" decel="50000">
                                          <p:stCondLst>
                                            <p:cond delay="459"/>
                                          </p:stCondLst>
                                        </p:cTn>
                                        <p:tgtEl>
                                          <p:spTgt spid="4"/>
                                        </p:tgtEl>
                                      </p:cBhvr>
                                      <p:to x="100000" y="100000"/>
                                    </p:animScale>
                                  </p:childTnLst>
                                </p:cTn>
                              </p:par>
                            </p:childTnLst>
                          </p:cTn>
                        </p:par>
                        <p:par>
                          <p:cTn id="63" fill="hold">
                            <p:stCondLst>
                              <p:cond delay="1500"/>
                            </p:stCondLst>
                            <p:childTnLst>
                              <p:par>
                                <p:cTn id="64" presetID="26"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145">
                                          <p:stCondLst>
                                            <p:cond delay="0"/>
                                          </p:stCondLst>
                                        </p:cTn>
                                        <p:tgtEl>
                                          <p:spTgt spid="5"/>
                                        </p:tgtEl>
                                      </p:cBhvr>
                                    </p:animEffect>
                                    <p:anim calcmode="lin" valueType="num">
                                      <p:cBhvr>
                                        <p:cTn id="67" dur="456"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8" dur="16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9" dur="166" tmFilter="0, 0; 0.125,0.2665; 0.25,0.4; 0.375,0.465; 0.5,0.5;  0.625,0.535; 0.75,0.6; 0.875,0.7335; 1,1">
                                          <p:stCondLst>
                                            <p:cond delay="166"/>
                                          </p:stCondLst>
                                        </p:cTn>
                                        <p:tgtEl>
                                          <p:spTgt spid="5"/>
                                        </p:tgtEl>
                                        <p:attrNameLst>
                                          <p:attrName>ppt_y</p:attrName>
                                        </p:attrNameLst>
                                      </p:cBhvr>
                                      <p:tavLst>
                                        <p:tav tm="0" fmla="#ppt_y-sin(pi*$)/9">
                                          <p:val>
                                            <p:fltVal val="0"/>
                                          </p:val>
                                        </p:tav>
                                        <p:tav tm="100000">
                                          <p:val>
                                            <p:fltVal val="1"/>
                                          </p:val>
                                        </p:tav>
                                      </p:tavLst>
                                    </p:anim>
                                    <p:anim calcmode="lin" valueType="num">
                                      <p:cBhvr>
                                        <p:cTn id="70" dur="83" tmFilter="0, 0; 0.125,0.2665; 0.25,0.4; 0.375,0.465; 0.5,0.5;  0.625,0.535; 0.75,0.6; 0.875,0.7335; 1,1">
                                          <p:stCondLst>
                                            <p:cond delay="331"/>
                                          </p:stCondLst>
                                        </p:cTn>
                                        <p:tgtEl>
                                          <p:spTgt spid="5"/>
                                        </p:tgtEl>
                                        <p:attrNameLst>
                                          <p:attrName>ppt_y</p:attrName>
                                        </p:attrNameLst>
                                      </p:cBhvr>
                                      <p:tavLst>
                                        <p:tav tm="0" fmla="#ppt_y-sin(pi*$)/27">
                                          <p:val>
                                            <p:fltVal val="0"/>
                                          </p:val>
                                        </p:tav>
                                        <p:tav tm="100000">
                                          <p:val>
                                            <p:fltVal val="1"/>
                                          </p:val>
                                        </p:tav>
                                      </p:tavLst>
                                    </p:anim>
                                    <p:anim calcmode="lin" valueType="num">
                                      <p:cBhvr>
                                        <p:cTn id="71" dur="41" tmFilter="0, 0; 0.125,0.2665; 0.25,0.4; 0.375,0.465; 0.5,0.5;  0.625,0.535; 0.75,0.6; 0.875,0.7335; 1,1">
                                          <p:stCondLst>
                                            <p:cond delay="414"/>
                                          </p:stCondLst>
                                        </p:cTn>
                                        <p:tgtEl>
                                          <p:spTgt spid="5"/>
                                        </p:tgtEl>
                                        <p:attrNameLst>
                                          <p:attrName>ppt_y</p:attrName>
                                        </p:attrNameLst>
                                      </p:cBhvr>
                                      <p:tavLst>
                                        <p:tav tm="0" fmla="#ppt_y-sin(pi*$)/81">
                                          <p:val>
                                            <p:fltVal val="0"/>
                                          </p:val>
                                        </p:tav>
                                        <p:tav tm="100000">
                                          <p:val>
                                            <p:fltVal val="1"/>
                                          </p:val>
                                        </p:tav>
                                      </p:tavLst>
                                    </p:anim>
                                    <p:animScale>
                                      <p:cBhvr>
                                        <p:cTn id="72" dur="7">
                                          <p:stCondLst>
                                            <p:cond delay="162"/>
                                          </p:stCondLst>
                                        </p:cTn>
                                        <p:tgtEl>
                                          <p:spTgt spid="5"/>
                                        </p:tgtEl>
                                      </p:cBhvr>
                                      <p:to x="100000" y="60000"/>
                                    </p:animScale>
                                    <p:animScale>
                                      <p:cBhvr>
                                        <p:cTn id="73" dur="41" decel="50000">
                                          <p:stCondLst>
                                            <p:cond delay="169"/>
                                          </p:stCondLst>
                                        </p:cTn>
                                        <p:tgtEl>
                                          <p:spTgt spid="5"/>
                                        </p:tgtEl>
                                      </p:cBhvr>
                                      <p:to x="100000" y="100000"/>
                                    </p:animScale>
                                    <p:animScale>
                                      <p:cBhvr>
                                        <p:cTn id="74" dur="7">
                                          <p:stCondLst>
                                            <p:cond delay="328"/>
                                          </p:stCondLst>
                                        </p:cTn>
                                        <p:tgtEl>
                                          <p:spTgt spid="5"/>
                                        </p:tgtEl>
                                      </p:cBhvr>
                                      <p:to x="100000" y="80000"/>
                                    </p:animScale>
                                    <p:animScale>
                                      <p:cBhvr>
                                        <p:cTn id="75" dur="41" decel="50000">
                                          <p:stCondLst>
                                            <p:cond delay="335"/>
                                          </p:stCondLst>
                                        </p:cTn>
                                        <p:tgtEl>
                                          <p:spTgt spid="5"/>
                                        </p:tgtEl>
                                      </p:cBhvr>
                                      <p:to x="100000" y="100000"/>
                                    </p:animScale>
                                    <p:animScale>
                                      <p:cBhvr>
                                        <p:cTn id="76" dur="7">
                                          <p:stCondLst>
                                            <p:cond delay="410"/>
                                          </p:stCondLst>
                                        </p:cTn>
                                        <p:tgtEl>
                                          <p:spTgt spid="5"/>
                                        </p:tgtEl>
                                      </p:cBhvr>
                                      <p:to x="100000" y="90000"/>
                                    </p:animScale>
                                    <p:animScale>
                                      <p:cBhvr>
                                        <p:cTn id="77" dur="41" decel="50000">
                                          <p:stCondLst>
                                            <p:cond delay="417"/>
                                          </p:stCondLst>
                                        </p:cTn>
                                        <p:tgtEl>
                                          <p:spTgt spid="5"/>
                                        </p:tgtEl>
                                      </p:cBhvr>
                                      <p:to x="100000" y="100000"/>
                                    </p:animScale>
                                    <p:animScale>
                                      <p:cBhvr>
                                        <p:cTn id="78" dur="7">
                                          <p:stCondLst>
                                            <p:cond delay="452"/>
                                          </p:stCondLst>
                                        </p:cTn>
                                        <p:tgtEl>
                                          <p:spTgt spid="5"/>
                                        </p:tgtEl>
                                      </p:cBhvr>
                                      <p:to x="100000" y="95000"/>
                                    </p:animScale>
                                    <p:animScale>
                                      <p:cBhvr>
                                        <p:cTn id="79" dur="41" decel="50000">
                                          <p:stCondLst>
                                            <p:cond delay="459"/>
                                          </p:stCondLst>
                                        </p:cTn>
                                        <p:tgtEl>
                                          <p:spTgt spid="5"/>
                                        </p:tgtEl>
                                      </p:cBhvr>
                                      <p:to x="100000" y="100000"/>
                                    </p:animScale>
                                  </p:childTnLst>
                                </p:cTn>
                              </p:par>
                            </p:childTnLst>
                          </p:cTn>
                        </p:par>
                        <p:par>
                          <p:cTn id="80" fill="hold">
                            <p:stCondLst>
                              <p:cond delay="2000"/>
                            </p:stCondLst>
                            <p:childTnLst>
                              <p:par>
                                <p:cTn id="81" presetID="26" presetClass="entr" presetSubtype="0" fill="hold" grpId="0"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down)">
                                      <p:cBhvr>
                                        <p:cTn id="83" dur="145">
                                          <p:stCondLst>
                                            <p:cond delay="0"/>
                                          </p:stCondLst>
                                        </p:cTn>
                                        <p:tgtEl>
                                          <p:spTgt spid="6"/>
                                        </p:tgtEl>
                                      </p:cBhvr>
                                    </p:animEffect>
                                    <p:anim calcmode="lin" valueType="num">
                                      <p:cBhvr>
                                        <p:cTn id="84"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89" dur="7">
                                          <p:stCondLst>
                                            <p:cond delay="162"/>
                                          </p:stCondLst>
                                        </p:cTn>
                                        <p:tgtEl>
                                          <p:spTgt spid="6"/>
                                        </p:tgtEl>
                                      </p:cBhvr>
                                      <p:to x="100000" y="60000"/>
                                    </p:animScale>
                                    <p:animScale>
                                      <p:cBhvr>
                                        <p:cTn id="90" dur="41" decel="50000">
                                          <p:stCondLst>
                                            <p:cond delay="169"/>
                                          </p:stCondLst>
                                        </p:cTn>
                                        <p:tgtEl>
                                          <p:spTgt spid="6"/>
                                        </p:tgtEl>
                                      </p:cBhvr>
                                      <p:to x="100000" y="100000"/>
                                    </p:animScale>
                                    <p:animScale>
                                      <p:cBhvr>
                                        <p:cTn id="91" dur="7">
                                          <p:stCondLst>
                                            <p:cond delay="328"/>
                                          </p:stCondLst>
                                        </p:cTn>
                                        <p:tgtEl>
                                          <p:spTgt spid="6"/>
                                        </p:tgtEl>
                                      </p:cBhvr>
                                      <p:to x="100000" y="80000"/>
                                    </p:animScale>
                                    <p:animScale>
                                      <p:cBhvr>
                                        <p:cTn id="92" dur="41" decel="50000">
                                          <p:stCondLst>
                                            <p:cond delay="335"/>
                                          </p:stCondLst>
                                        </p:cTn>
                                        <p:tgtEl>
                                          <p:spTgt spid="6"/>
                                        </p:tgtEl>
                                      </p:cBhvr>
                                      <p:to x="100000" y="100000"/>
                                    </p:animScale>
                                    <p:animScale>
                                      <p:cBhvr>
                                        <p:cTn id="93" dur="7">
                                          <p:stCondLst>
                                            <p:cond delay="410"/>
                                          </p:stCondLst>
                                        </p:cTn>
                                        <p:tgtEl>
                                          <p:spTgt spid="6"/>
                                        </p:tgtEl>
                                      </p:cBhvr>
                                      <p:to x="100000" y="90000"/>
                                    </p:animScale>
                                    <p:animScale>
                                      <p:cBhvr>
                                        <p:cTn id="94" dur="41" decel="50000">
                                          <p:stCondLst>
                                            <p:cond delay="417"/>
                                          </p:stCondLst>
                                        </p:cTn>
                                        <p:tgtEl>
                                          <p:spTgt spid="6"/>
                                        </p:tgtEl>
                                      </p:cBhvr>
                                      <p:to x="100000" y="100000"/>
                                    </p:animScale>
                                    <p:animScale>
                                      <p:cBhvr>
                                        <p:cTn id="95" dur="7">
                                          <p:stCondLst>
                                            <p:cond delay="452"/>
                                          </p:stCondLst>
                                        </p:cTn>
                                        <p:tgtEl>
                                          <p:spTgt spid="6"/>
                                        </p:tgtEl>
                                      </p:cBhvr>
                                      <p:to x="100000" y="95000"/>
                                    </p:animScale>
                                    <p:animScale>
                                      <p:cBhvr>
                                        <p:cTn id="96" dur="41" decel="50000">
                                          <p:stCondLst>
                                            <p:cond delay="459"/>
                                          </p:stCondLst>
                                        </p:cTn>
                                        <p:tgtEl>
                                          <p:spTgt spid="6"/>
                                        </p:tgtEl>
                                      </p:cBhvr>
                                      <p:to x="100000" y="100000"/>
                                    </p:animScale>
                                  </p:childTnLst>
                                </p:cTn>
                              </p:par>
                            </p:childTnLst>
                          </p:cTn>
                        </p:par>
                        <p:par>
                          <p:cTn id="97" fill="hold">
                            <p:stCondLst>
                              <p:cond delay="2500"/>
                            </p:stCondLst>
                            <p:childTnLst>
                              <p:par>
                                <p:cTn id="98" presetID="26" presetClass="entr" presetSubtype="0" fill="hold" grpId="0" nodeType="afterEffect" nodePh="1">
                                  <p:stCondLst>
                                    <p:cond delay="0"/>
                                  </p:stCondLst>
                                  <p:endCondLst>
                                    <p:cond evt="begin" delay="0">
                                      <p:tn val="98"/>
                                    </p:cond>
                                  </p:endCondLst>
                                  <p:childTnLst>
                                    <p:set>
                                      <p:cBhvr>
                                        <p:cTn id="99" dur="1" fill="hold">
                                          <p:stCondLst>
                                            <p:cond delay="0"/>
                                          </p:stCondLst>
                                        </p:cTn>
                                        <p:tgtEl>
                                          <p:spTgt spid="7"/>
                                        </p:tgtEl>
                                        <p:attrNameLst>
                                          <p:attrName>style.visibility</p:attrName>
                                        </p:attrNameLst>
                                      </p:cBhvr>
                                      <p:to>
                                        <p:strVal val="visible"/>
                                      </p:to>
                                    </p:set>
                                    <p:animEffect transition="in" filter="wipe(down)">
                                      <p:cBhvr>
                                        <p:cTn id="100" dur="145">
                                          <p:stCondLst>
                                            <p:cond delay="0"/>
                                          </p:stCondLst>
                                        </p:cTn>
                                        <p:tgtEl>
                                          <p:spTgt spid="7"/>
                                        </p:tgtEl>
                                      </p:cBhvr>
                                    </p:animEffect>
                                    <p:anim calcmode="lin" valueType="num">
                                      <p:cBhvr>
                                        <p:cTn id="101" dur="456"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02" dur="166"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3" dur="166" tmFilter="0, 0; 0.125,0.2665; 0.25,0.4; 0.375,0.465; 0.5,0.5;  0.625,0.535; 0.75,0.6; 0.875,0.7335; 1,1">
                                          <p:stCondLst>
                                            <p:cond delay="166"/>
                                          </p:stCondLst>
                                        </p:cTn>
                                        <p:tgtEl>
                                          <p:spTgt spid="7"/>
                                        </p:tgtEl>
                                        <p:attrNameLst>
                                          <p:attrName>ppt_y</p:attrName>
                                        </p:attrNameLst>
                                      </p:cBhvr>
                                      <p:tavLst>
                                        <p:tav tm="0" fmla="#ppt_y-sin(pi*$)/9">
                                          <p:val>
                                            <p:fltVal val="0"/>
                                          </p:val>
                                        </p:tav>
                                        <p:tav tm="100000">
                                          <p:val>
                                            <p:fltVal val="1"/>
                                          </p:val>
                                        </p:tav>
                                      </p:tavLst>
                                    </p:anim>
                                    <p:anim calcmode="lin" valueType="num">
                                      <p:cBhvr>
                                        <p:cTn id="104" dur="83" tmFilter="0, 0; 0.125,0.2665; 0.25,0.4; 0.375,0.465; 0.5,0.5;  0.625,0.535; 0.75,0.6; 0.875,0.7335; 1,1">
                                          <p:stCondLst>
                                            <p:cond delay="331"/>
                                          </p:stCondLst>
                                        </p:cTn>
                                        <p:tgtEl>
                                          <p:spTgt spid="7"/>
                                        </p:tgtEl>
                                        <p:attrNameLst>
                                          <p:attrName>ppt_y</p:attrName>
                                        </p:attrNameLst>
                                      </p:cBhvr>
                                      <p:tavLst>
                                        <p:tav tm="0" fmla="#ppt_y-sin(pi*$)/27">
                                          <p:val>
                                            <p:fltVal val="0"/>
                                          </p:val>
                                        </p:tav>
                                        <p:tav tm="100000">
                                          <p:val>
                                            <p:fltVal val="1"/>
                                          </p:val>
                                        </p:tav>
                                      </p:tavLst>
                                    </p:anim>
                                    <p:anim calcmode="lin" valueType="num">
                                      <p:cBhvr>
                                        <p:cTn id="105" dur="41" tmFilter="0, 0; 0.125,0.2665; 0.25,0.4; 0.375,0.465; 0.5,0.5;  0.625,0.535; 0.75,0.6; 0.875,0.7335; 1,1">
                                          <p:stCondLst>
                                            <p:cond delay="414"/>
                                          </p:stCondLst>
                                        </p:cTn>
                                        <p:tgtEl>
                                          <p:spTgt spid="7"/>
                                        </p:tgtEl>
                                        <p:attrNameLst>
                                          <p:attrName>ppt_y</p:attrName>
                                        </p:attrNameLst>
                                      </p:cBhvr>
                                      <p:tavLst>
                                        <p:tav tm="0" fmla="#ppt_y-sin(pi*$)/81">
                                          <p:val>
                                            <p:fltVal val="0"/>
                                          </p:val>
                                        </p:tav>
                                        <p:tav tm="100000">
                                          <p:val>
                                            <p:fltVal val="1"/>
                                          </p:val>
                                        </p:tav>
                                      </p:tavLst>
                                    </p:anim>
                                    <p:animScale>
                                      <p:cBhvr>
                                        <p:cTn id="106" dur="7">
                                          <p:stCondLst>
                                            <p:cond delay="162"/>
                                          </p:stCondLst>
                                        </p:cTn>
                                        <p:tgtEl>
                                          <p:spTgt spid="7"/>
                                        </p:tgtEl>
                                      </p:cBhvr>
                                      <p:to x="100000" y="60000"/>
                                    </p:animScale>
                                    <p:animScale>
                                      <p:cBhvr>
                                        <p:cTn id="107" dur="41" decel="50000">
                                          <p:stCondLst>
                                            <p:cond delay="169"/>
                                          </p:stCondLst>
                                        </p:cTn>
                                        <p:tgtEl>
                                          <p:spTgt spid="7"/>
                                        </p:tgtEl>
                                      </p:cBhvr>
                                      <p:to x="100000" y="100000"/>
                                    </p:animScale>
                                    <p:animScale>
                                      <p:cBhvr>
                                        <p:cTn id="108" dur="7">
                                          <p:stCondLst>
                                            <p:cond delay="328"/>
                                          </p:stCondLst>
                                        </p:cTn>
                                        <p:tgtEl>
                                          <p:spTgt spid="7"/>
                                        </p:tgtEl>
                                      </p:cBhvr>
                                      <p:to x="100000" y="80000"/>
                                    </p:animScale>
                                    <p:animScale>
                                      <p:cBhvr>
                                        <p:cTn id="109" dur="41" decel="50000">
                                          <p:stCondLst>
                                            <p:cond delay="335"/>
                                          </p:stCondLst>
                                        </p:cTn>
                                        <p:tgtEl>
                                          <p:spTgt spid="7"/>
                                        </p:tgtEl>
                                      </p:cBhvr>
                                      <p:to x="100000" y="100000"/>
                                    </p:animScale>
                                    <p:animScale>
                                      <p:cBhvr>
                                        <p:cTn id="110" dur="7">
                                          <p:stCondLst>
                                            <p:cond delay="410"/>
                                          </p:stCondLst>
                                        </p:cTn>
                                        <p:tgtEl>
                                          <p:spTgt spid="7"/>
                                        </p:tgtEl>
                                      </p:cBhvr>
                                      <p:to x="100000" y="90000"/>
                                    </p:animScale>
                                    <p:animScale>
                                      <p:cBhvr>
                                        <p:cTn id="111" dur="41" decel="50000">
                                          <p:stCondLst>
                                            <p:cond delay="417"/>
                                          </p:stCondLst>
                                        </p:cTn>
                                        <p:tgtEl>
                                          <p:spTgt spid="7"/>
                                        </p:tgtEl>
                                      </p:cBhvr>
                                      <p:to x="100000" y="100000"/>
                                    </p:animScale>
                                    <p:animScale>
                                      <p:cBhvr>
                                        <p:cTn id="112" dur="7">
                                          <p:stCondLst>
                                            <p:cond delay="452"/>
                                          </p:stCondLst>
                                        </p:cTn>
                                        <p:tgtEl>
                                          <p:spTgt spid="7"/>
                                        </p:tgtEl>
                                      </p:cBhvr>
                                      <p:to x="100000" y="95000"/>
                                    </p:animScale>
                                    <p:animScale>
                                      <p:cBhvr>
                                        <p:cTn id="113" dur="41" decel="50000">
                                          <p:stCondLst>
                                            <p:cond delay="459"/>
                                          </p:stCondLst>
                                        </p:cTn>
                                        <p:tgtEl>
                                          <p:spTgt spid="7"/>
                                        </p:tgtEl>
                                      </p:cBhvr>
                                      <p:to x="100000" y="100000"/>
                                    </p:animScale>
                                  </p:childTnLst>
                                </p:cTn>
                              </p:par>
                            </p:childTnLst>
                          </p:cTn>
                        </p:par>
                        <p:par>
                          <p:cTn id="114" fill="hold">
                            <p:stCondLst>
                              <p:cond delay="3000"/>
                            </p:stCondLst>
                            <p:childTnLst>
                              <p:par>
                                <p:cTn id="115" presetID="26" presetClass="entr" presetSubtype="0" fill="hold" grpId="0" nodeType="after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wipe(down)">
                                      <p:cBhvr>
                                        <p:cTn id="117" dur="145">
                                          <p:stCondLst>
                                            <p:cond delay="0"/>
                                          </p:stCondLst>
                                        </p:cTn>
                                        <p:tgtEl>
                                          <p:spTgt spid="8"/>
                                        </p:tgtEl>
                                      </p:cBhvr>
                                    </p:animEffect>
                                    <p:anim calcmode="lin" valueType="num">
                                      <p:cBhvr>
                                        <p:cTn id="118" dur="456"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19" dur="166"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0" dur="166" tmFilter="0, 0; 0.125,0.2665; 0.25,0.4; 0.375,0.465; 0.5,0.5;  0.625,0.535; 0.75,0.6; 0.875,0.7335; 1,1">
                                          <p:stCondLst>
                                            <p:cond delay="166"/>
                                          </p:stCondLst>
                                        </p:cTn>
                                        <p:tgtEl>
                                          <p:spTgt spid="8"/>
                                        </p:tgtEl>
                                        <p:attrNameLst>
                                          <p:attrName>ppt_y</p:attrName>
                                        </p:attrNameLst>
                                      </p:cBhvr>
                                      <p:tavLst>
                                        <p:tav tm="0" fmla="#ppt_y-sin(pi*$)/9">
                                          <p:val>
                                            <p:fltVal val="0"/>
                                          </p:val>
                                        </p:tav>
                                        <p:tav tm="100000">
                                          <p:val>
                                            <p:fltVal val="1"/>
                                          </p:val>
                                        </p:tav>
                                      </p:tavLst>
                                    </p:anim>
                                    <p:anim calcmode="lin" valueType="num">
                                      <p:cBhvr>
                                        <p:cTn id="121" dur="83" tmFilter="0, 0; 0.125,0.2665; 0.25,0.4; 0.375,0.465; 0.5,0.5;  0.625,0.535; 0.75,0.6; 0.875,0.7335; 1,1">
                                          <p:stCondLst>
                                            <p:cond delay="331"/>
                                          </p:stCondLst>
                                        </p:cTn>
                                        <p:tgtEl>
                                          <p:spTgt spid="8"/>
                                        </p:tgtEl>
                                        <p:attrNameLst>
                                          <p:attrName>ppt_y</p:attrName>
                                        </p:attrNameLst>
                                      </p:cBhvr>
                                      <p:tavLst>
                                        <p:tav tm="0" fmla="#ppt_y-sin(pi*$)/27">
                                          <p:val>
                                            <p:fltVal val="0"/>
                                          </p:val>
                                        </p:tav>
                                        <p:tav tm="100000">
                                          <p:val>
                                            <p:fltVal val="1"/>
                                          </p:val>
                                        </p:tav>
                                      </p:tavLst>
                                    </p:anim>
                                    <p:anim calcmode="lin" valueType="num">
                                      <p:cBhvr>
                                        <p:cTn id="122" dur="41" tmFilter="0, 0; 0.125,0.2665; 0.25,0.4; 0.375,0.465; 0.5,0.5;  0.625,0.535; 0.75,0.6; 0.875,0.7335; 1,1">
                                          <p:stCondLst>
                                            <p:cond delay="414"/>
                                          </p:stCondLst>
                                        </p:cTn>
                                        <p:tgtEl>
                                          <p:spTgt spid="8"/>
                                        </p:tgtEl>
                                        <p:attrNameLst>
                                          <p:attrName>ppt_y</p:attrName>
                                        </p:attrNameLst>
                                      </p:cBhvr>
                                      <p:tavLst>
                                        <p:tav tm="0" fmla="#ppt_y-sin(pi*$)/81">
                                          <p:val>
                                            <p:fltVal val="0"/>
                                          </p:val>
                                        </p:tav>
                                        <p:tav tm="100000">
                                          <p:val>
                                            <p:fltVal val="1"/>
                                          </p:val>
                                        </p:tav>
                                      </p:tavLst>
                                    </p:anim>
                                    <p:animScale>
                                      <p:cBhvr>
                                        <p:cTn id="123" dur="7">
                                          <p:stCondLst>
                                            <p:cond delay="162"/>
                                          </p:stCondLst>
                                        </p:cTn>
                                        <p:tgtEl>
                                          <p:spTgt spid="8"/>
                                        </p:tgtEl>
                                      </p:cBhvr>
                                      <p:to x="100000" y="60000"/>
                                    </p:animScale>
                                    <p:animScale>
                                      <p:cBhvr>
                                        <p:cTn id="124" dur="41" decel="50000">
                                          <p:stCondLst>
                                            <p:cond delay="169"/>
                                          </p:stCondLst>
                                        </p:cTn>
                                        <p:tgtEl>
                                          <p:spTgt spid="8"/>
                                        </p:tgtEl>
                                      </p:cBhvr>
                                      <p:to x="100000" y="100000"/>
                                    </p:animScale>
                                    <p:animScale>
                                      <p:cBhvr>
                                        <p:cTn id="125" dur="7">
                                          <p:stCondLst>
                                            <p:cond delay="328"/>
                                          </p:stCondLst>
                                        </p:cTn>
                                        <p:tgtEl>
                                          <p:spTgt spid="8"/>
                                        </p:tgtEl>
                                      </p:cBhvr>
                                      <p:to x="100000" y="80000"/>
                                    </p:animScale>
                                    <p:animScale>
                                      <p:cBhvr>
                                        <p:cTn id="126" dur="41" decel="50000">
                                          <p:stCondLst>
                                            <p:cond delay="335"/>
                                          </p:stCondLst>
                                        </p:cTn>
                                        <p:tgtEl>
                                          <p:spTgt spid="8"/>
                                        </p:tgtEl>
                                      </p:cBhvr>
                                      <p:to x="100000" y="100000"/>
                                    </p:animScale>
                                    <p:animScale>
                                      <p:cBhvr>
                                        <p:cTn id="127" dur="7">
                                          <p:stCondLst>
                                            <p:cond delay="410"/>
                                          </p:stCondLst>
                                        </p:cTn>
                                        <p:tgtEl>
                                          <p:spTgt spid="8"/>
                                        </p:tgtEl>
                                      </p:cBhvr>
                                      <p:to x="100000" y="90000"/>
                                    </p:animScale>
                                    <p:animScale>
                                      <p:cBhvr>
                                        <p:cTn id="128" dur="41" decel="50000">
                                          <p:stCondLst>
                                            <p:cond delay="417"/>
                                          </p:stCondLst>
                                        </p:cTn>
                                        <p:tgtEl>
                                          <p:spTgt spid="8"/>
                                        </p:tgtEl>
                                      </p:cBhvr>
                                      <p:to x="100000" y="100000"/>
                                    </p:animScale>
                                    <p:animScale>
                                      <p:cBhvr>
                                        <p:cTn id="129" dur="7">
                                          <p:stCondLst>
                                            <p:cond delay="452"/>
                                          </p:stCondLst>
                                        </p:cTn>
                                        <p:tgtEl>
                                          <p:spTgt spid="8"/>
                                        </p:tgtEl>
                                      </p:cBhvr>
                                      <p:to x="100000" y="95000"/>
                                    </p:animScale>
                                    <p:animScale>
                                      <p:cBhvr>
                                        <p:cTn id="130" dur="41" decel="50000">
                                          <p:stCondLst>
                                            <p:cond delay="459"/>
                                          </p:stCondLst>
                                        </p:cTn>
                                        <p:tgtEl>
                                          <p:spTgt spid="8"/>
                                        </p:tgtEl>
                                      </p:cBhvr>
                                      <p:to x="100000" y="100000"/>
                                    </p:animScale>
                                  </p:childTnLst>
                                </p:cTn>
                              </p:par>
                            </p:childTnLst>
                          </p:cTn>
                        </p:par>
                        <p:par>
                          <p:cTn id="131" fill="hold">
                            <p:stCondLst>
                              <p:cond delay="3500"/>
                            </p:stCondLst>
                            <p:childTnLst>
                              <p:par>
                                <p:cTn id="132" presetID="26" presetClass="entr" presetSubtype="0" fill="hold" grpId="0" nodeType="after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wipe(down)">
                                      <p:cBhvr>
                                        <p:cTn id="134" dur="145">
                                          <p:stCondLst>
                                            <p:cond delay="0"/>
                                          </p:stCondLst>
                                        </p:cTn>
                                        <p:tgtEl>
                                          <p:spTgt spid="9"/>
                                        </p:tgtEl>
                                      </p:cBhvr>
                                    </p:animEffect>
                                    <p:anim calcmode="lin" valueType="num">
                                      <p:cBhvr>
                                        <p:cTn id="135"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6"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37"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138"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139"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140" dur="7">
                                          <p:stCondLst>
                                            <p:cond delay="162"/>
                                          </p:stCondLst>
                                        </p:cTn>
                                        <p:tgtEl>
                                          <p:spTgt spid="9"/>
                                        </p:tgtEl>
                                      </p:cBhvr>
                                      <p:to x="100000" y="60000"/>
                                    </p:animScale>
                                    <p:animScale>
                                      <p:cBhvr>
                                        <p:cTn id="141" dur="41" decel="50000">
                                          <p:stCondLst>
                                            <p:cond delay="169"/>
                                          </p:stCondLst>
                                        </p:cTn>
                                        <p:tgtEl>
                                          <p:spTgt spid="9"/>
                                        </p:tgtEl>
                                      </p:cBhvr>
                                      <p:to x="100000" y="100000"/>
                                    </p:animScale>
                                    <p:animScale>
                                      <p:cBhvr>
                                        <p:cTn id="142" dur="7">
                                          <p:stCondLst>
                                            <p:cond delay="328"/>
                                          </p:stCondLst>
                                        </p:cTn>
                                        <p:tgtEl>
                                          <p:spTgt spid="9"/>
                                        </p:tgtEl>
                                      </p:cBhvr>
                                      <p:to x="100000" y="80000"/>
                                    </p:animScale>
                                    <p:animScale>
                                      <p:cBhvr>
                                        <p:cTn id="143" dur="41" decel="50000">
                                          <p:stCondLst>
                                            <p:cond delay="335"/>
                                          </p:stCondLst>
                                        </p:cTn>
                                        <p:tgtEl>
                                          <p:spTgt spid="9"/>
                                        </p:tgtEl>
                                      </p:cBhvr>
                                      <p:to x="100000" y="100000"/>
                                    </p:animScale>
                                    <p:animScale>
                                      <p:cBhvr>
                                        <p:cTn id="144" dur="7">
                                          <p:stCondLst>
                                            <p:cond delay="410"/>
                                          </p:stCondLst>
                                        </p:cTn>
                                        <p:tgtEl>
                                          <p:spTgt spid="9"/>
                                        </p:tgtEl>
                                      </p:cBhvr>
                                      <p:to x="100000" y="90000"/>
                                    </p:animScale>
                                    <p:animScale>
                                      <p:cBhvr>
                                        <p:cTn id="145" dur="41" decel="50000">
                                          <p:stCondLst>
                                            <p:cond delay="417"/>
                                          </p:stCondLst>
                                        </p:cTn>
                                        <p:tgtEl>
                                          <p:spTgt spid="9"/>
                                        </p:tgtEl>
                                      </p:cBhvr>
                                      <p:to x="100000" y="100000"/>
                                    </p:animScale>
                                    <p:animScale>
                                      <p:cBhvr>
                                        <p:cTn id="146" dur="7">
                                          <p:stCondLst>
                                            <p:cond delay="452"/>
                                          </p:stCondLst>
                                        </p:cTn>
                                        <p:tgtEl>
                                          <p:spTgt spid="9"/>
                                        </p:tgtEl>
                                      </p:cBhvr>
                                      <p:to x="100000" y="95000"/>
                                    </p:animScale>
                                    <p:animScale>
                                      <p:cBhvr>
                                        <p:cTn id="147" dur="41" decel="50000">
                                          <p:stCondLst>
                                            <p:cond delay="459"/>
                                          </p:stCondLst>
                                        </p:cTn>
                                        <p:tgtEl>
                                          <p:spTgt spid="9"/>
                                        </p:tgtEl>
                                      </p:cBhvr>
                                      <p:to x="100000" y="100000"/>
                                    </p:animScale>
                                  </p:childTnLst>
                                </p:cTn>
                              </p:par>
                            </p:childTnLst>
                          </p:cTn>
                        </p:par>
                        <p:par>
                          <p:cTn id="148" fill="hold">
                            <p:stCondLst>
                              <p:cond delay="4000"/>
                            </p:stCondLst>
                            <p:childTnLst>
                              <p:par>
                                <p:cTn id="149" presetID="26" presetClass="entr" presetSubtype="0" fill="hold" grpId="0" nodeType="afterEffect">
                                  <p:stCondLst>
                                    <p:cond delay="0"/>
                                  </p:stCondLst>
                                  <p:childTnLst>
                                    <p:set>
                                      <p:cBhvr>
                                        <p:cTn id="150" dur="1" fill="hold">
                                          <p:stCondLst>
                                            <p:cond delay="0"/>
                                          </p:stCondLst>
                                        </p:cTn>
                                        <p:tgtEl>
                                          <p:spTgt spid="10"/>
                                        </p:tgtEl>
                                        <p:attrNameLst>
                                          <p:attrName>style.visibility</p:attrName>
                                        </p:attrNameLst>
                                      </p:cBhvr>
                                      <p:to>
                                        <p:strVal val="visible"/>
                                      </p:to>
                                    </p:set>
                                    <p:animEffect transition="in" filter="wipe(down)">
                                      <p:cBhvr>
                                        <p:cTn id="151" dur="145">
                                          <p:stCondLst>
                                            <p:cond delay="0"/>
                                          </p:stCondLst>
                                        </p:cTn>
                                        <p:tgtEl>
                                          <p:spTgt spid="10"/>
                                        </p:tgtEl>
                                      </p:cBhvr>
                                    </p:animEffect>
                                    <p:anim calcmode="lin" valueType="num">
                                      <p:cBhvr>
                                        <p:cTn id="152" dur="456"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3" dur="166"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4" dur="166" tmFilter="0, 0; 0.125,0.2665; 0.25,0.4; 0.375,0.465; 0.5,0.5;  0.625,0.535; 0.75,0.6; 0.875,0.7335; 1,1">
                                          <p:stCondLst>
                                            <p:cond delay="166"/>
                                          </p:stCondLst>
                                        </p:cTn>
                                        <p:tgtEl>
                                          <p:spTgt spid="10"/>
                                        </p:tgtEl>
                                        <p:attrNameLst>
                                          <p:attrName>ppt_y</p:attrName>
                                        </p:attrNameLst>
                                      </p:cBhvr>
                                      <p:tavLst>
                                        <p:tav tm="0" fmla="#ppt_y-sin(pi*$)/9">
                                          <p:val>
                                            <p:fltVal val="0"/>
                                          </p:val>
                                        </p:tav>
                                        <p:tav tm="100000">
                                          <p:val>
                                            <p:fltVal val="1"/>
                                          </p:val>
                                        </p:tav>
                                      </p:tavLst>
                                    </p:anim>
                                    <p:anim calcmode="lin" valueType="num">
                                      <p:cBhvr>
                                        <p:cTn id="155" dur="83" tmFilter="0, 0; 0.125,0.2665; 0.25,0.4; 0.375,0.465; 0.5,0.5;  0.625,0.535; 0.75,0.6; 0.875,0.7335; 1,1">
                                          <p:stCondLst>
                                            <p:cond delay="331"/>
                                          </p:stCondLst>
                                        </p:cTn>
                                        <p:tgtEl>
                                          <p:spTgt spid="10"/>
                                        </p:tgtEl>
                                        <p:attrNameLst>
                                          <p:attrName>ppt_y</p:attrName>
                                        </p:attrNameLst>
                                      </p:cBhvr>
                                      <p:tavLst>
                                        <p:tav tm="0" fmla="#ppt_y-sin(pi*$)/27">
                                          <p:val>
                                            <p:fltVal val="0"/>
                                          </p:val>
                                        </p:tav>
                                        <p:tav tm="100000">
                                          <p:val>
                                            <p:fltVal val="1"/>
                                          </p:val>
                                        </p:tav>
                                      </p:tavLst>
                                    </p:anim>
                                    <p:anim calcmode="lin" valueType="num">
                                      <p:cBhvr>
                                        <p:cTn id="156" dur="41" tmFilter="0, 0; 0.125,0.2665; 0.25,0.4; 0.375,0.465; 0.5,0.5;  0.625,0.535; 0.75,0.6; 0.875,0.7335; 1,1">
                                          <p:stCondLst>
                                            <p:cond delay="414"/>
                                          </p:stCondLst>
                                        </p:cTn>
                                        <p:tgtEl>
                                          <p:spTgt spid="10"/>
                                        </p:tgtEl>
                                        <p:attrNameLst>
                                          <p:attrName>ppt_y</p:attrName>
                                        </p:attrNameLst>
                                      </p:cBhvr>
                                      <p:tavLst>
                                        <p:tav tm="0" fmla="#ppt_y-sin(pi*$)/81">
                                          <p:val>
                                            <p:fltVal val="0"/>
                                          </p:val>
                                        </p:tav>
                                        <p:tav tm="100000">
                                          <p:val>
                                            <p:fltVal val="1"/>
                                          </p:val>
                                        </p:tav>
                                      </p:tavLst>
                                    </p:anim>
                                    <p:animScale>
                                      <p:cBhvr>
                                        <p:cTn id="157" dur="7">
                                          <p:stCondLst>
                                            <p:cond delay="162"/>
                                          </p:stCondLst>
                                        </p:cTn>
                                        <p:tgtEl>
                                          <p:spTgt spid="10"/>
                                        </p:tgtEl>
                                      </p:cBhvr>
                                      <p:to x="100000" y="60000"/>
                                    </p:animScale>
                                    <p:animScale>
                                      <p:cBhvr>
                                        <p:cTn id="158" dur="41" decel="50000">
                                          <p:stCondLst>
                                            <p:cond delay="169"/>
                                          </p:stCondLst>
                                        </p:cTn>
                                        <p:tgtEl>
                                          <p:spTgt spid="10"/>
                                        </p:tgtEl>
                                      </p:cBhvr>
                                      <p:to x="100000" y="100000"/>
                                    </p:animScale>
                                    <p:animScale>
                                      <p:cBhvr>
                                        <p:cTn id="159" dur="7">
                                          <p:stCondLst>
                                            <p:cond delay="328"/>
                                          </p:stCondLst>
                                        </p:cTn>
                                        <p:tgtEl>
                                          <p:spTgt spid="10"/>
                                        </p:tgtEl>
                                      </p:cBhvr>
                                      <p:to x="100000" y="80000"/>
                                    </p:animScale>
                                    <p:animScale>
                                      <p:cBhvr>
                                        <p:cTn id="160" dur="41" decel="50000">
                                          <p:stCondLst>
                                            <p:cond delay="335"/>
                                          </p:stCondLst>
                                        </p:cTn>
                                        <p:tgtEl>
                                          <p:spTgt spid="10"/>
                                        </p:tgtEl>
                                      </p:cBhvr>
                                      <p:to x="100000" y="100000"/>
                                    </p:animScale>
                                    <p:animScale>
                                      <p:cBhvr>
                                        <p:cTn id="161" dur="7">
                                          <p:stCondLst>
                                            <p:cond delay="410"/>
                                          </p:stCondLst>
                                        </p:cTn>
                                        <p:tgtEl>
                                          <p:spTgt spid="10"/>
                                        </p:tgtEl>
                                      </p:cBhvr>
                                      <p:to x="100000" y="90000"/>
                                    </p:animScale>
                                    <p:animScale>
                                      <p:cBhvr>
                                        <p:cTn id="162" dur="41" decel="50000">
                                          <p:stCondLst>
                                            <p:cond delay="417"/>
                                          </p:stCondLst>
                                        </p:cTn>
                                        <p:tgtEl>
                                          <p:spTgt spid="10"/>
                                        </p:tgtEl>
                                      </p:cBhvr>
                                      <p:to x="100000" y="100000"/>
                                    </p:animScale>
                                    <p:animScale>
                                      <p:cBhvr>
                                        <p:cTn id="163" dur="7">
                                          <p:stCondLst>
                                            <p:cond delay="452"/>
                                          </p:stCondLst>
                                        </p:cTn>
                                        <p:tgtEl>
                                          <p:spTgt spid="10"/>
                                        </p:tgtEl>
                                      </p:cBhvr>
                                      <p:to x="100000" y="95000"/>
                                    </p:animScale>
                                    <p:animScale>
                                      <p:cBhvr>
                                        <p:cTn id="164" dur="41" decel="50000">
                                          <p:stCondLst>
                                            <p:cond delay="459"/>
                                          </p:stCondLst>
                                        </p:cTn>
                                        <p:tgtEl>
                                          <p:spTgt spid="10"/>
                                        </p:tgtEl>
                                      </p:cBhvr>
                                      <p:to x="100000" y="100000"/>
                                    </p:animScale>
                                  </p:childTnLst>
                                </p:cTn>
                              </p:par>
                            </p:childTnLst>
                          </p:cTn>
                        </p:par>
                        <p:par>
                          <p:cTn id="165" fill="hold">
                            <p:stCondLst>
                              <p:cond delay="4500"/>
                            </p:stCondLst>
                            <p:childTnLst>
                              <p:par>
                                <p:cTn id="166" presetID="26" presetClass="entr" presetSubtype="0" fill="hold" grpId="0" nodeType="afterEffect">
                                  <p:stCondLst>
                                    <p:cond delay="0"/>
                                  </p:stCondLst>
                                  <p:childTnLst>
                                    <p:set>
                                      <p:cBhvr>
                                        <p:cTn id="167" dur="1" fill="hold">
                                          <p:stCondLst>
                                            <p:cond delay="0"/>
                                          </p:stCondLst>
                                        </p:cTn>
                                        <p:tgtEl>
                                          <p:spTgt spid="11"/>
                                        </p:tgtEl>
                                        <p:attrNameLst>
                                          <p:attrName>style.visibility</p:attrName>
                                        </p:attrNameLst>
                                      </p:cBhvr>
                                      <p:to>
                                        <p:strVal val="visible"/>
                                      </p:to>
                                    </p:set>
                                    <p:animEffect transition="in" filter="wipe(down)">
                                      <p:cBhvr>
                                        <p:cTn id="168" dur="145">
                                          <p:stCondLst>
                                            <p:cond delay="0"/>
                                          </p:stCondLst>
                                        </p:cTn>
                                        <p:tgtEl>
                                          <p:spTgt spid="11"/>
                                        </p:tgtEl>
                                      </p:cBhvr>
                                    </p:animEffect>
                                    <p:anim calcmode="lin" valueType="num">
                                      <p:cBhvr>
                                        <p:cTn id="169" dur="456"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70" dur="16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1" dur="166" tmFilter="0, 0; 0.125,0.2665; 0.25,0.4; 0.375,0.465; 0.5,0.5;  0.625,0.535; 0.75,0.6; 0.875,0.7335; 1,1">
                                          <p:stCondLst>
                                            <p:cond delay="166"/>
                                          </p:stCondLst>
                                        </p:cTn>
                                        <p:tgtEl>
                                          <p:spTgt spid="11"/>
                                        </p:tgtEl>
                                        <p:attrNameLst>
                                          <p:attrName>ppt_y</p:attrName>
                                        </p:attrNameLst>
                                      </p:cBhvr>
                                      <p:tavLst>
                                        <p:tav tm="0" fmla="#ppt_y-sin(pi*$)/9">
                                          <p:val>
                                            <p:fltVal val="0"/>
                                          </p:val>
                                        </p:tav>
                                        <p:tav tm="100000">
                                          <p:val>
                                            <p:fltVal val="1"/>
                                          </p:val>
                                        </p:tav>
                                      </p:tavLst>
                                    </p:anim>
                                    <p:anim calcmode="lin" valueType="num">
                                      <p:cBhvr>
                                        <p:cTn id="172" dur="83" tmFilter="0, 0; 0.125,0.2665; 0.25,0.4; 0.375,0.465; 0.5,0.5;  0.625,0.535; 0.75,0.6; 0.875,0.7335; 1,1">
                                          <p:stCondLst>
                                            <p:cond delay="331"/>
                                          </p:stCondLst>
                                        </p:cTn>
                                        <p:tgtEl>
                                          <p:spTgt spid="11"/>
                                        </p:tgtEl>
                                        <p:attrNameLst>
                                          <p:attrName>ppt_y</p:attrName>
                                        </p:attrNameLst>
                                      </p:cBhvr>
                                      <p:tavLst>
                                        <p:tav tm="0" fmla="#ppt_y-sin(pi*$)/27">
                                          <p:val>
                                            <p:fltVal val="0"/>
                                          </p:val>
                                        </p:tav>
                                        <p:tav tm="100000">
                                          <p:val>
                                            <p:fltVal val="1"/>
                                          </p:val>
                                        </p:tav>
                                      </p:tavLst>
                                    </p:anim>
                                    <p:anim calcmode="lin" valueType="num">
                                      <p:cBhvr>
                                        <p:cTn id="173" dur="41" tmFilter="0, 0; 0.125,0.2665; 0.25,0.4; 0.375,0.465; 0.5,0.5;  0.625,0.535; 0.75,0.6; 0.875,0.7335; 1,1">
                                          <p:stCondLst>
                                            <p:cond delay="414"/>
                                          </p:stCondLst>
                                        </p:cTn>
                                        <p:tgtEl>
                                          <p:spTgt spid="11"/>
                                        </p:tgtEl>
                                        <p:attrNameLst>
                                          <p:attrName>ppt_y</p:attrName>
                                        </p:attrNameLst>
                                      </p:cBhvr>
                                      <p:tavLst>
                                        <p:tav tm="0" fmla="#ppt_y-sin(pi*$)/81">
                                          <p:val>
                                            <p:fltVal val="0"/>
                                          </p:val>
                                        </p:tav>
                                        <p:tav tm="100000">
                                          <p:val>
                                            <p:fltVal val="1"/>
                                          </p:val>
                                        </p:tav>
                                      </p:tavLst>
                                    </p:anim>
                                    <p:animScale>
                                      <p:cBhvr>
                                        <p:cTn id="174" dur="7">
                                          <p:stCondLst>
                                            <p:cond delay="162"/>
                                          </p:stCondLst>
                                        </p:cTn>
                                        <p:tgtEl>
                                          <p:spTgt spid="11"/>
                                        </p:tgtEl>
                                      </p:cBhvr>
                                      <p:to x="100000" y="60000"/>
                                    </p:animScale>
                                    <p:animScale>
                                      <p:cBhvr>
                                        <p:cTn id="175" dur="41" decel="50000">
                                          <p:stCondLst>
                                            <p:cond delay="169"/>
                                          </p:stCondLst>
                                        </p:cTn>
                                        <p:tgtEl>
                                          <p:spTgt spid="11"/>
                                        </p:tgtEl>
                                      </p:cBhvr>
                                      <p:to x="100000" y="100000"/>
                                    </p:animScale>
                                    <p:animScale>
                                      <p:cBhvr>
                                        <p:cTn id="176" dur="7">
                                          <p:stCondLst>
                                            <p:cond delay="328"/>
                                          </p:stCondLst>
                                        </p:cTn>
                                        <p:tgtEl>
                                          <p:spTgt spid="11"/>
                                        </p:tgtEl>
                                      </p:cBhvr>
                                      <p:to x="100000" y="80000"/>
                                    </p:animScale>
                                    <p:animScale>
                                      <p:cBhvr>
                                        <p:cTn id="177" dur="41" decel="50000">
                                          <p:stCondLst>
                                            <p:cond delay="335"/>
                                          </p:stCondLst>
                                        </p:cTn>
                                        <p:tgtEl>
                                          <p:spTgt spid="11"/>
                                        </p:tgtEl>
                                      </p:cBhvr>
                                      <p:to x="100000" y="100000"/>
                                    </p:animScale>
                                    <p:animScale>
                                      <p:cBhvr>
                                        <p:cTn id="178" dur="7">
                                          <p:stCondLst>
                                            <p:cond delay="410"/>
                                          </p:stCondLst>
                                        </p:cTn>
                                        <p:tgtEl>
                                          <p:spTgt spid="11"/>
                                        </p:tgtEl>
                                      </p:cBhvr>
                                      <p:to x="100000" y="90000"/>
                                    </p:animScale>
                                    <p:animScale>
                                      <p:cBhvr>
                                        <p:cTn id="179" dur="41" decel="50000">
                                          <p:stCondLst>
                                            <p:cond delay="417"/>
                                          </p:stCondLst>
                                        </p:cTn>
                                        <p:tgtEl>
                                          <p:spTgt spid="11"/>
                                        </p:tgtEl>
                                      </p:cBhvr>
                                      <p:to x="100000" y="100000"/>
                                    </p:animScale>
                                    <p:animScale>
                                      <p:cBhvr>
                                        <p:cTn id="180" dur="7">
                                          <p:stCondLst>
                                            <p:cond delay="452"/>
                                          </p:stCondLst>
                                        </p:cTn>
                                        <p:tgtEl>
                                          <p:spTgt spid="11"/>
                                        </p:tgtEl>
                                      </p:cBhvr>
                                      <p:to x="100000" y="95000"/>
                                    </p:animScale>
                                    <p:animScale>
                                      <p:cBhvr>
                                        <p:cTn id="181" dur="41" decel="50000">
                                          <p:stCondLst>
                                            <p:cond delay="459"/>
                                          </p:stCondLst>
                                        </p:cTn>
                                        <p:tgtEl>
                                          <p:spTgt spid="11"/>
                                        </p:tgtEl>
                                      </p:cBhvr>
                                      <p:to x="100000" y="100000"/>
                                    </p:animScale>
                                  </p:childTnLst>
                                </p:cTn>
                              </p:par>
                            </p:childTnLst>
                          </p:cTn>
                        </p:par>
                        <p:par>
                          <p:cTn id="182" fill="hold">
                            <p:stCondLst>
                              <p:cond delay="5000"/>
                            </p:stCondLst>
                            <p:childTnLst>
                              <p:par>
                                <p:cTn id="183" presetID="26" presetClass="entr" presetSubtype="0" fill="hold" grpId="0" nodeType="afterEffect">
                                  <p:stCondLst>
                                    <p:cond delay="0"/>
                                  </p:stCondLst>
                                  <p:childTnLst>
                                    <p:set>
                                      <p:cBhvr>
                                        <p:cTn id="184" dur="1" fill="hold">
                                          <p:stCondLst>
                                            <p:cond delay="0"/>
                                          </p:stCondLst>
                                        </p:cTn>
                                        <p:tgtEl>
                                          <p:spTgt spid="12"/>
                                        </p:tgtEl>
                                        <p:attrNameLst>
                                          <p:attrName>style.visibility</p:attrName>
                                        </p:attrNameLst>
                                      </p:cBhvr>
                                      <p:to>
                                        <p:strVal val="visible"/>
                                      </p:to>
                                    </p:set>
                                    <p:animEffect transition="in" filter="wipe(down)">
                                      <p:cBhvr>
                                        <p:cTn id="185" dur="145">
                                          <p:stCondLst>
                                            <p:cond delay="0"/>
                                          </p:stCondLst>
                                        </p:cTn>
                                        <p:tgtEl>
                                          <p:spTgt spid="12"/>
                                        </p:tgtEl>
                                      </p:cBhvr>
                                    </p:animEffect>
                                    <p:anim calcmode="lin" valueType="num">
                                      <p:cBhvr>
                                        <p:cTn id="186" dur="456"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7" dur="1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88" dur="166" tmFilter="0, 0; 0.125,0.2665; 0.25,0.4; 0.375,0.465; 0.5,0.5;  0.625,0.535; 0.75,0.6; 0.875,0.7335; 1,1">
                                          <p:stCondLst>
                                            <p:cond delay="166"/>
                                          </p:stCondLst>
                                        </p:cTn>
                                        <p:tgtEl>
                                          <p:spTgt spid="12"/>
                                        </p:tgtEl>
                                        <p:attrNameLst>
                                          <p:attrName>ppt_y</p:attrName>
                                        </p:attrNameLst>
                                      </p:cBhvr>
                                      <p:tavLst>
                                        <p:tav tm="0" fmla="#ppt_y-sin(pi*$)/9">
                                          <p:val>
                                            <p:fltVal val="0"/>
                                          </p:val>
                                        </p:tav>
                                        <p:tav tm="100000">
                                          <p:val>
                                            <p:fltVal val="1"/>
                                          </p:val>
                                        </p:tav>
                                      </p:tavLst>
                                    </p:anim>
                                    <p:anim calcmode="lin" valueType="num">
                                      <p:cBhvr>
                                        <p:cTn id="189" dur="83" tmFilter="0, 0; 0.125,0.2665; 0.25,0.4; 0.375,0.465; 0.5,0.5;  0.625,0.535; 0.75,0.6; 0.875,0.7335; 1,1">
                                          <p:stCondLst>
                                            <p:cond delay="331"/>
                                          </p:stCondLst>
                                        </p:cTn>
                                        <p:tgtEl>
                                          <p:spTgt spid="12"/>
                                        </p:tgtEl>
                                        <p:attrNameLst>
                                          <p:attrName>ppt_y</p:attrName>
                                        </p:attrNameLst>
                                      </p:cBhvr>
                                      <p:tavLst>
                                        <p:tav tm="0" fmla="#ppt_y-sin(pi*$)/27">
                                          <p:val>
                                            <p:fltVal val="0"/>
                                          </p:val>
                                        </p:tav>
                                        <p:tav tm="100000">
                                          <p:val>
                                            <p:fltVal val="1"/>
                                          </p:val>
                                        </p:tav>
                                      </p:tavLst>
                                    </p:anim>
                                    <p:anim calcmode="lin" valueType="num">
                                      <p:cBhvr>
                                        <p:cTn id="190" dur="41" tmFilter="0, 0; 0.125,0.2665; 0.25,0.4; 0.375,0.465; 0.5,0.5;  0.625,0.535; 0.75,0.6; 0.875,0.7335; 1,1">
                                          <p:stCondLst>
                                            <p:cond delay="414"/>
                                          </p:stCondLst>
                                        </p:cTn>
                                        <p:tgtEl>
                                          <p:spTgt spid="12"/>
                                        </p:tgtEl>
                                        <p:attrNameLst>
                                          <p:attrName>ppt_y</p:attrName>
                                        </p:attrNameLst>
                                      </p:cBhvr>
                                      <p:tavLst>
                                        <p:tav tm="0" fmla="#ppt_y-sin(pi*$)/81">
                                          <p:val>
                                            <p:fltVal val="0"/>
                                          </p:val>
                                        </p:tav>
                                        <p:tav tm="100000">
                                          <p:val>
                                            <p:fltVal val="1"/>
                                          </p:val>
                                        </p:tav>
                                      </p:tavLst>
                                    </p:anim>
                                    <p:animScale>
                                      <p:cBhvr>
                                        <p:cTn id="191" dur="7">
                                          <p:stCondLst>
                                            <p:cond delay="162"/>
                                          </p:stCondLst>
                                        </p:cTn>
                                        <p:tgtEl>
                                          <p:spTgt spid="12"/>
                                        </p:tgtEl>
                                      </p:cBhvr>
                                      <p:to x="100000" y="60000"/>
                                    </p:animScale>
                                    <p:animScale>
                                      <p:cBhvr>
                                        <p:cTn id="192" dur="41" decel="50000">
                                          <p:stCondLst>
                                            <p:cond delay="169"/>
                                          </p:stCondLst>
                                        </p:cTn>
                                        <p:tgtEl>
                                          <p:spTgt spid="12"/>
                                        </p:tgtEl>
                                      </p:cBhvr>
                                      <p:to x="100000" y="100000"/>
                                    </p:animScale>
                                    <p:animScale>
                                      <p:cBhvr>
                                        <p:cTn id="193" dur="7">
                                          <p:stCondLst>
                                            <p:cond delay="328"/>
                                          </p:stCondLst>
                                        </p:cTn>
                                        <p:tgtEl>
                                          <p:spTgt spid="12"/>
                                        </p:tgtEl>
                                      </p:cBhvr>
                                      <p:to x="100000" y="80000"/>
                                    </p:animScale>
                                    <p:animScale>
                                      <p:cBhvr>
                                        <p:cTn id="194" dur="41" decel="50000">
                                          <p:stCondLst>
                                            <p:cond delay="335"/>
                                          </p:stCondLst>
                                        </p:cTn>
                                        <p:tgtEl>
                                          <p:spTgt spid="12"/>
                                        </p:tgtEl>
                                      </p:cBhvr>
                                      <p:to x="100000" y="100000"/>
                                    </p:animScale>
                                    <p:animScale>
                                      <p:cBhvr>
                                        <p:cTn id="195" dur="7">
                                          <p:stCondLst>
                                            <p:cond delay="410"/>
                                          </p:stCondLst>
                                        </p:cTn>
                                        <p:tgtEl>
                                          <p:spTgt spid="12"/>
                                        </p:tgtEl>
                                      </p:cBhvr>
                                      <p:to x="100000" y="90000"/>
                                    </p:animScale>
                                    <p:animScale>
                                      <p:cBhvr>
                                        <p:cTn id="196" dur="41" decel="50000">
                                          <p:stCondLst>
                                            <p:cond delay="417"/>
                                          </p:stCondLst>
                                        </p:cTn>
                                        <p:tgtEl>
                                          <p:spTgt spid="12"/>
                                        </p:tgtEl>
                                      </p:cBhvr>
                                      <p:to x="100000" y="100000"/>
                                    </p:animScale>
                                    <p:animScale>
                                      <p:cBhvr>
                                        <p:cTn id="197" dur="7">
                                          <p:stCondLst>
                                            <p:cond delay="452"/>
                                          </p:stCondLst>
                                        </p:cTn>
                                        <p:tgtEl>
                                          <p:spTgt spid="12"/>
                                        </p:tgtEl>
                                      </p:cBhvr>
                                      <p:to x="100000" y="95000"/>
                                    </p:animScale>
                                    <p:animScale>
                                      <p:cBhvr>
                                        <p:cTn id="198" dur="41" decel="50000">
                                          <p:stCondLst>
                                            <p:cond delay="459"/>
                                          </p:stCondLst>
                                        </p:cTn>
                                        <p:tgtEl>
                                          <p:spTgt spid="12"/>
                                        </p:tgtEl>
                                      </p:cBhvr>
                                      <p:to x="100000" y="100000"/>
                                    </p:animScale>
                                  </p:childTnLst>
                                </p:cTn>
                              </p:par>
                            </p:childTnLst>
                          </p:cTn>
                        </p:par>
                        <p:par>
                          <p:cTn id="199" fill="hold">
                            <p:stCondLst>
                              <p:cond delay="5500"/>
                            </p:stCondLst>
                            <p:childTnLst>
                              <p:par>
                                <p:cTn id="200" presetID="26" presetClass="entr" presetSubtype="0" fill="hold" grpId="0" nodeType="afterEffect">
                                  <p:stCondLst>
                                    <p:cond delay="0"/>
                                  </p:stCondLst>
                                  <p:childTnLst>
                                    <p:set>
                                      <p:cBhvr>
                                        <p:cTn id="201" dur="1" fill="hold">
                                          <p:stCondLst>
                                            <p:cond delay="0"/>
                                          </p:stCondLst>
                                        </p:cTn>
                                        <p:tgtEl>
                                          <p:spTgt spid="13"/>
                                        </p:tgtEl>
                                        <p:attrNameLst>
                                          <p:attrName>style.visibility</p:attrName>
                                        </p:attrNameLst>
                                      </p:cBhvr>
                                      <p:to>
                                        <p:strVal val="visible"/>
                                      </p:to>
                                    </p:set>
                                    <p:animEffect transition="in" filter="wipe(down)">
                                      <p:cBhvr>
                                        <p:cTn id="202" dur="145">
                                          <p:stCondLst>
                                            <p:cond delay="0"/>
                                          </p:stCondLst>
                                        </p:cTn>
                                        <p:tgtEl>
                                          <p:spTgt spid="13"/>
                                        </p:tgtEl>
                                      </p:cBhvr>
                                    </p:animEffect>
                                    <p:anim calcmode="lin" valueType="num">
                                      <p:cBhvr>
                                        <p:cTn id="203" dur="45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04" dur="16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05" dur="166" tmFilter="0, 0; 0.125,0.2665; 0.25,0.4; 0.375,0.465; 0.5,0.5;  0.625,0.535; 0.75,0.6; 0.875,0.7335; 1,1">
                                          <p:stCondLst>
                                            <p:cond delay="166"/>
                                          </p:stCondLst>
                                        </p:cTn>
                                        <p:tgtEl>
                                          <p:spTgt spid="13"/>
                                        </p:tgtEl>
                                        <p:attrNameLst>
                                          <p:attrName>ppt_y</p:attrName>
                                        </p:attrNameLst>
                                      </p:cBhvr>
                                      <p:tavLst>
                                        <p:tav tm="0" fmla="#ppt_y-sin(pi*$)/9">
                                          <p:val>
                                            <p:fltVal val="0"/>
                                          </p:val>
                                        </p:tav>
                                        <p:tav tm="100000">
                                          <p:val>
                                            <p:fltVal val="1"/>
                                          </p:val>
                                        </p:tav>
                                      </p:tavLst>
                                    </p:anim>
                                    <p:anim calcmode="lin" valueType="num">
                                      <p:cBhvr>
                                        <p:cTn id="206" dur="83" tmFilter="0, 0; 0.125,0.2665; 0.25,0.4; 0.375,0.465; 0.5,0.5;  0.625,0.535; 0.75,0.6; 0.875,0.7335; 1,1">
                                          <p:stCondLst>
                                            <p:cond delay="331"/>
                                          </p:stCondLst>
                                        </p:cTn>
                                        <p:tgtEl>
                                          <p:spTgt spid="13"/>
                                        </p:tgtEl>
                                        <p:attrNameLst>
                                          <p:attrName>ppt_y</p:attrName>
                                        </p:attrNameLst>
                                      </p:cBhvr>
                                      <p:tavLst>
                                        <p:tav tm="0" fmla="#ppt_y-sin(pi*$)/27">
                                          <p:val>
                                            <p:fltVal val="0"/>
                                          </p:val>
                                        </p:tav>
                                        <p:tav tm="100000">
                                          <p:val>
                                            <p:fltVal val="1"/>
                                          </p:val>
                                        </p:tav>
                                      </p:tavLst>
                                    </p:anim>
                                    <p:anim calcmode="lin" valueType="num">
                                      <p:cBhvr>
                                        <p:cTn id="207" dur="41" tmFilter="0, 0; 0.125,0.2665; 0.25,0.4; 0.375,0.465; 0.5,0.5;  0.625,0.535; 0.75,0.6; 0.875,0.7335; 1,1">
                                          <p:stCondLst>
                                            <p:cond delay="414"/>
                                          </p:stCondLst>
                                        </p:cTn>
                                        <p:tgtEl>
                                          <p:spTgt spid="13"/>
                                        </p:tgtEl>
                                        <p:attrNameLst>
                                          <p:attrName>ppt_y</p:attrName>
                                        </p:attrNameLst>
                                      </p:cBhvr>
                                      <p:tavLst>
                                        <p:tav tm="0" fmla="#ppt_y-sin(pi*$)/81">
                                          <p:val>
                                            <p:fltVal val="0"/>
                                          </p:val>
                                        </p:tav>
                                        <p:tav tm="100000">
                                          <p:val>
                                            <p:fltVal val="1"/>
                                          </p:val>
                                        </p:tav>
                                      </p:tavLst>
                                    </p:anim>
                                    <p:animScale>
                                      <p:cBhvr>
                                        <p:cTn id="208" dur="7">
                                          <p:stCondLst>
                                            <p:cond delay="162"/>
                                          </p:stCondLst>
                                        </p:cTn>
                                        <p:tgtEl>
                                          <p:spTgt spid="13"/>
                                        </p:tgtEl>
                                      </p:cBhvr>
                                      <p:to x="100000" y="60000"/>
                                    </p:animScale>
                                    <p:animScale>
                                      <p:cBhvr>
                                        <p:cTn id="209" dur="41" decel="50000">
                                          <p:stCondLst>
                                            <p:cond delay="169"/>
                                          </p:stCondLst>
                                        </p:cTn>
                                        <p:tgtEl>
                                          <p:spTgt spid="13"/>
                                        </p:tgtEl>
                                      </p:cBhvr>
                                      <p:to x="100000" y="100000"/>
                                    </p:animScale>
                                    <p:animScale>
                                      <p:cBhvr>
                                        <p:cTn id="210" dur="7">
                                          <p:stCondLst>
                                            <p:cond delay="328"/>
                                          </p:stCondLst>
                                        </p:cTn>
                                        <p:tgtEl>
                                          <p:spTgt spid="13"/>
                                        </p:tgtEl>
                                      </p:cBhvr>
                                      <p:to x="100000" y="80000"/>
                                    </p:animScale>
                                    <p:animScale>
                                      <p:cBhvr>
                                        <p:cTn id="211" dur="41" decel="50000">
                                          <p:stCondLst>
                                            <p:cond delay="335"/>
                                          </p:stCondLst>
                                        </p:cTn>
                                        <p:tgtEl>
                                          <p:spTgt spid="13"/>
                                        </p:tgtEl>
                                      </p:cBhvr>
                                      <p:to x="100000" y="100000"/>
                                    </p:animScale>
                                    <p:animScale>
                                      <p:cBhvr>
                                        <p:cTn id="212" dur="7">
                                          <p:stCondLst>
                                            <p:cond delay="410"/>
                                          </p:stCondLst>
                                        </p:cTn>
                                        <p:tgtEl>
                                          <p:spTgt spid="13"/>
                                        </p:tgtEl>
                                      </p:cBhvr>
                                      <p:to x="100000" y="90000"/>
                                    </p:animScale>
                                    <p:animScale>
                                      <p:cBhvr>
                                        <p:cTn id="213" dur="41" decel="50000">
                                          <p:stCondLst>
                                            <p:cond delay="417"/>
                                          </p:stCondLst>
                                        </p:cTn>
                                        <p:tgtEl>
                                          <p:spTgt spid="13"/>
                                        </p:tgtEl>
                                      </p:cBhvr>
                                      <p:to x="100000" y="100000"/>
                                    </p:animScale>
                                    <p:animScale>
                                      <p:cBhvr>
                                        <p:cTn id="214" dur="7">
                                          <p:stCondLst>
                                            <p:cond delay="452"/>
                                          </p:stCondLst>
                                        </p:cTn>
                                        <p:tgtEl>
                                          <p:spTgt spid="13"/>
                                        </p:tgtEl>
                                      </p:cBhvr>
                                      <p:to x="100000" y="95000"/>
                                    </p:animScale>
                                    <p:animScale>
                                      <p:cBhvr>
                                        <p:cTn id="215" dur="41" decel="50000">
                                          <p:stCondLst>
                                            <p:cond delay="459"/>
                                          </p:stCondLst>
                                        </p:cTn>
                                        <p:tgtEl>
                                          <p:spTgt spid="13"/>
                                        </p:tgtEl>
                                      </p:cBhvr>
                                      <p:to x="100000" y="100000"/>
                                    </p:animScale>
                                  </p:childTnLst>
                                </p:cTn>
                              </p:par>
                            </p:childTnLst>
                          </p:cTn>
                        </p:par>
                        <p:par>
                          <p:cTn id="216" fill="hold">
                            <p:stCondLst>
                              <p:cond delay="6000"/>
                            </p:stCondLst>
                            <p:childTnLst>
                              <p:par>
                                <p:cTn id="217" presetID="26" presetClass="entr" presetSubtype="0" fill="hold" grpId="0" nodeType="afterEffect">
                                  <p:stCondLst>
                                    <p:cond delay="0"/>
                                  </p:stCondLst>
                                  <p:childTnLst>
                                    <p:set>
                                      <p:cBhvr>
                                        <p:cTn id="218" dur="1" fill="hold">
                                          <p:stCondLst>
                                            <p:cond delay="0"/>
                                          </p:stCondLst>
                                        </p:cTn>
                                        <p:tgtEl>
                                          <p:spTgt spid="14"/>
                                        </p:tgtEl>
                                        <p:attrNameLst>
                                          <p:attrName>style.visibility</p:attrName>
                                        </p:attrNameLst>
                                      </p:cBhvr>
                                      <p:to>
                                        <p:strVal val="visible"/>
                                      </p:to>
                                    </p:set>
                                    <p:animEffect transition="in" filter="wipe(down)">
                                      <p:cBhvr>
                                        <p:cTn id="219" dur="145">
                                          <p:stCondLst>
                                            <p:cond delay="0"/>
                                          </p:stCondLst>
                                        </p:cTn>
                                        <p:tgtEl>
                                          <p:spTgt spid="14"/>
                                        </p:tgtEl>
                                      </p:cBhvr>
                                    </p:animEffect>
                                    <p:anim calcmode="lin" valueType="num">
                                      <p:cBhvr>
                                        <p:cTn id="220" dur="45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21" dur="16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22" dur="166" tmFilter="0, 0; 0.125,0.2665; 0.25,0.4; 0.375,0.465; 0.5,0.5;  0.625,0.535; 0.75,0.6; 0.875,0.7335; 1,1">
                                          <p:stCondLst>
                                            <p:cond delay="166"/>
                                          </p:stCondLst>
                                        </p:cTn>
                                        <p:tgtEl>
                                          <p:spTgt spid="14"/>
                                        </p:tgtEl>
                                        <p:attrNameLst>
                                          <p:attrName>ppt_y</p:attrName>
                                        </p:attrNameLst>
                                      </p:cBhvr>
                                      <p:tavLst>
                                        <p:tav tm="0" fmla="#ppt_y-sin(pi*$)/9">
                                          <p:val>
                                            <p:fltVal val="0"/>
                                          </p:val>
                                        </p:tav>
                                        <p:tav tm="100000">
                                          <p:val>
                                            <p:fltVal val="1"/>
                                          </p:val>
                                        </p:tav>
                                      </p:tavLst>
                                    </p:anim>
                                    <p:anim calcmode="lin" valueType="num">
                                      <p:cBhvr>
                                        <p:cTn id="223" dur="83" tmFilter="0, 0; 0.125,0.2665; 0.25,0.4; 0.375,0.465; 0.5,0.5;  0.625,0.535; 0.75,0.6; 0.875,0.7335; 1,1">
                                          <p:stCondLst>
                                            <p:cond delay="331"/>
                                          </p:stCondLst>
                                        </p:cTn>
                                        <p:tgtEl>
                                          <p:spTgt spid="14"/>
                                        </p:tgtEl>
                                        <p:attrNameLst>
                                          <p:attrName>ppt_y</p:attrName>
                                        </p:attrNameLst>
                                      </p:cBhvr>
                                      <p:tavLst>
                                        <p:tav tm="0" fmla="#ppt_y-sin(pi*$)/27">
                                          <p:val>
                                            <p:fltVal val="0"/>
                                          </p:val>
                                        </p:tav>
                                        <p:tav tm="100000">
                                          <p:val>
                                            <p:fltVal val="1"/>
                                          </p:val>
                                        </p:tav>
                                      </p:tavLst>
                                    </p:anim>
                                    <p:anim calcmode="lin" valueType="num">
                                      <p:cBhvr>
                                        <p:cTn id="224" dur="41" tmFilter="0, 0; 0.125,0.2665; 0.25,0.4; 0.375,0.465; 0.5,0.5;  0.625,0.535; 0.75,0.6; 0.875,0.7335; 1,1">
                                          <p:stCondLst>
                                            <p:cond delay="414"/>
                                          </p:stCondLst>
                                        </p:cTn>
                                        <p:tgtEl>
                                          <p:spTgt spid="14"/>
                                        </p:tgtEl>
                                        <p:attrNameLst>
                                          <p:attrName>ppt_y</p:attrName>
                                        </p:attrNameLst>
                                      </p:cBhvr>
                                      <p:tavLst>
                                        <p:tav tm="0" fmla="#ppt_y-sin(pi*$)/81">
                                          <p:val>
                                            <p:fltVal val="0"/>
                                          </p:val>
                                        </p:tav>
                                        <p:tav tm="100000">
                                          <p:val>
                                            <p:fltVal val="1"/>
                                          </p:val>
                                        </p:tav>
                                      </p:tavLst>
                                    </p:anim>
                                    <p:animScale>
                                      <p:cBhvr>
                                        <p:cTn id="225" dur="7">
                                          <p:stCondLst>
                                            <p:cond delay="162"/>
                                          </p:stCondLst>
                                        </p:cTn>
                                        <p:tgtEl>
                                          <p:spTgt spid="14"/>
                                        </p:tgtEl>
                                      </p:cBhvr>
                                      <p:to x="100000" y="60000"/>
                                    </p:animScale>
                                    <p:animScale>
                                      <p:cBhvr>
                                        <p:cTn id="226" dur="41" decel="50000">
                                          <p:stCondLst>
                                            <p:cond delay="169"/>
                                          </p:stCondLst>
                                        </p:cTn>
                                        <p:tgtEl>
                                          <p:spTgt spid="14"/>
                                        </p:tgtEl>
                                      </p:cBhvr>
                                      <p:to x="100000" y="100000"/>
                                    </p:animScale>
                                    <p:animScale>
                                      <p:cBhvr>
                                        <p:cTn id="227" dur="7">
                                          <p:stCondLst>
                                            <p:cond delay="328"/>
                                          </p:stCondLst>
                                        </p:cTn>
                                        <p:tgtEl>
                                          <p:spTgt spid="14"/>
                                        </p:tgtEl>
                                      </p:cBhvr>
                                      <p:to x="100000" y="80000"/>
                                    </p:animScale>
                                    <p:animScale>
                                      <p:cBhvr>
                                        <p:cTn id="228" dur="41" decel="50000">
                                          <p:stCondLst>
                                            <p:cond delay="335"/>
                                          </p:stCondLst>
                                        </p:cTn>
                                        <p:tgtEl>
                                          <p:spTgt spid="14"/>
                                        </p:tgtEl>
                                      </p:cBhvr>
                                      <p:to x="100000" y="100000"/>
                                    </p:animScale>
                                    <p:animScale>
                                      <p:cBhvr>
                                        <p:cTn id="229" dur="7">
                                          <p:stCondLst>
                                            <p:cond delay="410"/>
                                          </p:stCondLst>
                                        </p:cTn>
                                        <p:tgtEl>
                                          <p:spTgt spid="14"/>
                                        </p:tgtEl>
                                      </p:cBhvr>
                                      <p:to x="100000" y="90000"/>
                                    </p:animScale>
                                    <p:animScale>
                                      <p:cBhvr>
                                        <p:cTn id="230" dur="41" decel="50000">
                                          <p:stCondLst>
                                            <p:cond delay="417"/>
                                          </p:stCondLst>
                                        </p:cTn>
                                        <p:tgtEl>
                                          <p:spTgt spid="14"/>
                                        </p:tgtEl>
                                      </p:cBhvr>
                                      <p:to x="100000" y="100000"/>
                                    </p:animScale>
                                    <p:animScale>
                                      <p:cBhvr>
                                        <p:cTn id="231" dur="7">
                                          <p:stCondLst>
                                            <p:cond delay="452"/>
                                          </p:stCondLst>
                                        </p:cTn>
                                        <p:tgtEl>
                                          <p:spTgt spid="14"/>
                                        </p:tgtEl>
                                      </p:cBhvr>
                                      <p:to x="100000" y="95000"/>
                                    </p:animScale>
                                    <p:animScale>
                                      <p:cBhvr>
                                        <p:cTn id="232" dur="41" decel="50000">
                                          <p:stCondLst>
                                            <p:cond delay="459"/>
                                          </p:stCondLst>
                                        </p:cTn>
                                        <p:tgtEl>
                                          <p:spTgt spid="14"/>
                                        </p:tgtEl>
                                      </p:cBhvr>
                                      <p:to x="100000" y="100000"/>
                                    </p:animScale>
                                  </p:childTnLst>
                                </p:cTn>
                              </p:par>
                            </p:childTnLst>
                          </p:cTn>
                        </p:par>
                        <p:par>
                          <p:cTn id="233" fill="hold">
                            <p:stCondLst>
                              <p:cond delay="6500"/>
                            </p:stCondLst>
                            <p:childTnLst>
                              <p:par>
                                <p:cTn id="234" presetID="26" presetClass="entr" presetSubtype="0" fill="hold" grpId="0" nodeType="afterEffect">
                                  <p:stCondLst>
                                    <p:cond delay="0"/>
                                  </p:stCondLst>
                                  <p:childTnLst>
                                    <p:set>
                                      <p:cBhvr>
                                        <p:cTn id="235" dur="1" fill="hold">
                                          <p:stCondLst>
                                            <p:cond delay="0"/>
                                          </p:stCondLst>
                                        </p:cTn>
                                        <p:tgtEl>
                                          <p:spTgt spid="15"/>
                                        </p:tgtEl>
                                        <p:attrNameLst>
                                          <p:attrName>style.visibility</p:attrName>
                                        </p:attrNameLst>
                                      </p:cBhvr>
                                      <p:to>
                                        <p:strVal val="visible"/>
                                      </p:to>
                                    </p:set>
                                    <p:animEffect transition="in" filter="wipe(down)">
                                      <p:cBhvr>
                                        <p:cTn id="236" dur="145">
                                          <p:stCondLst>
                                            <p:cond delay="0"/>
                                          </p:stCondLst>
                                        </p:cTn>
                                        <p:tgtEl>
                                          <p:spTgt spid="15"/>
                                        </p:tgtEl>
                                      </p:cBhvr>
                                    </p:animEffect>
                                    <p:anim calcmode="lin" valueType="num">
                                      <p:cBhvr>
                                        <p:cTn id="237" dur="45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38" dur="16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39" dur="166" tmFilter="0, 0; 0.125,0.2665; 0.25,0.4; 0.375,0.465; 0.5,0.5;  0.625,0.535; 0.75,0.6; 0.875,0.7335; 1,1">
                                          <p:stCondLst>
                                            <p:cond delay="166"/>
                                          </p:stCondLst>
                                        </p:cTn>
                                        <p:tgtEl>
                                          <p:spTgt spid="15"/>
                                        </p:tgtEl>
                                        <p:attrNameLst>
                                          <p:attrName>ppt_y</p:attrName>
                                        </p:attrNameLst>
                                      </p:cBhvr>
                                      <p:tavLst>
                                        <p:tav tm="0" fmla="#ppt_y-sin(pi*$)/9">
                                          <p:val>
                                            <p:fltVal val="0"/>
                                          </p:val>
                                        </p:tav>
                                        <p:tav tm="100000">
                                          <p:val>
                                            <p:fltVal val="1"/>
                                          </p:val>
                                        </p:tav>
                                      </p:tavLst>
                                    </p:anim>
                                    <p:anim calcmode="lin" valueType="num">
                                      <p:cBhvr>
                                        <p:cTn id="240" dur="83" tmFilter="0, 0; 0.125,0.2665; 0.25,0.4; 0.375,0.465; 0.5,0.5;  0.625,0.535; 0.75,0.6; 0.875,0.7335; 1,1">
                                          <p:stCondLst>
                                            <p:cond delay="331"/>
                                          </p:stCondLst>
                                        </p:cTn>
                                        <p:tgtEl>
                                          <p:spTgt spid="15"/>
                                        </p:tgtEl>
                                        <p:attrNameLst>
                                          <p:attrName>ppt_y</p:attrName>
                                        </p:attrNameLst>
                                      </p:cBhvr>
                                      <p:tavLst>
                                        <p:tav tm="0" fmla="#ppt_y-sin(pi*$)/27">
                                          <p:val>
                                            <p:fltVal val="0"/>
                                          </p:val>
                                        </p:tav>
                                        <p:tav tm="100000">
                                          <p:val>
                                            <p:fltVal val="1"/>
                                          </p:val>
                                        </p:tav>
                                      </p:tavLst>
                                    </p:anim>
                                    <p:anim calcmode="lin" valueType="num">
                                      <p:cBhvr>
                                        <p:cTn id="241" dur="41" tmFilter="0, 0; 0.125,0.2665; 0.25,0.4; 0.375,0.465; 0.5,0.5;  0.625,0.535; 0.75,0.6; 0.875,0.7335; 1,1">
                                          <p:stCondLst>
                                            <p:cond delay="414"/>
                                          </p:stCondLst>
                                        </p:cTn>
                                        <p:tgtEl>
                                          <p:spTgt spid="15"/>
                                        </p:tgtEl>
                                        <p:attrNameLst>
                                          <p:attrName>ppt_y</p:attrName>
                                        </p:attrNameLst>
                                      </p:cBhvr>
                                      <p:tavLst>
                                        <p:tav tm="0" fmla="#ppt_y-sin(pi*$)/81">
                                          <p:val>
                                            <p:fltVal val="0"/>
                                          </p:val>
                                        </p:tav>
                                        <p:tav tm="100000">
                                          <p:val>
                                            <p:fltVal val="1"/>
                                          </p:val>
                                        </p:tav>
                                      </p:tavLst>
                                    </p:anim>
                                    <p:animScale>
                                      <p:cBhvr>
                                        <p:cTn id="242" dur="7">
                                          <p:stCondLst>
                                            <p:cond delay="162"/>
                                          </p:stCondLst>
                                        </p:cTn>
                                        <p:tgtEl>
                                          <p:spTgt spid="15"/>
                                        </p:tgtEl>
                                      </p:cBhvr>
                                      <p:to x="100000" y="60000"/>
                                    </p:animScale>
                                    <p:animScale>
                                      <p:cBhvr>
                                        <p:cTn id="243" dur="41" decel="50000">
                                          <p:stCondLst>
                                            <p:cond delay="169"/>
                                          </p:stCondLst>
                                        </p:cTn>
                                        <p:tgtEl>
                                          <p:spTgt spid="15"/>
                                        </p:tgtEl>
                                      </p:cBhvr>
                                      <p:to x="100000" y="100000"/>
                                    </p:animScale>
                                    <p:animScale>
                                      <p:cBhvr>
                                        <p:cTn id="244" dur="7">
                                          <p:stCondLst>
                                            <p:cond delay="328"/>
                                          </p:stCondLst>
                                        </p:cTn>
                                        <p:tgtEl>
                                          <p:spTgt spid="15"/>
                                        </p:tgtEl>
                                      </p:cBhvr>
                                      <p:to x="100000" y="80000"/>
                                    </p:animScale>
                                    <p:animScale>
                                      <p:cBhvr>
                                        <p:cTn id="245" dur="41" decel="50000">
                                          <p:stCondLst>
                                            <p:cond delay="335"/>
                                          </p:stCondLst>
                                        </p:cTn>
                                        <p:tgtEl>
                                          <p:spTgt spid="15"/>
                                        </p:tgtEl>
                                      </p:cBhvr>
                                      <p:to x="100000" y="100000"/>
                                    </p:animScale>
                                    <p:animScale>
                                      <p:cBhvr>
                                        <p:cTn id="246" dur="7">
                                          <p:stCondLst>
                                            <p:cond delay="410"/>
                                          </p:stCondLst>
                                        </p:cTn>
                                        <p:tgtEl>
                                          <p:spTgt spid="15"/>
                                        </p:tgtEl>
                                      </p:cBhvr>
                                      <p:to x="100000" y="90000"/>
                                    </p:animScale>
                                    <p:animScale>
                                      <p:cBhvr>
                                        <p:cTn id="247" dur="41" decel="50000">
                                          <p:stCondLst>
                                            <p:cond delay="417"/>
                                          </p:stCondLst>
                                        </p:cTn>
                                        <p:tgtEl>
                                          <p:spTgt spid="15"/>
                                        </p:tgtEl>
                                      </p:cBhvr>
                                      <p:to x="100000" y="100000"/>
                                    </p:animScale>
                                    <p:animScale>
                                      <p:cBhvr>
                                        <p:cTn id="248" dur="7">
                                          <p:stCondLst>
                                            <p:cond delay="452"/>
                                          </p:stCondLst>
                                        </p:cTn>
                                        <p:tgtEl>
                                          <p:spTgt spid="15"/>
                                        </p:tgtEl>
                                      </p:cBhvr>
                                      <p:to x="100000" y="95000"/>
                                    </p:animScale>
                                    <p:animScale>
                                      <p:cBhvr>
                                        <p:cTn id="249" dur="41" decel="50000">
                                          <p:stCondLst>
                                            <p:cond delay="459"/>
                                          </p:stCondLst>
                                        </p:cTn>
                                        <p:tgtEl>
                                          <p:spTgt spid="15"/>
                                        </p:tgtEl>
                                      </p:cBhvr>
                                      <p:to x="100000" y="100000"/>
                                    </p:animScale>
                                  </p:childTnLst>
                                </p:cTn>
                              </p:par>
                            </p:childTnLst>
                          </p:cTn>
                        </p:par>
                        <p:par>
                          <p:cTn id="250" fill="hold">
                            <p:stCondLst>
                              <p:cond delay="7000"/>
                            </p:stCondLst>
                            <p:childTnLst>
                              <p:par>
                                <p:cTn id="251" presetID="41" presetClass="entr" presetSubtype="0" fill="hold" grpId="0" nodeType="afterEffect">
                                  <p:stCondLst>
                                    <p:cond delay="0"/>
                                  </p:stCondLst>
                                  <p:iterate type="lt">
                                    <p:tmPct val="10000"/>
                                  </p:iterate>
                                  <p:childTnLst>
                                    <p:set>
                                      <p:cBhvr>
                                        <p:cTn id="252" dur="1" fill="hold">
                                          <p:stCondLst>
                                            <p:cond delay="0"/>
                                          </p:stCondLst>
                                        </p:cTn>
                                        <p:tgtEl>
                                          <p:spTgt spid="16"/>
                                        </p:tgtEl>
                                        <p:attrNameLst>
                                          <p:attrName>style.visibility</p:attrName>
                                        </p:attrNameLst>
                                      </p:cBhvr>
                                      <p:to>
                                        <p:strVal val="visible"/>
                                      </p:to>
                                    </p:set>
                                    <p:anim calcmode="lin" valueType="num">
                                      <p:cBhvr>
                                        <p:cTn id="25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54" dur="500" fill="hold"/>
                                        <p:tgtEl>
                                          <p:spTgt spid="16"/>
                                        </p:tgtEl>
                                        <p:attrNameLst>
                                          <p:attrName>ppt_y</p:attrName>
                                        </p:attrNameLst>
                                      </p:cBhvr>
                                      <p:tavLst>
                                        <p:tav tm="0">
                                          <p:val>
                                            <p:strVal val="#ppt_y"/>
                                          </p:val>
                                        </p:tav>
                                        <p:tav tm="100000">
                                          <p:val>
                                            <p:strVal val="#ppt_y"/>
                                          </p:val>
                                        </p:tav>
                                      </p:tavLst>
                                    </p:anim>
                                    <p:anim calcmode="lin" valueType="num">
                                      <p:cBhvr>
                                        <p:cTn id="25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5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57" dur="500" tmFilter="0,0; .5, 1; 1, 1"/>
                                        <p:tgtEl>
                                          <p:spTgt spid="16"/>
                                        </p:tgtEl>
                                      </p:cBhvr>
                                    </p:animEffect>
                                  </p:childTnLst>
                                </p:cTn>
                              </p:par>
                            </p:childTnLst>
                          </p:cTn>
                        </p:par>
                        <p:par>
                          <p:cTn id="258" fill="hold">
                            <p:stCondLst>
                              <p:cond delay="8250"/>
                            </p:stCondLst>
                            <p:childTnLst>
                              <p:par>
                                <p:cTn id="259" presetID="41" presetClass="entr" presetSubtype="0" fill="hold" grpId="0" nodeType="afterEffect">
                                  <p:stCondLst>
                                    <p:cond delay="0"/>
                                  </p:stCondLst>
                                  <p:iterate type="lt">
                                    <p:tmPct val="10000"/>
                                  </p:iterate>
                                  <p:childTnLst>
                                    <p:set>
                                      <p:cBhvr>
                                        <p:cTn id="260" dur="1" fill="hold">
                                          <p:stCondLst>
                                            <p:cond delay="0"/>
                                          </p:stCondLst>
                                        </p:cTn>
                                        <p:tgtEl>
                                          <p:spTgt spid="17"/>
                                        </p:tgtEl>
                                        <p:attrNameLst>
                                          <p:attrName>style.visibility</p:attrName>
                                        </p:attrNameLst>
                                      </p:cBhvr>
                                      <p:to>
                                        <p:strVal val="visible"/>
                                      </p:to>
                                    </p:set>
                                    <p:anim calcmode="lin" valueType="num">
                                      <p:cBhvr>
                                        <p:cTn id="261"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62" dur="500" fill="hold"/>
                                        <p:tgtEl>
                                          <p:spTgt spid="17"/>
                                        </p:tgtEl>
                                        <p:attrNameLst>
                                          <p:attrName>ppt_y</p:attrName>
                                        </p:attrNameLst>
                                      </p:cBhvr>
                                      <p:tavLst>
                                        <p:tav tm="0">
                                          <p:val>
                                            <p:strVal val="#ppt_y"/>
                                          </p:val>
                                        </p:tav>
                                        <p:tav tm="100000">
                                          <p:val>
                                            <p:strVal val="#ppt_y"/>
                                          </p:val>
                                        </p:tav>
                                      </p:tavLst>
                                    </p:anim>
                                    <p:anim calcmode="lin" valueType="num">
                                      <p:cBhvr>
                                        <p:cTn id="263"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64"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65" dur="500" tmFilter="0,0; .5, 1; 1, 1"/>
                                        <p:tgtEl>
                                          <p:spTgt spid="17"/>
                                        </p:tgtEl>
                                      </p:cBhvr>
                                    </p:animEffect>
                                  </p:childTnLst>
                                </p:cTn>
                              </p:par>
                            </p:childTnLst>
                          </p:cTn>
                        </p:par>
                        <p:par>
                          <p:cTn id="266" fill="hold">
                            <p:stCondLst>
                              <p:cond delay="9500"/>
                            </p:stCondLst>
                            <p:childTnLst>
                              <p:par>
                                <p:cTn id="267" presetID="41" presetClass="entr" presetSubtype="0" fill="hold" grpId="0" nodeType="afterEffect">
                                  <p:stCondLst>
                                    <p:cond delay="0"/>
                                  </p:stCondLst>
                                  <p:iterate type="lt">
                                    <p:tmPct val="10000"/>
                                  </p:iterate>
                                  <p:childTnLst>
                                    <p:set>
                                      <p:cBhvr>
                                        <p:cTn id="268" dur="1" fill="hold">
                                          <p:stCondLst>
                                            <p:cond delay="0"/>
                                          </p:stCondLst>
                                        </p:cTn>
                                        <p:tgtEl>
                                          <p:spTgt spid="18"/>
                                        </p:tgtEl>
                                        <p:attrNameLst>
                                          <p:attrName>style.visibility</p:attrName>
                                        </p:attrNameLst>
                                      </p:cBhvr>
                                      <p:to>
                                        <p:strVal val="visible"/>
                                      </p:to>
                                    </p:set>
                                    <p:anim calcmode="lin" valueType="num">
                                      <p:cBhvr>
                                        <p:cTn id="269"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70" dur="500" fill="hold"/>
                                        <p:tgtEl>
                                          <p:spTgt spid="18"/>
                                        </p:tgtEl>
                                        <p:attrNameLst>
                                          <p:attrName>ppt_y</p:attrName>
                                        </p:attrNameLst>
                                      </p:cBhvr>
                                      <p:tavLst>
                                        <p:tav tm="0">
                                          <p:val>
                                            <p:strVal val="#ppt_y"/>
                                          </p:val>
                                        </p:tav>
                                        <p:tav tm="100000">
                                          <p:val>
                                            <p:strVal val="#ppt_y"/>
                                          </p:val>
                                        </p:tav>
                                      </p:tavLst>
                                    </p:anim>
                                    <p:anim calcmode="lin" valueType="num">
                                      <p:cBhvr>
                                        <p:cTn id="271"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72"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73" dur="500" tmFilter="0,0; .5, 1; 1, 1"/>
                                        <p:tgtEl>
                                          <p:spTgt spid="18"/>
                                        </p:tgtEl>
                                      </p:cBhvr>
                                    </p:animEffect>
                                  </p:childTnLst>
                                </p:cTn>
                              </p:par>
                            </p:childTnLst>
                          </p:cTn>
                        </p:par>
                        <p:par>
                          <p:cTn id="274" fill="hold">
                            <p:stCondLst>
                              <p:cond delay="10750"/>
                            </p:stCondLst>
                            <p:childTnLst>
                              <p:par>
                                <p:cTn id="275" presetID="41" presetClass="entr" presetSubtype="0" fill="hold" grpId="0" nodeType="afterEffect">
                                  <p:stCondLst>
                                    <p:cond delay="0"/>
                                  </p:stCondLst>
                                  <p:iterate type="lt">
                                    <p:tmPct val="10000"/>
                                  </p:iterate>
                                  <p:childTnLst>
                                    <p:set>
                                      <p:cBhvr>
                                        <p:cTn id="276" dur="1" fill="hold">
                                          <p:stCondLst>
                                            <p:cond delay="0"/>
                                          </p:stCondLst>
                                        </p:cTn>
                                        <p:tgtEl>
                                          <p:spTgt spid="19"/>
                                        </p:tgtEl>
                                        <p:attrNameLst>
                                          <p:attrName>style.visibility</p:attrName>
                                        </p:attrNameLst>
                                      </p:cBhvr>
                                      <p:to>
                                        <p:strVal val="visible"/>
                                      </p:to>
                                    </p:set>
                                    <p:anim calcmode="lin" valueType="num">
                                      <p:cBhvr>
                                        <p:cTn id="27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78" dur="500" fill="hold"/>
                                        <p:tgtEl>
                                          <p:spTgt spid="19"/>
                                        </p:tgtEl>
                                        <p:attrNameLst>
                                          <p:attrName>ppt_y</p:attrName>
                                        </p:attrNameLst>
                                      </p:cBhvr>
                                      <p:tavLst>
                                        <p:tav tm="0">
                                          <p:val>
                                            <p:strVal val="#ppt_y"/>
                                          </p:val>
                                        </p:tav>
                                        <p:tav tm="100000">
                                          <p:val>
                                            <p:strVal val="#ppt_y"/>
                                          </p:val>
                                        </p:tav>
                                      </p:tavLst>
                                    </p:anim>
                                    <p:anim calcmode="lin" valueType="num">
                                      <p:cBhvr>
                                        <p:cTn id="27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8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81" dur="500" tmFilter="0,0; .5, 1; 1, 1"/>
                                        <p:tgtEl>
                                          <p:spTgt spid="19"/>
                                        </p:tgtEl>
                                      </p:cBhvr>
                                    </p:animEffect>
                                  </p:childTnLst>
                                </p:cTn>
                              </p:par>
                            </p:childTnLst>
                          </p:cTn>
                        </p:par>
                        <p:par>
                          <p:cTn id="282" fill="hold">
                            <p:stCondLst>
                              <p:cond delay="12000"/>
                            </p:stCondLst>
                            <p:childTnLst>
                              <p:par>
                                <p:cTn id="283" presetID="26" presetClass="entr" presetSubtype="0" fill="hold" grpId="0" nodeType="afterEffect">
                                  <p:stCondLst>
                                    <p:cond delay="0"/>
                                  </p:stCondLst>
                                  <p:childTnLst>
                                    <p:set>
                                      <p:cBhvr>
                                        <p:cTn id="284" dur="1" fill="hold">
                                          <p:stCondLst>
                                            <p:cond delay="0"/>
                                          </p:stCondLst>
                                        </p:cTn>
                                        <p:tgtEl>
                                          <p:spTgt spid="20"/>
                                        </p:tgtEl>
                                        <p:attrNameLst>
                                          <p:attrName>style.visibility</p:attrName>
                                        </p:attrNameLst>
                                      </p:cBhvr>
                                      <p:to>
                                        <p:strVal val="visible"/>
                                      </p:to>
                                    </p:set>
                                    <p:animEffect transition="in" filter="wipe(down)">
                                      <p:cBhvr>
                                        <p:cTn id="285" dur="145">
                                          <p:stCondLst>
                                            <p:cond delay="0"/>
                                          </p:stCondLst>
                                        </p:cTn>
                                        <p:tgtEl>
                                          <p:spTgt spid="20"/>
                                        </p:tgtEl>
                                      </p:cBhvr>
                                    </p:animEffect>
                                    <p:anim calcmode="lin" valueType="num">
                                      <p:cBhvr>
                                        <p:cTn id="286" dur="456"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87" dur="16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88" dur="166" tmFilter="0, 0; 0.125,0.2665; 0.25,0.4; 0.375,0.465; 0.5,0.5;  0.625,0.535; 0.75,0.6; 0.875,0.7335; 1,1">
                                          <p:stCondLst>
                                            <p:cond delay="166"/>
                                          </p:stCondLst>
                                        </p:cTn>
                                        <p:tgtEl>
                                          <p:spTgt spid="20"/>
                                        </p:tgtEl>
                                        <p:attrNameLst>
                                          <p:attrName>ppt_y</p:attrName>
                                        </p:attrNameLst>
                                      </p:cBhvr>
                                      <p:tavLst>
                                        <p:tav tm="0" fmla="#ppt_y-sin(pi*$)/9">
                                          <p:val>
                                            <p:fltVal val="0"/>
                                          </p:val>
                                        </p:tav>
                                        <p:tav tm="100000">
                                          <p:val>
                                            <p:fltVal val="1"/>
                                          </p:val>
                                        </p:tav>
                                      </p:tavLst>
                                    </p:anim>
                                    <p:anim calcmode="lin" valueType="num">
                                      <p:cBhvr>
                                        <p:cTn id="289" dur="83" tmFilter="0, 0; 0.125,0.2665; 0.25,0.4; 0.375,0.465; 0.5,0.5;  0.625,0.535; 0.75,0.6; 0.875,0.7335; 1,1">
                                          <p:stCondLst>
                                            <p:cond delay="331"/>
                                          </p:stCondLst>
                                        </p:cTn>
                                        <p:tgtEl>
                                          <p:spTgt spid="20"/>
                                        </p:tgtEl>
                                        <p:attrNameLst>
                                          <p:attrName>ppt_y</p:attrName>
                                        </p:attrNameLst>
                                      </p:cBhvr>
                                      <p:tavLst>
                                        <p:tav tm="0" fmla="#ppt_y-sin(pi*$)/27">
                                          <p:val>
                                            <p:fltVal val="0"/>
                                          </p:val>
                                        </p:tav>
                                        <p:tav tm="100000">
                                          <p:val>
                                            <p:fltVal val="1"/>
                                          </p:val>
                                        </p:tav>
                                      </p:tavLst>
                                    </p:anim>
                                    <p:anim calcmode="lin" valueType="num">
                                      <p:cBhvr>
                                        <p:cTn id="290" dur="41" tmFilter="0, 0; 0.125,0.2665; 0.25,0.4; 0.375,0.465; 0.5,0.5;  0.625,0.535; 0.75,0.6; 0.875,0.7335; 1,1">
                                          <p:stCondLst>
                                            <p:cond delay="414"/>
                                          </p:stCondLst>
                                        </p:cTn>
                                        <p:tgtEl>
                                          <p:spTgt spid="20"/>
                                        </p:tgtEl>
                                        <p:attrNameLst>
                                          <p:attrName>ppt_y</p:attrName>
                                        </p:attrNameLst>
                                      </p:cBhvr>
                                      <p:tavLst>
                                        <p:tav tm="0" fmla="#ppt_y-sin(pi*$)/81">
                                          <p:val>
                                            <p:fltVal val="0"/>
                                          </p:val>
                                        </p:tav>
                                        <p:tav tm="100000">
                                          <p:val>
                                            <p:fltVal val="1"/>
                                          </p:val>
                                        </p:tav>
                                      </p:tavLst>
                                    </p:anim>
                                    <p:animScale>
                                      <p:cBhvr>
                                        <p:cTn id="291" dur="7">
                                          <p:stCondLst>
                                            <p:cond delay="162"/>
                                          </p:stCondLst>
                                        </p:cTn>
                                        <p:tgtEl>
                                          <p:spTgt spid="20"/>
                                        </p:tgtEl>
                                      </p:cBhvr>
                                      <p:to x="100000" y="60000"/>
                                    </p:animScale>
                                    <p:animScale>
                                      <p:cBhvr>
                                        <p:cTn id="292" dur="41" decel="50000">
                                          <p:stCondLst>
                                            <p:cond delay="169"/>
                                          </p:stCondLst>
                                        </p:cTn>
                                        <p:tgtEl>
                                          <p:spTgt spid="20"/>
                                        </p:tgtEl>
                                      </p:cBhvr>
                                      <p:to x="100000" y="100000"/>
                                    </p:animScale>
                                    <p:animScale>
                                      <p:cBhvr>
                                        <p:cTn id="293" dur="7">
                                          <p:stCondLst>
                                            <p:cond delay="328"/>
                                          </p:stCondLst>
                                        </p:cTn>
                                        <p:tgtEl>
                                          <p:spTgt spid="20"/>
                                        </p:tgtEl>
                                      </p:cBhvr>
                                      <p:to x="100000" y="80000"/>
                                    </p:animScale>
                                    <p:animScale>
                                      <p:cBhvr>
                                        <p:cTn id="294" dur="41" decel="50000">
                                          <p:stCondLst>
                                            <p:cond delay="335"/>
                                          </p:stCondLst>
                                        </p:cTn>
                                        <p:tgtEl>
                                          <p:spTgt spid="20"/>
                                        </p:tgtEl>
                                      </p:cBhvr>
                                      <p:to x="100000" y="100000"/>
                                    </p:animScale>
                                    <p:animScale>
                                      <p:cBhvr>
                                        <p:cTn id="295" dur="7">
                                          <p:stCondLst>
                                            <p:cond delay="410"/>
                                          </p:stCondLst>
                                        </p:cTn>
                                        <p:tgtEl>
                                          <p:spTgt spid="20"/>
                                        </p:tgtEl>
                                      </p:cBhvr>
                                      <p:to x="100000" y="90000"/>
                                    </p:animScale>
                                    <p:animScale>
                                      <p:cBhvr>
                                        <p:cTn id="296" dur="41" decel="50000">
                                          <p:stCondLst>
                                            <p:cond delay="417"/>
                                          </p:stCondLst>
                                        </p:cTn>
                                        <p:tgtEl>
                                          <p:spTgt spid="20"/>
                                        </p:tgtEl>
                                      </p:cBhvr>
                                      <p:to x="100000" y="100000"/>
                                    </p:animScale>
                                    <p:animScale>
                                      <p:cBhvr>
                                        <p:cTn id="297" dur="7">
                                          <p:stCondLst>
                                            <p:cond delay="452"/>
                                          </p:stCondLst>
                                        </p:cTn>
                                        <p:tgtEl>
                                          <p:spTgt spid="20"/>
                                        </p:tgtEl>
                                      </p:cBhvr>
                                      <p:to x="100000" y="95000"/>
                                    </p:animScale>
                                    <p:animScale>
                                      <p:cBhvr>
                                        <p:cTn id="298" dur="41" decel="50000">
                                          <p:stCondLst>
                                            <p:cond delay="459"/>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670596" y="1461608"/>
            <a:ext cx="4070385" cy="4070385"/>
            <a:chOff x="1076363" y="1350240"/>
            <a:chExt cx="3052789" cy="3052789"/>
          </a:xfrm>
        </p:grpSpPr>
        <p:grpSp>
          <p:nvGrpSpPr>
            <p:cNvPr id="19" name="组合 18"/>
            <p:cNvGrpSpPr/>
            <p:nvPr/>
          </p:nvGrpSpPr>
          <p:grpSpPr>
            <a:xfrm>
              <a:off x="1076363" y="1350240"/>
              <a:ext cx="3052789" cy="3052789"/>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0"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6" name="TextBox 21"/>
            <p:cNvSpPr txBox="1"/>
            <p:nvPr/>
          </p:nvSpPr>
          <p:spPr>
            <a:xfrm>
              <a:off x="3032353" y="3209065"/>
              <a:ext cx="428243" cy="807914"/>
            </a:xfrm>
            <a:prstGeom prst="rect">
              <a:avLst/>
            </a:prstGeom>
            <a:noFill/>
          </p:spPr>
          <p:txBody>
            <a:bodyPr wrap="none" rtlCol="0">
              <a:spAutoFit/>
            </a:bodyPr>
            <a:lstStyle/>
            <a:p>
              <a:r>
                <a:rPr lang="en-US" altLang="zh-CN" sz="6400" dirty="0">
                  <a:solidFill>
                    <a:srgbClr val="B6002A"/>
                  </a:solidFill>
                  <a:latin typeface="Watford DB" pitchFamily="2" charset="0"/>
                  <a:ea typeface="造字工房劲黑（非商用）常规体" pitchFamily="50" charset="-122"/>
                </a:rPr>
                <a:t>A</a:t>
              </a:r>
              <a:endParaRPr lang="zh-CN" altLang="en-US" sz="6400" dirty="0">
                <a:solidFill>
                  <a:srgbClr val="B6002A"/>
                </a:solidFill>
                <a:latin typeface="Watford DB" pitchFamily="2" charset="0"/>
                <a:ea typeface="造字工房劲黑（非商用）常规体" pitchFamily="50" charset="-122"/>
              </a:endParaRPr>
            </a:p>
          </p:txBody>
        </p:sp>
      </p:grpSp>
      <p:grpSp>
        <p:nvGrpSpPr>
          <p:cNvPr id="33" name="组合 32"/>
          <p:cNvGrpSpPr/>
          <p:nvPr/>
        </p:nvGrpSpPr>
        <p:grpSpPr>
          <a:xfrm>
            <a:off x="1901533" y="1410738"/>
            <a:ext cx="3117847" cy="3257553"/>
            <a:chOff x="1249566" y="1312088"/>
            <a:chExt cx="2338385" cy="2443165"/>
          </a:xfrm>
          <a:solidFill>
            <a:srgbClr val="B6002A"/>
          </a:solidFill>
        </p:grpSpPr>
        <p:sp>
          <p:nvSpPr>
            <p:cNvPr id="34" name="椭圆 33"/>
            <p:cNvSpPr/>
            <p:nvPr/>
          </p:nvSpPr>
          <p:spPr>
            <a:xfrm>
              <a:off x="1249566" y="1416868"/>
              <a:ext cx="2338385" cy="2338385"/>
            </a:xfrm>
            <a:prstGeom prst="ellipse">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TextBox 27"/>
            <p:cNvSpPr txBox="1"/>
            <p:nvPr/>
          </p:nvSpPr>
          <p:spPr>
            <a:xfrm>
              <a:off x="2244857" y="1312088"/>
              <a:ext cx="586940" cy="807914"/>
            </a:xfrm>
            <a:prstGeom prst="rect">
              <a:avLst/>
            </a:prstGeom>
            <a:grpFill/>
          </p:spPr>
          <p:txBody>
            <a:bodyPr wrap="none" rtlCol="0">
              <a:spAutoFit/>
            </a:bodyPr>
            <a:lstStyle/>
            <a:p>
              <a:r>
                <a:rPr lang="en-US" altLang="zh-CN" sz="6400" dirty="0">
                  <a:solidFill>
                    <a:schemeClr val="bg1"/>
                  </a:solidFill>
                  <a:latin typeface="Watford DB" pitchFamily="2" charset="0"/>
                  <a:ea typeface="造字工房劲黑（非商用）常规体" pitchFamily="50" charset="-122"/>
                </a:rPr>
                <a:t>B</a:t>
              </a:r>
              <a:endParaRPr lang="zh-CN" altLang="en-US" sz="6400" dirty="0">
                <a:solidFill>
                  <a:schemeClr val="bg1"/>
                </a:solidFill>
                <a:latin typeface="Watford DB" pitchFamily="2" charset="0"/>
                <a:ea typeface="造字工房劲黑（非商用）常规体" pitchFamily="50" charset="-122"/>
              </a:endParaRPr>
            </a:p>
          </p:txBody>
        </p:sp>
      </p:grpSp>
      <p:grpSp>
        <p:nvGrpSpPr>
          <p:cNvPr id="36" name="组合 35"/>
          <p:cNvGrpSpPr/>
          <p:nvPr/>
        </p:nvGrpSpPr>
        <p:grpSpPr>
          <a:xfrm>
            <a:off x="2669367" y="2391900"/>
            <a:ext cx="2149043" cy="2149043"/>
            <a:chOff x="1825442" y="2047960"/>
            <a:chExt cx="1611782" cy="1611782"/>
          </a:xfrm>
        </p:grpSpPr>
        <p:grpSp>
          <p:nvGrpSpPr>
            <p:cNvPr id="37" name="组合 36"/>
            <p:cNvGrpSpPr/>
            <p:nvPr/>
          </p:nvGrpSpPr>
          <p:grpSpPr>
            <a:xfrm>
              <a:off x="1825442" y="2047960"/>
              <a:ext cx="1611782" cy="1611782"/>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8" name="TextBox 30"/>
            <p:cNvSpPr txBox="1"/>
            <p:nvPr/>
          </p:nvSpPr>
          <p:spPr>
            <a:xfrm>
              <a:off x="2286003" y="2461135"/>
              <a:ext cx="442669" cy="807913"/>
            </a:xfrm>
            <a:prstGeom prst="rect">
              <a:avLst/>
            </a:prstGeom>
            <a:noFill/>
          </p:spPr>
          <p:txBody>
            <a:bodyPr wrap="none" rtlCol="0">
              <a:spAutoFit/>
            </a:bodyPr>
            <a:lstStyle/>
            <a:p>
              <a:r>
                <a:rPr lang="en-US" altLang="zh-CN" sz="6400" dirty="0">
                  <a:solidFill>
                    <a:srgbClr val="B6002A"/>
                  </a:solidFill>
                  <a:latin typeface="Watford DB" pitchFamily="2" charset="0"/>
                  <a:ea typeface="造字工房劲黑（非商用）常规体" pitchFamily="50" charset="-122"/>
                </a:rPr>
                <a:t>C</a:t>
              </a:r>
              <a:endParaRPr lang="zh-CN" altLang="en-US" sz="6400" dirty="0">
                <a:solidFill>
                  <a:srgbClr val="B6002A"/>
                </a:solidFill>
                <a:latin typeface="Watford DB" pitchFamily="2" charset="0"/>
                <a:ea typeface="造字工房劲黑（非商用）常规体" pitchFamily="50" charset="-122"/>
              </a:endParaRPr>
            </a:p>
          </p:txBody>
        </p:sp>
      </p:grpSp>
      <p:grpSp>
        <p:nvGrpSpPr>
          <p:cNvPr id="42" name="组合 41"/>
          <p:cNvGrpSpPr/>
          <p:nvPr/>
        </p:nvGrpSpPr>
        <p:grpSpPr>
          <a:xfrm>
            <a:off x="2432324" y="1792906"/>
            <a:ext cx="827593" cy="827593"/>
            <a:chOff x="1647659" y="1598714"/>
            <a:chExt cx="620695" cy="620695"/>
          </a:xfrm>
        </p:grpSpPr>
        <p:grpSp>
          <p:nvGrpSpPr>
            <p:cNvPr id="43" name="组合 42"/>
            <p:cNvGrpSpPr/>
            <p:nvPr/>
          </p:nvGrpSpPr>
          <p:grpSpPr>
            <a:xfrm>
              <a:off x="1647659" y="1598714"/>
              <a:ext cx="620695" cy="620695"/>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6" name="椭圆 4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4" name="TextBox 41"/>
            <p:cNvSpPr txBox="1"/>
            <p:nvPr/>
          </p:nvSpPr>
          <p:spPr>
            <a:xfrm>
              <a:off x="1766492" y="1658808"/>
              <a:ext cx="300804" cy="438581"/>
            </a:xfrm>
            <a:prstGeom prst="rect">
              <a:avLst/>
            </a:prstGeom>
            <a:noFill/>
          </p:spPr>
          <p:txBody>
            <a:bodyPr wrap="none" rtlCol="0">
              <a:spAutoFit/>
            </a:bodyPr>
            <a:lstStyle/>
            <a:p>
              <a:r>
                <a:rPr lang="en-US" altLang="zh-CN" sz="3200" dirty="0">
                  <a:solidFill>
                    <a:srgbClr val="B6002A"/>
                  </a:solidFill>
                  <a:latin typeface="Watford DB" pitchFamily="2" charset="0"/>
                  <a:ea typeface="造字工房劲黑（非商用）常规体" pitchFamily="50" charset="-122"/>
                </a:rPr>
                <a:t>D</a:t>
              </a:r>
              <a:endParaRPr lang="zh-CN" altLang="en-US" sz="3200" dirty="0">
                <a:solidFill>
                  <a:srgbClr val="B6002A"/>
                </a:solidFill>
                <a:latin typeface="Watford DB" pitchFamily="2" charset="0"/>
                <a:ea typeface="造字工房劲黑（非商用）常规体" pitchFamily="50" charset="-122"/>
              </a:endParaRPr>
            </a:p>
          </p:txBody>
        </p:sp>
      </p:grpSp>
      <p:grpSp>
        <p:nvGrpSpPr>
          <p:cNvPr id="52" name="组合 51"/>
          <p:cNvGrpSpPr/>
          <p:nvPr/>
        </p:nvGrpSpPr>
        <p:grpSpPr>
          <a:xfrm>
            <a:off x="6068499" y="4679847"/>
            <a:ext cx="956088" cy="956088"/>
            <a:chOff x="4946295" y="3821070"/>
            <a:chExt cx="717066" cy="717066"/>
          </a:xfrm>
        </p:grpSpPr>
        <p:grpSp>
          <p:nvGrpSpPr>
            <p:cNvPr id="53" name="组合 52"/>
            <p:cNvGrpSpPr/>
            <p:nvPr/>
          </p:nvGrpSpPr>
          <p:grpSpPr>
            <a:xfrm>
              <a:off x="4946295" y="3821070"/>
              <a:ext cx="717066" cy="717066"/>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56" name="椭圆 5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4" name="TextBox 56"/>
            <p:cNvSpPr txBox="1"/>
            <p:nvPr/>
          </p:nvSpPr>
          <p:spPr>
            <a:xfrm>
              <a:off x="5098681" y="3920194"/>
              <a:ext cx="365726" cy="438581"/>
            </a:xfrm>
            <a:prstGeom prst="rect">
              <a:avLst/>
            </a:prstGeom>
            <a:noFill/>
          </p:spPr>
          <p:txBody>
            <a:bodyPr wrap="none" rtlCol="0">
              <a:spAutoFit/>
            </a:bodyPr>
            <a:lstStyle/>
            <a:p>
              <a:r>
                <a:rPr lang="en-US" altLang="zh-CN" sz="3200" dirty="0">
                  <a:solidFill>
                    <a:schemeClr val="tx1">
                      <a:lumMod val="65000"/>
                      <a:lumOff val="35000"/>
                    </a:schemeClr>
                  </a:solidFill>
                  <a:latin typeface="Watford DB" pitchFamily="2" charset="0"/>
                  <a:ea typeface="造字工房劲黑（非商用）常规体" pitchFamily="50" charset="-122"/>
                </a:rPr>
                <a:t>D</a:t>
              </a:r>
              <a:endParaRPr lang="zh-CN" altLang="en-US" sz="3200" dirty="0">
                <a:solidFill>
                  <a:schemeClr val="tx1">
                    <a:lumMod val="65000"/>
                    <a:lumOff val="35000"/>
                  </a:schemeClr>
                </a:solidFill>
                <a:latin typeface="Watford DB" pitchFamily="2" charset="0"/>
                <a:ea typeface="造字工房劲黑（非商用）常规体" pitchFamily="50" charset="-122"/>
              </a:endParaRPr>
            </a:p>
          </p:txBody>
        </p:sp>
      </p:grpSp>
      <p:grpSp>
        <p:nvGrpSpPr>
          <p:cNvPr id="57" name="组合 56"/>
          <p:cNvGrpSpPr/>
          <p:nvPr/>
        </p:nvGrpSpPr>
        <p:grpSpPr>
          <a:xfrm>
            <a:off x="6068499" y="3556024"/>
            <a:ext cx="956088" cy="956088"/>
            <a:chOff x="4946295" y="2978203"/>
            <a:chExt cx="717066" cy="717066"/>
          </a:xfrm>
        </p:grpSpPr>
        <p:grpSp>
          <p:nvGrpSpPr>
            <p:cNvPr id="58" name="组合 57"/>
            <p:cNvGrpSpPr/>
            <p:nvPr/>
          </p:nvGrpSpPr>
          <p:grpSpPr>
            <a:xfrm>
              <a:off x="4946295" y="2978203"/>
              <a:ext cx="717066" cy="717066"/>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1" name="椭圆 6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9" name="TextBox 61"/>
            <p:cNvSpPr txBox="1"/>
            <p:nvPr/>
          </p:nvSpPr>
          <p:spPr>
            <a:xfrm>
              <a:off x="5098681" y="3105902"/>
              <a:ext cx="336872" cy="438581"/>
            </a:xfrm>
            <a:prstGeom prst="rect">
              <a:avLst/>
            </a:prstGeom>
            <a:noFill/>
          </p:spPr>
          <p:txBody>
            <a:bodyPr wrap="none" rtlCol="0">
              <a:spAutoFit/>
            </a:bodyPr>
            <a:lstStyle/>
            <a:p>
              <a:r>
                <a:rPr lang="en-US" altLang="zh-CN" sz="3200" dirty="0">
                  <a:solidFill>
                    <a:schemeClr val="tx1">
                      <a:lumMod val="65000"/>
                      <a:lumOff val="35000"/>
                    </a:schemeClr>
                  </a:solidFill>
                  <a:latin typeface="Watford DB" pitchFamily="2" charset="0"/>
                  <a:ea typeface="造字工房劲黑（非商用）常规体" pitchFamily="50" charset="-122"/>
                </a:rPr>
                <a:t>C</a:t>
              </a:r>
              <a:endParaRPr lang="zh-CN" altLang="en-US" sz="3200" dirty="0">
                <a:solidFill>
                  <a:schemeClr val="tx1">
                    <a:lumMod val="65000"/>
                    <a:lumOff val="35000"/>
                  </a:schemeClr>
                </a:solidFill>
                <a:latin typeface="Watford DB" pitchFamily="2" charset="0"/>
                <a:ea typeface="造字工房劲黑（非商用）常规体" pitchFamily="50" charset="-122"/>
              </a:endParaRPr>
            </a:p>
          </p:txBody>
        </p:sp>
      </p:grpSp>
      <p:grpSp>
        <p:nvGrpSpPr>
          <p:cNvPr id="62" name="组合 61"/>
          <p:cNvGrpSpPr/>
          <p:nvPr/>
        </p:nvGrpSpPr>
        <p:grpSpPr>
          <a:xfrm>
            <a:off x="6068499" y="1293996"/>
            <a:ext cx="956088" cy="956088"/>
            <a:chOff x="4946295" y="1281682"/>
            <a:chExt cx="717066" cy="717066"/>
          </a:xfrm>
        </p:grpSpPr>
        <p:grpSp>
          <p:nvGrpSpPr>
            <p:cNvPr id="63" name="组合 62"/>
            <p:cNvGrpSpPr/>
            <p:nvPr/>
          </p:nvGrpSpPr>
          <p:grpSpPr>
            <a:xfrm>
              <a:off x="4946295" y="1281682"/>
              <a:ext cx="717066" cy="717066"/>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6" name="椭圆 6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4" name="TextBox 66"/>
            <p:cNvSpPr txBox="1"/>
            <p:nvPr/>
          </p:nvSpPr>
          <p:spPr>
            <a:xfrm>
              <a:off x="5098681" y="1409382"/>
              <a:ext cx="376546" cy="438581"/>
            </a:xfrm>
            <a:prstGeom prst="rect">
              <a:avLst/>
            </a:prstGeom>
            <a:noFill/>
          </p:spPr>
          <p:txBody>
            <a:bodyPr wrap="none" rtlCol="0">
              <a:spAutoFit/>
            </a:bodyPr>
            <a:lstStyle/>
            <a:p>
              <a:r>
                <a:rPr lang="en-US" altLang="zh-CN" sz="3200" dirty="0">
                  <a:solidFill>
                    <a:schemeClr val="tx1">
                      <a:lumMod val="65000"/>
                      <a:lumOff val="35000"/>
                    </a:schemeClr>
                  </a:solidFill>
                  <a:latin typeface="Watford DB" pitchFamily="2" charset="0"/>
                  <a:ea typeface="造字工房劲黑（非商用）常规体" pitchFamily="50" charset="-122"/>
                </a:rPr>
                <a:t>A</a:t>
              </a:r>
              <a:endParaRPr lang="zh-CN" altLang="en-US" sz="3200" dirty="0">
                <a:solidFill>
                  <a:schemeClr val="tx1">
                    <a:lumMod val="65000"/>
                    <a:lumOff val="35000"/>
                  </a:schemeClr>
                </a:solidFill>
                <a:latin typeface="Watford DB" pitchFamily="2" charset="0"/>
                <a:ea typeface="造字工房劲黑（非商用）常规体" pitchFamily="50" charset="-122"/>
              </a:endParaRPr>
            </a:p>
          </p:txBody>
        </p:sp>
      </p:grpSp>
      <p:grpSp>
        <p:nvGrpSpPr>
          <p:cNvPr id="67" name="组合 66"/>
          <p:cNvGrpSpPr/>
          <p:nvPr/>
        </p:nvGrpSpPr>
        <p:grpSpPr>
          <a:xfrm>
            <a:off x="6061310" y="2417821"/>
            <a:ext cx="970468" cy="970468"/>
            <a:chOff x="4940903" y="2124550"/>
            <a:chExt cx="727851" cy="727851"/>
          </a:xfrm>
          <a:solidFill>
            <a:srgbClr val="B6002A"/>
          </a:solidFill>
        </p:grpSpPr>
        <p:sp>
          <p:nvSpPr>
            <p:cNvPr id="68" name="椭圆 67"/>
            <p:cNvSpPr/>
            <p:nvPr/>
          </p:nvSpPr>
          <p:spPr>
            <a:xfrm>
              <a:off x="4940903" y="2124550"/>
              <a:ext cx="727851" cy="727851"/>
            </a:xfrm>
            <a:prstGeom prst="ellipse">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9" name="TextBox 71"/>
            <p:cNvSpPr txBox="1"/>
            <p:nvPr/>
          </p:nvSpPr>
          <p:spPr>
            <a:xfrm>
              <a:off x="5098682" y="2257642"/>
              <a:ext cx="363321" cy="438581"/>
            </a:xfrm>
            <a:prstGeom prst="rect">
              <a:avLst/>
            </a:prstGeom>
            <a:grpFill/>
          </p:spPr>
          <p:txBody>
            <a:bodyPr wrap="none" rtlCol="0">
              <a:spAutoFit/>
            </a:bodyPr>
            <a:lstStyle/>
            <a:p>
              <a:r>
                <a:rPr lang="en-US" altLang="zh-CN" sz="3200" dirty="0">
                  <a:solidFill>
                    <a:schemeClr val="bg1"/>
                  </a:solidFill>
                  <a:latin typeface="Watford DB" pitchFamily="2" charset="0"/>
                  <a:ea typeface="造字工房劲黑（非商用）常规体" pitchFamily="50" charset="-122"/>
                </a:rPr>
                <a:t>B</a:t>
              </a:r>
              <a:endParaRPr lang="zh-CN" altLang="en-US" sz="3200" dirty="0">
                <a:solidFill>
                  <a:schemeClr val="bg1"/>
                </a:solidFill>
                <a:latin typeface="Watford DB" pitchFamily="2" charset="0"/>
                <a:ea typeface="造字工房劲黑（非商用）常规体" pitchFamily="50" charset="-122"/>
              </a:endParaRPr>
            </a:p>
          </p:txBody>
        </p:sp>
      </p:grpSp>
      <p:sp>
        <p:nvSpPr>
          <p:cNvPr id="70" name="TextBox 72"/>
          <p:cNvSpPr txBox="1"/>
          <p:nvPr/>
        </p:nvSpPr>
        <p:spPr>
          <a:xfrm>
            <a:off x="7514443" y="1367542"/>
            <a:ext cx="1415772" cy="338554"/>
          </a:xfrm>
          <a:prstGeom prst="rect">
            <a:avLst/>
          </a:prstGeom>
          <a:noFill/>
        </p:spPr>
        <p:txBody>
          <a:bodyPr wrap="none" rtlCol="0">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添加文字标题</a:t>
            </a:r>
          </a:p>
        </p:txBody>
      </p:sp>
      <p:sp>
        <p:nvSpPr>
          <p:cNvPr id="71" name="TextBox 73"/>
          <p:cNvSpPr txBox="1"/>
          <p:nvPr/>
        </p:nvSpPr>
        <p:spPr>
          <a:xfrm>
            <a:off x="7514443" y="1579965"/>
            <a:ext cx="3467616" cy="58477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方正兰亭细黑_GBK_M" pitchFamily="2" charset="2"/>
              </a:rPr>
              <a:t>添加文字内容，内容详尽简要清晰。</a:t>
            </a:r>
            <a:endParaRPr lang="en-US" altLang="zh-CN" sz="1600" dirty="0">
              <a:latin typeface="微软雅黑" panose="020B0503020204020204" pitchFamily="34" charset="-122"/>
              <a:ea typeface="微软雅黑" panose="020B0503020204020204" pitchFamily="34" charset="-122"/>
              <a:cs typeface="方正兰亭细黑_GBK_M" pitchFamily="2" charset="2"/>
            </a:endParaRPr>
          </a:p>
          <a:p>
            <a:r>
              <a:rPr lang="zh-CN" altLang="en-US" sz="1600" dirty="0">
                <a:latin typeface="微软雅黑" panose="020B0503020204020204" pitchFamily="34" charset="-122"/>
                <a:ea typeface="微软雅黑" panose="020B0503020204020204" pitchFamily="34" charset="-122"/>
                <a:cs typeface="方正兰亭细黑_GBK_M" pitchFamily="2" charset="2"/>
              </a:rPr>
              <a:t>添加文字内容，内容详尽简要清晰。</a:t>
            </a:r>
            <a:endParaRPr lang="en-US" altLang="zh-CN" sz="1600" dirty="0">
              <a:latin typeface="微软雅黑" panose="020B0503020204020204" pitchFamily="34" charset="-122"/>
              <a:ea typeface="微软雅黑" panose="020B0503020204020204" pitchFamily="34" charset="-122"/>
              <a:cs typeface="方正兰亭细黑_GBK_M" pitchFamily="2" charset="2"/>
            </a:endParaRPr>
          </a:p>
        </p:txBody>
      </p:sp>
      <p:cxnSp>
        <p:nvCxnSpPr>
          <p:cNvPr id="72" name="直接连接符 71"/>
          <p:cNvCxnSpPr/>
          <p:nvPr/>
        </p:nvCxnSpPr>
        <p:spPr>
          <a:xfrm flipV="1">
            <a:off x="7342948" y="1380861"/>
            <a:ext cx="0" cy="7686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TextBox 75"/>
          <p:cNvSpPr txBox="1"/>
          <p:nvPr/>
        </p:nvSpPr>
        <p:spPr>
          <a:xfrm>
            <a:off x="7514443" y="2512967"/>
            <a:ext cx="1415772" cy="338554"/>
          </a:xfrm>
          <a:prstGeom prst="rect">
            <a:avLst/>
          </a:prstGeom>
          <a:noFill/>
        </p:spPr>
        <p:txBody>
          <a:bodyPr wrap="none" rtlCol="0">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添加文字标题</a:t>
            </a:r>
          </a:p>
        </p:txBody>
      </p:sp>
      <p:sp>
        <p:nvSpPr>
          <p:cNvPr id="74" name="TextBox 76"/>
          <p:cNvSpPr txBox="1"/>
          <p:nvPr/>
        </p:nvSpPr>
        <p:spPr>
          <a:xfrm>
            <a:off x="7514443" y="2725390"/>
            <a:ext cx="3467616" cy="58477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方正兰亭细黑_GBK_M" pitchFamily="2" charset="2"/>
              </a:rPr>
              <a:t>添加文字内容，内容详尽简要清晰。</a:t>
            </a:r>
            <a:endParaRPr lang="en-US" altLang="zh-CN" sz="1600" dirty="0">
              <a:latin typeface="微软雅黑" panose="020B0503020204020204" pitchFamily="34" charset="-122"/>
              <a:ea typeface="微软雅黑" panose="020B0503020204020204" pitchFamily="34" charset="-122"/>
              <a:cs typeface="方正兰亭细黑_GBK_M" pitchFamily="2" charset="2"/>
            </a:endParaRPr>
          </a:p>
          <a:p>
            <a:r>
              <a:rPr lang="zh-CN" altLang="en-US" sz="1600" dirty="0">
                <a:latin typeface="微软雅黑" panose="020B0503020204020204" pitchFamily="34" charset="-122"/>
                <a:ea typeface="微软雅黑" panose="020B0503020204020204" pitchFamily="34" charset="-122"/>
                <a:cs typeface="方正兰亭细黑_GBK_M" pitchFamily="2" charset="2"/>
              </a:rPr>
              <a:t>添加文字内容，内容详尽简要清晰。</a:t>
            </a:r>
            <a:endParaRPr lang="en-US" altLang="zh-CN" sz="1600" dirty="0">
              <a:latin typeface="微软雅黑" panose="020B0503020204020204" pitchFamily="34" charset="-122"/>
              <a:ea typeface="微软雅黑" panose="020B0503020204020204" pitchFamily="34" charset="-122"/>
              <a:cs typeface="方正兰亭细黑_GBK_M" pitchFamily="2" charset="2"/>
            </a:endParaRPr>
          </a:p>
        </p:txBody>
      </p:sp>
      <p:cxnSp>
        <p:nvCxnSpPr>
          <p:cNvPr id="75" name="直接连接符 74"/>
          <p:cNvCxnSpPr/>
          <p:nvPr/>
        </p:nvCxnSpPr>
        <p:spPr>
          <a:xfrm flipV="1">
            <a:off x="7342948" y="2526287"/>
            <a:ext cx="0" cy="7686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TextBox 78"/>
          <p:cNvSpPr txBox="1"/>
          <p:nvPr/>
        </p:nvSpPr>
        <p:spPr>
          <a:xfrm>
            <a:off x="7514443" y="3636767"/>
            <a:ext cx="1415772" cy="338554"/>
          </a:xfrm>
          <a:prstGeom prst="rect">
            <a:avLst/>
          </a:prstGeom>
          <a:noFill/>
        </p:spPr>
        <p:txBody>
          <a:bodyPr wrap="none" rtlCol="0">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添加文字标题</a:t>
            </a:r>
          </a:p>
        </p:txBody>
      </p:sp>
      <p:sp>
        <p:nvSpPr>
          <p:cNvPr id="77" name="TextBox 79"/>
          <p:cNvSpPr txBox="1"/>
          <p:nvPr/>
        </p:nvSpPr>
        <p:spPr>
          <a:xfrm>
            <a:off x="7514443" y="3849190"/>
            <a:ext cx="3467616" cy="58477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方正兰亭细黑_GBK_M" pitchFamily="2" charset="2"/>
              </a:rPr>
              <a:t>添加文字内容，内容详尽简要清晰。</a:t>
            </a:r>
            <a:endParaRPr lang="en-US" altLang="zh-CN" sz="1600" dirty="0">
              <a:latin typeface="微软雅黑" panose="020B0503020204020204" pitchFamily="34" charset="-122"/>
              <a:ea typeface="微软雅黑" panose="020B0503020204020204" pitchFamily="34" charset="-122"/>
              <a:cs typeface="方正兰亭细黑_GBK_M" pitchFamily="2" charset="2"/>
            </a:endParaRPr>
          </a:p>
          <a:p>
            <a:r>
              <a:rPr lang="zh-CN" altLang="en-US" sz="1600" dirty="0">
                <a:latin typeface="微软雅黑" panose="020B0503020204020204" pitchFamily="34" charset="-122"/>
                <a:ea typeface="微软雅黑" panose="020B0503020204020204" pitchFamily="34" charset="-122"/>
                <a:cs typeface="方正兰亭细黑_GBK_M" pitchFamily="2" charset="2"/>
              </a:rPr>
              <a:t>添加文字内容，内容详尽简要清晰。</a:t>
            </a:r>
            <a:endParaRPr lang="en-US" altLang="zh-CN" sz="1600" dirty="0">
              <a:latin typeface="微软雅黑" panose="020B0503020204020204" pitchFamily="34" charset="-122"/>
              <a:ea typeface="微软雅黑" panose="020B0503020204020204" pitchFamily="34" charset="-122"/>
              <a:cs typeface="方正兰亭细黑_GBK_M" pitchFamily="2" charset="2"/>
            </a:endParaRPr>
          </a:p>
        </p:txBody>
      </p:sp>
      <p:cxnSp>
        <p:nvCxnSpPr>
          <p:cNvPr id="78" name="直接连接符 77"/>
          <p:cNvCxnSpPr/>
          <p:nvPr/>
        </p:nvCxnSpPr>
        <p:spPr>
          <a:xfrm flipV="1">
            <a:off x="7342948" y="3650087"/>
            <a:ext cx="0" cy="7686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81"/>
          <p:cNvSpPr txBox="1"/>
          <p:nvPr/>
        </p:nvSpPr>
        <p:spPr>
          <a:xfrm>
            <a:off x="7514443" y="4759414"/>
            <a:ext cx="1415772" cy="338554"/>
          </a:xfrm>
          <a:prstGeom prst="rect">
            <a:avLst/>
          </a:prstGeom>
          <a:noFill/>
        </p:spPr>
        <p:txBody>
          <a:bodyPr wrap="none" rtlCol="0">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添加文字标题</a:t>
            </a:r>
          </a:p>
        </p:txBody>
      </p:sp>
      <p:sp>
        <p:nvSpPr>
          <p:cNvPr id="80" name="TextBox 82"/>
          <p:cNvSpPr txBox="1"/>
          <p:nvPr/>
        </p:nvSpPr>
        <p:spPr>
          <a:xfrm>
            <a:off x="7514443" y="4971837"/>
            <a:ext cx="3467616" cy="58477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方正兰亭细黑_GBK_M" pitchFamily="2" charset="2"/>
              </a:rPr>
              <a:t>添加文字内容，内容详尽简要清晰。</a:t>
            </a:r>
            <a:endParaRPr lang="en-US" altLang="zh-CN" sz="1600" dirty="0">
              <a:latin typeface="微软雅黑" panose="020B0503020204020204" pitchFamily="34" charset="-122"/>
              <a:ea typeface="微软雅黑" panose="020B0503020204020204" pitchFamily="34" charset="-122"/>
              <a:cs typeface="方正兰亭细黑_GBK_M" pitchFamily="2" charset="2"/>
            </a:endParaRPr>
          </a:p>
          <a:p>
            <a:r>
              <a:rPr lang="zh-CN" altLang="en-US" sz="1600" dirty="0">
                <a:latin typeface="微软雅黑" panose="020B0503020204020204" pitchFamily="34" charset="-122"/>
                <a:ea typeface="微软雅黑" panose="020B0503020204020204" pitchFamily="34" charset="-122"/>
                <a:cs typeface="方正兰亭细黑_GBK_M" pitchFamily="2" charset="2"/>
              </a:rPr>
              <a:t>添加文字内容，内容详尽简要清晰。</a:t>
            </a:r>
            <a:endParaRPr lang="en-US" altLang="zh-CN" sz="1600" dirty="0">
              <a:latin typeface="微软雅黑" panose="020B0503020204020204" pitchFamily="34" charset="-122"/>
              <a:ea typeface="微软雅黑" panose="020B0503020204020204" pitchFamily="34" charset="-122"/>
              <a:cs typeface="方正兰亭细黑_GBK_M" pitchFamily="2" charset="2"/>
            </a:endParaRPr>
          </a:p>
        </p:txBody>
      </p:sp>
      <p:cxnSp>
        <p:nvCxnSpPr>
          <p:cNvPr id="81" name="直接连接符 80"/>
          <p:cNvCxnSpPr/>
          <p:nvPr/>
        </p:nvCxnSpPr>
        <p:spPr>
          <a:xfrm flipV="1">
            <a:off x="7342948" y="4772733"/>
            <a:ext cx="0" cy="7686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6"/>
                                            </p:tgtEl>
                                            <p:attrNameLst>
                                              <p:attrName>ppt_y</p:attrName>
                                            </p:attrNameLst>
                                          </p:cBhvr>
                                          <p:tavLst>
                                            <p:tav tm="0">
                                              <p:val>
                                                <p:strVal val="#ppt_y"/>
                                              </p:val>
                                            </p:tav>
                                            <p:tav tm="100000">
                                              <p:val>
                                                <p:strVal val="#ppt_y"/>
                                              </p:val>
                                            </p:tav>
                                          </p:tavLst>
                                        </p:anim>
                                        <p:anim calcmode="lin" valueType="num">
                                          <p:cBhvr>
                                            <p:cTn id="9" dur="500" fill="hold"/>
                                            <p:tgtEl>
                                              <p:spTgt spid="9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6"/>
                                            </p:tgtEl>
                                          </p:cBhvr>
                                        </p:animEffect>
                                      </p:childTnLst>
                                    </p:cTn>
                                  </p:par>
                                </p:childTnLst>
                              </p:cTn>
                            </p:par>
                            <p:par>
                              <p:cTn id="12" fill="hold">
                                <p:stCondLst>
                                  <p:cond delay="0"/>
                                </p:stCondLst>
                                <p:childTnLst>
                                  <p:par>
                                    <p:cTn id="13" presetID="2" presetClass="entr" presetSubtype="4" fill="hold" nodeType="afterEffect" p14:presetBounceEnd="44000">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14:bounceEnd="44000">
                                          <p:cBhvr additive="base">
                                            <p:cTn id="15" dur="500" fill="hold"/>
                                            <p:tgtEl>
                                              <p:spTgt spid="18"/>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300"/>
                                      </p:stCondLst>
                                      <p:childTnLst>
                                        <p:set>
                                          <p:cBhvr>
                                            <p:cTn id="18" dur="1" fill="hold">
                                              <p:stCondLst>
                                                <p:cond delay="0"/>
                                              </p:stCondLst>
                                            </p:cTn>
                                            <p:tgtEl>
                                              <p:spTgt spid="33"/>
                                            </p:tgtEl>
                                            <p:attrNameLst>
                                              <p:attrName>style.visibility</p:attrName>
                                            </p:attrNameLst>
                                          </p:cBhvr>
                                          <p:to>
                                            <p:strVal val="visible"/>
                                          </p:to>
                                        </p:set>
                                        <p:anim calcmode="lin" valueType="num" p14:bounceEnd="44000">
                                          <p:cBhvr additive="base">
                                            <p:cTn id="19" dur="500" fill="hold"/>
                                            <p:tgtEl>
                                              <p:spTgt spid="33"/>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44000">
                                      <p:stCondLst>
                                        <p:cond delay="600"/>
                                      </p:stCondLst>
                                      <p:childTnLst>
                                        <p:set>
                                          <p:cBhvr>
                                            <p:cTn id="22" dur="1" fill="hold">
                                              <p:stCondLst>
                                                <p:cond delay="0"/>
                                              </p:stCondLst>
                                            </p:cTn>
                                            <p:tgtEl>
                                              <p:spTgt spid="36"/>
                                            </p:tgtEl>
                                            <p:attrNameLst>
                                              <p:attrName>style.visibility</p:attrName>
                                            </p:attrNameLst>
                                          </p:cBhvr>
                                          <p:to>
                                            <p:strVal val="visible"/>
                                          </p:to>
                                        </p:set>
                                        <p:anim calcmode="lin" valueType="num" p14:bounceEnd="44000">
                                          <p:cBhvr additive="base">
                                            <p:cTn id="23" dur="500" fill="hold"/>
                                            <p:tgtEl>
                                              <p:spTgt spid="36"/>
                                            </p:tgtEl>
                                            <p:attrNameLst>
                                              <p:attrName>ppt_x</p:attrName>
                                            </p:attrNameLst>
                                          </p:cBhvr>
                                          <p:tavLst>
                                            <p:tav tm="0">
                                              <p:val>
                                                <p:strVal val="#ppt_x"/>
                                              </p:val>
                                            </p:tav>
                                            <p:tav tm="100000">
                                              <p:val>
                                                <p:strVal val="#ppt_x"/>
                                              </p:val>
                                            </p:tav>
                                          </p:tavLst>
                                        </p:anim>
                                        <p:anim calcmode="lin" valueType="num" p14:bounceEnd="44000">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44000">
                                      <p:stCondLst>
                                        <p:cond delay="900"/>
                                      </p:stCondLst>
                                      <p:childTnLst>
                                        <p:set>
                                          <p:cBhvr>
                                            <p:cTn id="26" dur="1" fill="hold">
                                              <p:stCondLst>
                                                <p:cond delay="0"/>
                                              </p:stCondLst>
                                            </p:cTn>
                                            <p:tgtEl>
                                              <p:spTgt spid="42"/>
                                            </p:tgtEl>
                                            <p:attrNameLst>
                                              <p:attrName>style.visibility</p:attrName>
                                            </p:attrNameLst>
                                          </p:cBhvr>
                                          <p:to>
                                            <p:strVal val="visible"/>
                                          </p:to>
                                        </p:set>
                                        <p:anim calcmode="lin" valueType="num" p14:bounceEnd="44000">
                                          <p:cBhvr additive="base">
                                            <p:cTn id="27" dur="500" fill="hold"/>
                                            <p:tgtEl>
                                              <p:spTgt spid="42"/>
                                            </p:tgtEl>
                                            <p:attrNameLst>
                                              <p:attrName>ppt_x</p:attrName>
                                            </p:attrNameLst>
                                          </p:cBhvr>
                                          <p:tavLst>
                                            <p:tav tm="0">
                                              <p:val>
                                                <p:strVal val="#ppt_x"/>
                                              </p:val>
                                            </p:tav>
                                            <p:tav tm="100000">
                                              <p:val>
                                                <p:strVal val="#ppt_x"/>
                                              </p:val>
                                            </p:tav>
                                          </p:tavLst>
                                        </p:anim>
                                        <p:anim calcmode="lin" valueType="num" p14:bounceEnd="44000">
                                          <p:cBhvr additive="base">
                                            <p:cTn id="28" dur="500" fill="hold"/>
                                            <p:tgtEl>
                                              <p:spTgt spid="4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childTnLst>
                                    </p:cTn>
                                  </p:par>
                                  <p:par>
                                    <p:cTn id="32" presetID="53" presetClass="entr" presetSubtype="16"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p:cTn id="34" dur="500" fill="hold"/>
                                            <p:tgtEl>
                                              <p:spTgt spid="62"/>
                                            </p:tgtEl>
                                            <p:attrNameLst>
                                              <p:attrName>ppt_w</p:attrName>
                                            </p:attrNameLst>
                                          </p:cBhvr>
                                          <p:tavLst>
                                            <p:tav tm="0">
                                              <p:val>
                                                <p:fltVal val="0"/>
                                              </p:val>
                                            </p:tav>
                                            <p:tav tm="100000">
                                              <p:val>
                                                <p:strVal val="#ppt_w"/>
                                              </p:val>
                                            </p:tav>
                                          </p:tavLst>
                                        </p:anim>
                                        <p:anim calcmode="lin" valueType="num">
                                          <p:cBhvr>
                                            <p:cTn id="35" dur="500" fill="hold"/>
                                            <p:tgtEl>
                                              <p:spTgt spid="62"/>
                                            </p:tgtEl>
                                            <p:attrNameLst>
                                              <p:attrName>ppt_h</p:attrName>
                                            </p:attrNameLst>
                                          </p:cBhvr>
                                          <p:tavLst>
                                            <p:tav tm="0">
                                              <p:val>
                                                <p:fltVal val="0"/>
                                              </p:val>
                                            </p:tav>
                                            <p:tav tm="100000">
                                              <p:val>
                                                <p:strVal val="#ppt_h"/>
                                              </p:val>
                                            </p:tav>
                                          </p:tavLst>
                                        </p:anim>
                                        <p:animEffect transition="in" filter="fade">
                                          <p:cBhvr>
                                            <p:cTn id="36" dur="500"/>
                                            <p:tgtEl>
                                              <p:spTgt spid="62"/>
                                            </p:tgtEl>
                                          </p:cBhvr>
                                        </p:animEffect>
                                      </p:childTnLst>
                                    </p:cTn>
                                  </p:par>
                                  <p:par>
                                    <p:cTn id="37" presetID="35" presetClass="path" presetSubtype="0" accel="50000" decel="50000" fill="hold" nodeType="withEffect">
                                      <p:stCondLst>
                                        <p:cond delay="0"/>
                                      </p:stCondLst>
                                      <p:childTnLst>
                                        <p:animMotion origin="layout" path="M -4.72222E-6 2.83951E-6 L -0.20416 0.40494 " pathEditMode="relative" rAng="0" ptsTypes="AA">
                                          <p:cBhvr>
                                            <p:cTn id="38" dur="500" spd="-100000" fill="hold"/>
                                            <p:tgtEl>
                                              <p:spTgt spid="62"/>
                                            </p:tgtEl>
                                            <p:attrNameLst>
                                              <p:attrName>ppt_x</p:attrName>
                                              <p:attrName>ppt_y</p:attrName>
                                            </p:attrNameLst>
                                          </p:cBhvr>
                                          <p:rCtr x="-10208" y="20247"/>
                                        </p:animMotion>
                                      </p:childTnLst>
                                    </p:cTn>
                                  </p:par>
                                  <p:par>
                                    <p:cTn id="39" presetID="1" presetClass="entr" presetSubtype="0" fill="hold" nodeType="withEffect">
                                      <p:stCondLst>
                                        <p:cond delay="200"/>
                                      </p:stCondLst>
                                      <p:childTnLst>
                                        <p:set>
                                          <p:cBhvr>
                                            <p:cTn id="40" dur="1" fill="hold">
                                              <p:stCondLst>
                                                <p:cond delay="0"/>
                                              </p:stCondLst>
                                            </p:cTn>
                                            <p:tgtEl>
                                              <p:spTgt spid="67"/>
                                            </p:tgtEl>
                                            <p:attrNameLst>
                                              <p:attrName>style.visibility</p:attrName>
                                            </p:attrNameLst>
                                          </p:cBhvr>
                                          <p:to>
                                            <p:strVal val="visible"/>
                                          </p:to>
                                        </p:set>
                                      </p:childTnLst>
                                    </p:cTn>
                                  </p:par>
                                  <p:par>
                                    <p:cTn id="41" presetID="53" presetClass="entr" presetSubtype="16" fill="hold" nodeType="withEffect">
                                      <p:stCondLst>
                                        <p:cond delay="20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fltVal val="0"/>
                                              </p:val>
                                            </p:tav>
                                            <p:tav tm="100000">
                                              <p:val>
                                                <p:strVal val="#ppt_w"/>
                                              </p:val>
                                            </p:tav>
                                          </p:tavLst>
                                        </p:anim>
                                        <p:anim calcmode="lin" valueType="num">
                                          <p:cBhvr>
                                            <p:cTn id="44" dur="500" fill="hold"/>
                                            <p:tgtEl>
                                              <p:spTgt spid="67"/>
                                            </p:tgtEl>
                                            <p:attrNameLst>
                                              <p:attrName>ppt_h</p:attrName>
                                            </p:attrNameLst>
                                          </p:cBhvr>
                                          <p:tavLst>
                                            <p:tav tm="0">
                                              <p:val>
                                                <p:fltVal val="0"/>
                                              </p:val>
                                            </p:tav>
                                            <p:tav tm="100000">
                                              <p:val>
                                                <p:strVal val="#ppt_h"/>
                                              </p:val>
                                            </p:tav>
                                          </p:tavLst>
                                        </p:anim>
                                        <p:animEffect transition="in" filter="fade">
                                          <p:cBhvr>
                                            <p:cTn id="45" dur="500"/>
                                            <p:tgtEl>
                                              <p:spTgt spid="67"/>
                                            </p:tgtEl>
                                          </p:cBhvr>
                                        </p:animEffect>
                                      </p:childTnLst>
                                    </p:cTn>
                                  </p:par>
                                  <p:par>
                                    <p:cTn id="46" presetID="35" presetClass="path" presetSubtype="0" accel="50000" decel="50000" fill="hold" nodeType="withEffect">
                                      <p:stCondLst>
                                        <p:cond delay="200"/>
                                      </p:stCondLst>
                                      <p:childTnLst>
                                        <p:animMotion origin="layout" path="M -4.72222E-6 -1.97531E-6 L -0.2875 -0.14815 " pathEditMode="relative" rAng="0" ptsTypes="AA">
                                          <p:cBhvr>
                                            <p:cTn id="47" dur="500" spd="-100000" fill="hold"/>
                                            <p:tgtEl>
                                              <p:spTgt spid="67"/>
                                            </p:tgtEl>
                                            <p:attrNameLst>
                                              <p:attrName>ppt_x</p:attrName>
                                              <p:attrName>ppt_y</p:attrName>
                                            </p:attrNameLst>
                                          </p:cBhvr>
                                          <p:rCtr x="-14375" y="-7407"/>
                                        </p:animMotion>
                                      </p:childTnLst>
                                    </p:cTn>
                                  </p:par>
                                  <p:par>
                                    <p:cTn id="48" presetID="1" presetClass="entr" presetSubtype="0" fill="hold" nodeType="withEffect">
                                      <p:stCondLst>
                                        <p:cond delay="400"/>
                                      </p:stCondLst>
                                      <p:childTnLst>
                                        <p:set>
                                          <p:cBhvr>
                                            <p:cTn id="49" dur="1" fill="hold">
                                              <p:stCondLst>
                                                <p:cond delay="0"/>
                                              </p:stCondLst>
                                            </p:cTn>
                                            <p:tgtEl>
                                              <p:spTgt spid="57"/>
                                            </p:tgtEl>
                                            <p:attrNameLst>
                                              <p:attrName>style.visibility</p:attrName>
                                            </p:attrNameLst>
                                          </p:cBhvr>
                                          <p:to>
                                            <p:strVal val="visible"/>
                                          </p:to>
                                        </p:set>
                                      </p:childTnLst>
                                    </p:cTn>
                                  </p:par>
                                  <p:par>
                                    <p:cTn id="50" presetID="53" presetClass="entr" presetSubtype="16" fill="hold" nodeType="withEffect">
                                      <p:stCondLst>
                                        <p:cond delay="400"/>
                                      </p:stCondLst>
                                      <p:childTnLst>
                                        <p:set>
                                          <p:cBhvr>
                                            <p:cTn id="51" dur="1" fill="hold">
                                              <p:stCondLst>
                                                <p:cond delay="0"/>
                                              </p:stCondLst>
                                            </p:cTn>
                                            <p:tgtEl>
                                              <p:spTgt spid="57"/>
                                            </p:tgtEl>
                                            <p:attrNameLst>
                                              <p:attrName>style.visibility</p:attrName>
                                            </p:attrNameLst>
                                          </p:cBhvr>
                                          <p:to>
                                            <p:strVal val="visible"/>
                                          </p:to>
                                        </p:set>
                                        <p:anim calcmode="lin" valueType="num">
                                          <p:cBhvr>
                                            <p:cTn id="52" dur="500" fill="hold"/>
                                            <p:tgtEl>
                                              <p:spTgt spid="57"/>
                                            </p:tgtEl>
                                            <p:attrNameLst>
                                              <p:attrName>ppt_w</p:attrName>
                                            </p:attrNameLst>
                                          </p:cBhvr>
                                          <p:tavLst>
                                            <p:tav tm="0">
                                              <p:val>
                                                <p:fltVal val="0"/>
                                              </p:val>
                                            </p:tav>
                                            <p:tav tm="100000">
                                              <p:val>
                                                <p:strVal val="#ppt_w"/>
                                              </p:val>
                                            </p:tav>
                                          </p:tavLst>
                                        </p:anim>
                                        <p:anim calcmode="lin" valueType="num">
                                          <p:cBhvr>
                                            <p:cTn id="53" dur="500" fill="hold"/>
                                            <p:tgtEl>
                                              <p:spTgt spid="57"/>
                                            </p:tgtEl>
                                            <p:attrNameLst>
                                              <p:attrName>ppt_h</p:attrName>
                                            </p:attrNameLst>
                                          </p:cBhvr>
                                          <p:tavLst>
                                            <p:tav tm="0">
                                              <p:val>
                                                <p:fltVal val="0"/>
                                              </p:val>
                                            </p:tav>
                                            <p:tav tm="100000">
                                              <p:val>
                                                <p:strVal val="#ppt_h"/>
                                              </p:val>
                                            </p:tav>
                                          </p:tavLst>
                                        </p:anim>
                                        <p:animEffect transition="in" filter="fade">
                                          <p:cBhvr>
                                            <p:cTn id="54" dur="500"/>
                                            <p:tgtEl>
                                              <p:spTgt spid="57"/>
                                            </p:tgtEl>
                                          </p:cBhvr>
                                        </p:animEffect>
                                      </p:childTnLst>
                                    </p:cTn>
                                  </p:par>
                                  <p:par>
                                    <p:cTn id="55" presetID="35" presetClass="path" presetSubtype="0" accel="50000" decel="50000" fill="hold" nodeType="withEffect">
                                      <p:stCondLst>
                                        <p:cond delay="400"/>
                                      </p:stCondLst>
                                      <p:childTnLst>
                                        <p:animMotion origin="layout" path="M -4.72222E-6 4.5679E-6 L -0.28611 -0.09136 " pathEditMode="relative" rAng="0" ptsTypes="AA">
                                          <p:cBhvr>
                                            <p:cTn id="56" dur="500" spd="-100000" fill="hold"/>
                                            <p:tgtEl>
                                              <p:spTgt spid="57"/>
                                            </p:tgtEl>
                                            <p:attrNameLst>
                                              <p:attrName>ppt_x</p:attrName>
                                              <p:attrName>ppt_y</p:attrName>
                                            </p:attrNameLst>
                                          </p:cBhvr>
                                          <p:rCtr x="-14306" y="-4568"/>
                                        </p:animMotion>
                                      </p:childTnLst>
                                    </p:cTn>
                                  </p:par>
                                  <p:par>
                                    <p:cTn id="57" presetID="1" presetClass="entr" presetSubtype="0" fill="hold" nodeType="withEffect">
                                      <p:stCondLst>
                                        <p:cond delay="600"/>
                                      </p:stCondLst>
                                      <p:childTnLst>
                                        <p:set>
                                          <p:cBhvr>
                                            <p:cTn id="58" dur="1" fill="hold">
                                              <p:stCondLst>
                                                <p:cond delay="0"/>
                                              </p:stCondLst>
                                            </p:cTn>
                                            <p:tgtEl>
                                              <p:spTgt spid="52"/>
                                            </p:tgtEl>
                                            <p:attrNameLst>
                                              <p:attrName>style.visibility</p:attrName>
                                            </p:attrNameLst>
                                          </p:cBhvr>
                                          <p:to>
                                            <p:strVal val="visible"/>
                                          </p:to>
                                        </p:set>
                                      </p:childTnLst>
                                    </p:cTn>
                                  </p:par>
                                  <p:par>
                                    <p:cTn id="59" presetID="53" presetClass="entr" presetSubtype="16" fill="hold" nodeType="withEffect">
                                      <p:stCondLst>
                                        <p:cond delay="600"/>
                                      </p:stCondLst>
                                      <p:childTnLst>
                                        <p:set>
                                          <p:cBhvr>
                                            <p:cTn id="60" dur="1" fill="hold">
                                              <p:stCondLst>
                                                <p:cond delay="0"/>
                                              </p:stCondLst>
                                            </p:cTn>
                                            <p:tgtEl>
                                              <p:spTgt spid="52"/>
                                            </p:tgtEl>
                                            <p:attrNameLst>
                                              <p:attrName>style.visibility</p:attrName>
                                            </p:attrNameLst>
                                          </p:cBhvr>
                                          <p:to>
                                            <p:strVal val="visible"/>
                                          </p:to>
                                        </p:set>
                                        <p:anim calcmode="lin" valueType="num">
                                          <p:cBhvr>
                                            <p:cTn id="61" dur="500" fill="hold"/>
                                            <p:tgtEl>
                                              <p:spTgt spid="52"/>
                                            </p:tgtEl>
                                            <p:attrNameLst>
                                              <p:attrName>ppt_w</p:attrName>
                                            </p:attrNameLst>
                                          </p:cBhvr>
                                          <p:tavLst>
                                            <p:tav tm="0">
                                              <p:val>
                                                <p:fltVal val="0"/>
                                              </p:val>
                                            </p:tav>
                                            <p:tav tm="100000">
                                              <p:val>
                                                <p:strVal val="#ppt_w"/>
                                              </p:val>
                                            </p:tav>
                                          </p:tavLst>
                                        </p:anim>
                                        <p:anim calcmode="lin" valueType="num">
                                          <p:cBhvr>
                                            <p:cTn id="62" dur="500" fill="hold"/>
                                            <p:tgtEl>
                                              <p:spTgt spid="52"/>
                                            </p:tgtEl>
                                            <p:attrNameLst>
                                              <p:attrName>ppt_h</p:attrName>
                                            </p:attrNameLst>
                                          </p:cBhvr>
                                          <p:tavLst>
                                            <p:tav tm="0">
                                              <p:val>
                                                <p:fltVal val="0"/>
                                              </p:val>
                                            </p:tav>
                                            <p:tav tm="100000">
                                              <p:val>
                                                <p:strVal val="#ppt_h"/>
                                              </p:val>
                                            </p:tav>
                                          </p:tavLst>
                                        </p:anim>
                                        <p:animEffect transition="in" filter="fade">
                                          <p:cBhvr>
                                            <p:cTn id="63" dur="500"/>
                                            <p:tgtEl>
                                              <p:spTgt spid="52"/>
                                            </p:tgtEl>
                                          </p:cBhvr>
                                        </p:animEffect>
                                      </p:childTnLst>
                                    </p:cTn>
                                  </p:par>
                                  <p:par>
                                    <p:cTn id="64" presetID="35" presetClass="path" presetSubtype="0" accel="50000" decel="50000" fill="hold" nodeType="withEffect">
                                      <p:stCondLst>
                                        <p:cond delay="600"/>
                                      </p:stCondLst>
                                      <p:childTnLst>
                                        <p:animMotion origin="layout" path="M -4.72222E-6 -4.32099E-6 L -0.35138 -0.4395 " pathEditMode="relative" rAng="0" ptsTypes="AA">
                                          <p:cBhvr>
                                            <p:cTn id="65" dur="500" spd="-100000" fill="hold"/>
                                            <p:tgtEl>
                                              <p:spTgt spid="52"/>
                                            </p:tgtEl>
                                            <p:attrNameLst>
                                              <p:attrName>ppt_x</p:attrName>
                                              <p:attrName>ppt_y</p:attrName>
                                            </p:attrNameLst>
                                          </p:cBhvr>
                                          <p:rCtr x="-17569" y="-21975"/>
                                        </p:animMotion>
                                      </p:childTnLst>
                                    </p:cTn>
                                  </p:par>
                                  <p:par>
                                    <p:cTn id="66" presetID="12" presetClass="entr" presetSubtype="8" fill="hold" nodeType="withEffect">
                                      <p:stCondLst>
                                        <p:cond delay="500"/>
                                      </p:stCondLst>
                                      <p:childTnLst>
                                        <p:set>
                                          <p:cBhvr>
                                            <p:cTn id="67" dur="1" fill="hold">
                                              <p:stCondLst>
                                                <p:cond delay="0"/>
                                              </p:stCondLst>
                                            </p:cTn>
                                            <p:tgtEl>
                                              <p:spTgt spid="72"/>
                                            </p:tgtEl>
                                            <p:attrNameLst>
                                              <p:attrName>style.visibility</p:attrName>
                                            </p:attrNameLst>
                                          </p:cBhvr>
                                          <p:to>
                                            <p:strVal val="visible"/>
                                          </p:to>
                                        </p:set>
                                        <p:anim calcmode="lin" valueType="num">
                                          <p:cBhvr additive="base">
                                            <p:cTn id="68" dur="500"/>
                                            <p:tgtEl>
                                              <p:spTgt spid="72"/>
                                            </p:tgtEl>
                                            <p:attrNameLst>
                                              <p:attrName>ppt_x</p:attrName>
                                            </p:attrNameLst>
                                          </p:cBhvr>
                                          <p:tavLst>
                                            <p:tav tm="0">
                                              <p:val>
                                                <p:strVal val="#ppt_x-#ppt_w*1.125000"/>
                                              </p:val>
                                            </p:tav>
                                            <p:tav tm="100000">
                                              <p:val>
                                                <p:strVal val="#ppt_x"/>
                                              </p:val>
                                            </p:tav>
                                          </p:tavLst>
                                        </p:anim>
                                        <p:animEffect transition="in" filter="wipe(right)">
                                          <p:cBhvr>
                                            <p:cTn id="69" dur="500"/>
                                            <p:tgtEl>
                                              <p:spTgt spid="72"/>
                                            </p:tgtEl>
                                          </p:cBhvr>
                                        </p:animEffect>
                                      </p:childTnLst>
                                    </p:cTn>
                                  </p:par>
                                  <p:par>
                                    <p:cTn id="70" presetID="12" presetClass="entr" presetSubtype="8" fill="hold" grpId="0" nodeType="withEffect">
                                      <p:stCondLst>
                                        <p:cond delay="500"/>
                                      </p:stCondLst>
                                      <p:childTnLst>
                                        <p:set>
                                          <p:cBhvr>
                                            <p:cTn id="71" dur="1" fill="hold">
                                              <p:stCondLst>
                                                <p:cond delay="0"/>
                                              </p:stCondLst>
                                            </p:cTn>
                                            <p:tgtEl>
                                              <p:spTgt spid="70"/>
                                            </p:tgtEl>
                                            <p:attrNameLst>
                                              <p:attrName>style.visibility</p:attrName>
                                            </p:attrNameLst>
                                          </p:cBhvr>
                                          <p:to>
                                            <p:strVal val="visible"/>
                                          </p:to>
                                        </p:set>
                                        <p:anim calcmode="lin" valueType="num">
                                          <p:cBhvr additive="base">
                                            <p:cTn id="72" dur="500"/>
                                            <p:tgtEl>
                                              <p:spTgt spid="70"/>
                                            </p:tgtEl>
                                            <p:attrNameLst>
                                              <p:attrName>ppt_x</p:attrName>
                                            </p:attrNameLst>
                                          </p:cBhvr>
                                          <p:tavLst>
                                            <p:tav tm="0">
                                              <p:val>
                                                <p:strVal val="#ppt_x-#ppt_w*1.125000"/>
                                              </p:val>
                                            </p:tav>
                                            <p:tav tm="100000">
                                              <p:val>
                                                <p:strVal val="#ppt_x"/>
                                              </p:val>
                                            </p:tav>
                                          </p:tavLst>
                                        </p:anim>
                                        <p:animEffect transition="in" filter="wipe(right)">
                                          <p:cBhvr>
                                            <p:cTn id="73" dur="500"/>
                                            <p:tgtEl>
                                              <p:spTgt spid="70"/>
                                            </p:tgtEl>
                                          </p:cBhvr>
                                        </p:animEffect>
                                      </p:childTnLst>
                                    </p:cTn>
                                  </p:par>
                                  <p:par>
                                    <p:cTn id="74" presetID="12" presetClass="entr" presetSubtype="8" fill="hold" grpId="0" nodeType="withEffect">
                                      <p:stCondLst>
                                        <p:cond delay="500"/>
                                      </p:stCondLst>
                                      <p:childTnLst>
                                        <p:set>
                                          <p:cBhvr>
                                            <p:cTn id="75" dur="1" fill="hold">
                                              <p:stCondLst>
                                                <p:cond delay="0"/>
                                              </p:stCondLst>
                                            </p:cTn>
                                            <p:tgtEl>
                                              <p:spTgt spid="71"/>
                                            </p:tgtEl>
                                            <p:attrNameLst>
                                              <p:attrName>style.visibility</p:attrName>
                                            </p:attrNameLst>
                                          </p:cBhvr>
                                          <p:to>
                                            <p:strVal val="visible"/>
                                          </p:to>
                                        </p:set>
                                        <p:anim calcmode="lin" valueType="num">
                                          <p:cBhvr additive="base">
                                            <p:cTn id="76" dur="500"/>
                                            <p:tgtEl>
                                              <p:spTgt spid="71"/>
                                            </p:tgtEl>
                                            <p:attrNameLst>
                                              <p:attrName>ppt_x</p:attrName>
                                            </p:attrNameLst>
                                          </p:cBhvr>
                                          <p:tavLst>
                                            <p:tav tm="0">
                                              <p:val>
                                                <p:strVal val="#ppt_x-#ppt_w*1.125000"/>
                                              </p:val>
                                            </p:tav>
                                            <p:tav tm="100000">
                                              <p:val>
                                                <p:strVal val="#ppt_x"/>
                                              </p:val>
                                            </p:tav>
                                          </p:tavLst>
                                        </p:anim>
                                        <p:animEffect transition="in" filter="wipe(right)">
                                          <p:cBhvr>
                                            <p:cTn id="77" dur="500"/>
                                            <p:tgtEl>
                                              <p:spTgt spid="71"/>
                                            </p:tgtEl>
                                          </p:cBhvr>
                                        </p:animEffect>
                                      </p:childTnLst>
                                    </p:cTn>
                                  </p:par>
                                  <p:par>
                                    <p:cTn id="78" presetID="12" presetClass="entr" presetSubtype="8" fill="hold" nodeType="withEffect">
                                      <p:stCondLst>
                                        <p:cond delay="800"/>
                                      </p:stCondLst>
                                      <p:childTnLst>
                                        <p:set>
                                          <p:cBhvr>
                                            <p:cTn id="79" dur="1" fill="hold">
                                              <p:stCondLst>
                                                <p:cond delay="0"/>
                                              </p:stCondLst>
                                            </p:cTn>
                                            <p:tgtEl>
                                              <p:spTgt spid="75"/>
                                            </p:tgtEl>
                                            <p:attrNameLst>
                                              <p:attrName>style.visibility</p:attrName>
                                            </p:attrNameLst>
                                          </p:cBhvr>
                                          <p:to>
                                            <p:strVal val="visible"/>
                                          </p:to>
                                        </p:set>
                                        <p:anim calcmode="lin" valueType="num">
                                          <p:cBhvr additive="base">
                                            <p:cTn id="80" dur="500"/>
                                            <p:tgtEl>
                                              <p:spTgt spid="75"/>
                                            </p:tgtEl>
                                            <p:attrNameLst>
                                              <p:attrName>ppt_x</p:attrName>
                                            </p:attrNameLst>
                                          </p:cBhvr>
                                          <p:tavLst>
                                            <p:tav tm="0">
                                              <p:val>
                                                <p:strVal val="#ppt_x-#ppt_w*1.125000"/>
                                              </p:val>
                                            </p:tav>
                                            <p:tav tm="100000">
                                              <p:val>
                                                <p:strVal val="#ppt_x"/>
                                              </p:val>
                                            </p:tav>
                                          </p:tavLst>
                                        </p:anim>
                                        <p:animEffect transition="in" filter="wipe(right)">
                                          <p:cBhvr>
                                            <p:cTn id="81" dur="500"/>
                                            <p:tgtEl>
                                              <p:spTgt spid="75"/>
                                            </p:tgtEl>
                                          </p:cBhvr>
                                        </p:animEffect>
                                      </p:childTnLst>
                                    </p:cTn>
                                  </p:par>
                                  <p:par>
                                    <p:cTn id="82" presetID="12" presetClass="entr" presetSubtype="8" fill="hold" grpId="0" nodeType="withEffect">
                                      <p:stCondLst>
                                        <p:cond delay="800"/>
                                      </p:stCondLst>
                                      <p:childTnLst>
                                        <p:set>
                                          <p:cBhvr>
                                            <p:cTn id="83" dur="1" fill="hold">
                                              <p:stCondLst>
                                                <p:cond delay="0"/>
                                              </p:stCondLst>
                                            </p:cTn>
                                            <p:tgtEl>
                                              <p:spTgt spid="73"/>
                                            </p:tgtEl>
                                            <p:attrNameLst>
                                              <p:attrName>style.visibility</p:attrName>
                                            </p:attrNameLst>
                                          </p:cBhvr>
                                          <p:to>
                                            <p:strVal val="visible"/>
                                          </p:to>
                                        </p:set>
                                        <p:anim calcmode="lin" valueType="num">
                                          <p:cBhvr additive="base">
                                            <p:cTn id="84" dur="500"/>
                                            <p:tgtEl>
                                              <p:spTgt spid="73"/>
                                            </p:tgtEl>
                                            <p:attrNameLst>
                                              <p:attrName>ppt_x</p:attrName>
                                            </p:attrNameLst>
                                          </p:cBhvr>
                                          <p:tavLst>
                                            <p:tav tm="0">
                                              <p:val>
                                                <p:strVal val="#ppt_x-#ppt_w*1.125000"/>
                                              </p:val>
                                            </p:tav>
                                            <p:tav tm="100000">
                                              <p:val>
                                                <p:strVal val="#ppt_x"/>
                                              </p:val>
                                            </p:tav>
                                          </p:tavLst>
                                        </p:anim>
                                        <p:animEffect transition="in" filter="wipe(right)">
                                          <p:cBhvr>
                                            <p:cTn id="85" dur="500"/>
                                            <p:tgtEl>
                                              <p:spTgt spid="73"/>
                                            </p:tgtEl>
                                          </p:cBhvr>
                                        </p:animEffect>
                                      </p:childTnLst>
                                    </p:cTn>
                                  </p:par>
                                  <p:par>
                                    <p:cTn id="86" presetID="12" presetClass="entr" presetSubtype="8" fill="hold" grpId="0" nodeType="withEffect">
                                      <p:stCondLst>
                                        <p:cond delay="800"/>
                                      </p:stCondLst>
                                      <p:childTnLst>
                                        <p:set>
                                          <p:cBhvr>
                                            <p:cTn id="87" dur="1" fill="hold">
                                              <p:stCondLst>
                                                <p:cond delay="0"/>
                                              </p:stCondLst>
                                            </p:cTn>
                                            <p:tgtEl>
                                              <p:spTgt spid="74"/>
                                            </p:tgtEl>
                                            <p:attrNameLst>
                                              <p:attrName>style.visibility</p:attrName>
                                            </p:attrNameLst>
                                          </p:cBhvr>
                                          <p:to>
                                            <p:strVal val="visible"/>
                                          </p:to>
                                        </p:set>
                                        <p:anim calcmode="lin" valueType="num">
                                          <p:cBhvr additive="base">
                                            <p:cTn id="88" dur="500"/>
                                            <p:tgtEl>
                                              <p:spTgt spid="74"/>
                                            </p:tgtEl>
                                            <p:attrNameLst>
                                              <p:attrName>ppt_x</p:attrName>
                                            </p:attrNameLst>
                                          </p:cBhvr>
                                          <p:tavLst>
                                            <p:tav tm="0">
                                              <p:val>
                                                <p:strVal val="#ppt_x-#ppt_w*1.125000"/>
                                              </p:val>
                                            </p:tav>
                                            <p:tav tm="100000">
                                              <p:val>
                                                <p:strVal val="#ppt_x"/>
                                              </p:val>
                                            </p:tav>
                                          </p:tavLst>
                                        </p:anim>
                                        <p:animEffect transition="in" filter="wipe(right)">
                                          <p:cBhvr>
                                            <p:cTn id="89" dur="500"/>
                                            <p:tgtEl>
                                              <p:spTgt spid="74"/>
                                            </p:tgtEl>
                                          </p:cBhvr>
                                        </p:animEffect>
                                      </p:childTnLst>
                                    </p:cTn>
                                  </p:par>
                                  <p:par>
                                    <p:cTn id="90" presetID="12" presetClass="entr" presetSubtype="8" fill="hold" nodeType="withEffect">
                                      <p:stCondLst>
                                        <p:cond delay="1100"/>
                                      </p:stCondLst>
                                      <p:childTnLst>
                                        <p:set>
                                          <p:cBhvr>
                                            <p:cTn id="91" dur="1" fill="hold">
                                              <p:stCondLst>
                                                <p:cond delay="0"/>
                                              </p:stCondLst>
                                            </p:cTn>
                                            <p:tgtEl>
                                              <p:spTgt spid="78"/>
                                            </p:tgtEl>
                                            <p:attrNameLst>
                                              <p:attrName>style.visibility</p:attrName>
                                            </p:attrNameLst>
                                          </p:cBhvr>
                                          <p:to>
                                            <p:strVal val="visible"/>
                                          </p:to>
                                        </p:set>
                                        <p:anim calcmode="lin" valueType="num">
                                          <p:cBhvr additive="base">
                                            <p:cTn id="92" dur="500"/>
                                            <p:tgtEl>
                                              <p:spTgt spid="78"/>
                                            </p:tgtEl>
                                            <p:attrNameLst>
                                              <p:attrName>ppt_x</p:attrName>
                                            </p:attrNameLst>
                                          </p:cBhvr>
                                          <p:tavLst>
                                            <p:tav tm="0">
                                              <p:val>
                                                <p:strVal val="#ppt_x-#ppt_w*1.125000"/>
                                              </p:val>
                                            </p:tav>
                                            <p:tav tm="100000">
                                              <p:val>
                                                <p:strVal val="#ppt_x"/>
                                              </p:val>
                                            </p:tav>
                                          </p:tavLst>
                                        </p:anim>
                                        <p:animEffect transition="in" filter="wipe(right)">
                                          <p:cBhvr>
                                            <p:cTn id="93" dur="500"/>
                                            <p:tgtEl>
                                              <p:spTgt spid="78"/>
                                            </p:tgtEl>
                                          </p:cBhvr>
                                        </p:animEffect>
                                      </p:childTnLst>
                                    </p:cTn>
                                  </p:par>
                                  <p:par>
                                    <p:cTn id="94" presetID="12" presetClass="entr" presetSubtype="8" fill="hold" grpId="0" nodeType="withEffect">
                                      <p:stCondLst>
                                        <p:cond delay="1100"/>
                                      </p:stCondLst>
                                      <p:childTnLst>
                                        <p:set>
                                          <p:cBhvr>
                                            <p:cTn id="95" dur="1" fill="hold">
                                              <p:stCondLst>
                                                <p:cond delay="0"/>
                                              </p:stCondLst>
                                            </p:cTn>
                                            <p:tgtEl>
                                              <p:spTgt spid="76"/>
                                            </p:tgtEl>
                                            <p:attrNameLst>
                                              <p:attrName>style.visibility</p:attrName>
                                            </p:attrNameLst>
                                          </p:cBhvr>
                                          <p:to>
                                            <p:strVal val="visible"/>
                                          </p:to>
                                        </p:set>
                                        <p:anim calcmode="lin" valueType="num">
                                          <p:cBhvr additive="base">
                                            <p:cTn id="96" dur="500"/>
                                            <p:tgtEl>
                                              <p:spTgt spid="76"/>
                                            </p:tgtEl>
                                            <p:attrNameLst>
                                              <p:attrName>ppt_x</p:attrName>
                                            </p:attrNameLst>
                                          </p:cBhvr>
                                          <p:tavLst>
                                            <p:tav tm="0">
                                              <p:val>
                                                <p:strVal val="#ppt_x-#ppt_w*1.125000"/>
                                              </p:val>
                                            </p:tav>
                                            <p:tav tm="100000">
                                              <p:val>
                                                <p:strVal val="#ppt_x"/>
                                              </p:val>
                                            </p:tav>
                                          </p:tavLst>
                                        </p:anim>
                                        <p:animEffect transition="in" filter="wipe(right)">
                                          <p:cBhvr>
                                            <p:cTn id="97" dur="500"/>
                                            <p:tgtEl>
                                              <p:spTgt spid="76"/>
                                            </p:tgtEl>
                                          </p:cBhvr>
                                        </p:animEffect>
                                      </p:childTnLst>
                                    </p:cTn>
                                  </p:par>
                                  <p:par>
                                    <p:cTn id="98" presetID="12" presetClass="entr" presetSubtype="8" fill="hold" grpId="0" nodeType="withEffect">
                                      <p:stCondLst>
                                        <p:cond delay="1100"/>
                                      </p:stCondLst>
                                      <p:childTnLst>
                                        <p:set>
                                          <p:cBhvr>
                                            <p:cTn id="99" dur="1" fill="hold">
                                              <p:stCondLst>
                                                <p:cond delay="0"/>
                                              </p:stCondLst>
                                            </p:cTn>
                                            <p:tgtEl>
                                              <p:spTgt spid="77"/>
                                            </p:tgtEl>
                                            <p:attrNameLst>
                                              <p:attrName>style.visibility</p:attrName>
                                            </p:attrNameLst>
                                          </p:cBhvr>
                                          <p:to>
                                            <p:strVal val="visible"/>
                                          </p:to>
                                        </p:set>
                                        <p:anim calcmode="lin" valueType="num">
                                          <p:cBhvr additive="base">
                                            <p:cTn id="100" dur="500"/>
                                            <p:tgtEl>
                                              <p:spTgt spid="77"/>
                                            </p:tgtEl>
                                            <p:attrNameLst>
                                              <p:attrName>ppt_x</p:attrName>
                                            </p:attrNameLst>
                                          </p:cBhvr>
                                          <p:tavLst>
                                            <p:tav tm="0">
                                              <p:val>
                                                <p:strVal val="#ppt_x-#ppt_w*1.125000"/>
                                              </p:val>
                                            </p:tav>
                                            <p:tav tm="100000">
                                              <p:val>
                                                <p:strVal val="#ppt_x"/>
                                              </p:val>
                                            </p:tav>
                                          </p:tavLst>
                                        </p:anim>
                                        <p:animEffect transition="in" filter="wipe(right)">
                                          <p:cBhvr>
                                            <p:cTn id="101" dur="500"/>
                                            <p:tgtEl>
                                              <p:spTgt spid="77"/>
                                            </p:tgtEl>
                                          </p:cBhvr>
                                        </p:animEffect>
                                      </p:childTnLst>
                                    </p:cTn>
                                  </p:par>
                                  <p:par>
                                    <p:cTn id="102" presetID="12" presetClass="entr" presetSubtype="8" fill="hold" nodeType="withEffect">
                                      <p:stCondLst>
                                        <p:cond delay="1400"/>
                                      </p:stCondLst>
                                      <p:childTnLst>
                                        <p:set>
                                          <p:cBhvr>
                                            <p:cTn id="103" dur="1" fill="hold">
                                              <p:stCondLst>
                                                <p:cond delay="0"/>
                                              </p:stCondLst>
                                            </p:cTn>
                                            <p:tgtEl>
                                              <p:spTgt spid="81"/>
                                            </p:tgtEl>
                                            <p:attrNameLst>
                                              <p:attrName>style.visibility</p:attrName>
                                            </p:attrNameLst>
                                          </p:cBhvr>
                                          <p:to>
                                            <p:strVal val="visible"/>
                                          </p:to>
                                        </p:set>
                                        <p:anim calcmode="lin" valueType="num">
                                          <p:cBhvr additive="base">
                                            <p:cTn id="104" dur="500"/>
                                            <p:tgtEl>
                                              <p:spTgt spid="81"/>
                                            </p:tgtEl>
                                            <p:attrNameLst>
                                              <p:attrName>ppt_x</p:attrName>
                                            </p:attrNameLst>
                                          </p:cBhvr>
                                          <p:tavLst>
                                            <p:tav tm="0">
                                              <p:val>
                                                <p:strVal val="#ppt_x-#ppt_w*1.125000"/>
                                              </p:val>
                                            </p:tav>
                                            <p:tav tm="100000">
                                              <p:val>
                                                <p:strVal val="#ppt_x"/>
                                              </p:val>
                                            </p:tav>
                                          </p:tavLst>
                                        </p:anim>
                                        <p:animEffect transition="in" filter="wipe(right)">
                                          <p:cBhvr>
                                            <p:cTn id="105" dur="500"/>
                                            <p:tgtEl>
                                              <p:spTgt spid="81"/>
                                            </p:tgtEl>
                                          </p:cBhvr>
                                        </p:animEffect>
                                      </p:childTnLst>
                                    </p:cTn>
                                  </p:par>
                                  <p:par>
                                    <p:cTn id="106" presetID="12" presetClass="entr" presetSubtype="8" fill="hold" grpId="0" nodeType="withEffect">
                                      <p:stCondLst>
                                        <p:cond delay="1400"/>
                                      </p:stCondLst>
                                      <p:childTnLst>
                                        <p:set>
                                          <p:cBhvr>
                                            <p:cTn id="107" dur="1" fill="hold">
                                              <p:stCondLst>
                                                <p:cond delay="0"/>
                                              </p:stCondLst>
                                            </p:cTn>
                                            <p:tgtEl>
                                              <p:spTgt spid="80"/>
                                            </p:tgtEl>
                                            <p:attrNameLst>
                                              <p:attrName>style.visibility</p:attrName>
                                            </p:attrNameLst>
                                          </p:cBhvr>
                                          <p:to>
                                            <p:strVal val="visible"/>
                                          </p:to>
                                        </p:set>
                                        <p:anim calcmode="lin" valueType="num">
                                          <p:cBhvr additive="base">
                                            <p:cTn id="108" dur="500"/>
                                            <p:tgtEl>
                                              <p:spTgt spid="80"/>
                                            </p:tgtEl>
                                            <p:attrNameLst>
                                              <p:attrName>ppt_x</p:attrName>
                                            </p:attrNameLst>
                                          </p:cBhvr>
                                          <p:tavLst>
                                            <p:tav tm="0">
                                              <p:val>
                                                <p:strVal val="#ppt_x-#ppt_w*1.125000"/>
                                              </p:val>
                                            </p:tav>
                                            <p:tav tm="100000">
                                              <p:val>
                                                <p:strVal val="#ppt_x"/>
                                              </p:val>
                                            </p:tav>
                                          </p:tavLst>
                                        </p:anim>
                                        <p:animEffect transition="in" filter="wipe(right)">
                                          <p:cBhvr>
                                            <p:cTn id="109" dur="500"/>
                                            <p:tgtEl>
                                              <p:spTgt spid="80"/>
                                            </p:tgtEl>
                                          </p:cBhvr>
                                        </p:animEffect>
                                      </p:childTnLst>
                                    </p:cTn>
                                  </p:par>
                                  <p:par>
                                    <p:cTn id="110" presetID="12" presetClass="entr" presetSubtype="8" fill="hold" grpId="0" nodeType="withEffect">
                                      <p:stCondLst>
                                        <p:cond delay="1400"/>
                                      </p:stCondLst>
                                      <p:childTnLst>
                                        <p:set>
                                          <p:cBhvr>
                                            <p:cTn id="111" dur="1" fill="hold">
                                              <p:stCondLst>
                                                <p:cond delay="0"/>
                                              </p:stCondLst>
                                            </p:cTn>
                                            <p:tgtEl>
                                              <p:spTgt spid="79"/>
                                            </p:tgtEl>
                                            <p:attrNameLst>
                                              <p:attrName>style.visibility</p:attrName>
                                            </p:attrNameLst>
                                          </p:cBhvr>
                                          <p:to>
                                            <p:strVal val="visible"/>
                                          </p:to>
                                        </p:set>
                                        <p:anim calcmode="lin" valueType="num">
                                          <p:cBhvr additive="base">
                                            <p:cTn id="112" dur="500"/>
                                            <p:tgtEl>
                                              <p:spTgt spid="79"/>
                                            </p:tgtEl>
                                            <p:attrNameLst>
                                              <p:attrName>ppt_x</p:attrName>
                                            </p:attrNameLst>
                                          </p:cBhvr>
                                          <p:tavLst>
                                            <p:tav tm="0">
                                              <p:val>
                                                <p:strVal val="#ppt_x-#ppt_w*1.125000"/>
                                              </p:val>
                                            </p:tav>
                                            <p:tav tm="100000">
                                              <p:val>
                                                <p:strVal val="#ppt_x"/>
                                              </p:val>
                                            </p:tav>
                                          </p:tavLst>
                                        </p:anim>
                                        <p:animEffect transition="in" filter="wipe(right)">
                                          <p:cBhvr>
                                            <p:cTn id="11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4" grpId="0"/>
          <p:bldP spid="76" grpId="0"/>
          <p:bldP spid="77" grpId="0"/>
          <p:bldP spid="79" grpId="0"/>
          <p:bldP spid="80" grpId="0"/>
          <p:bldP spid="9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6"/>
                                            </p:tgtEl>
                                            <p:attrNameLst>
                                              <p:attrName>ppt_y</p:attrName>
                                            </p:attrNameLst>
                                          </p:cBhvr>
                                          <p:tavLst>
                                            <p:tav tm="0">
                                              <p:val>
                                                <p:strVal val="#ppt_y"/>
                                              </p:val>
                                            </p:tav>
                                            <p:tav tm="100000">
                                              <p:val>
                                                <p:strVal val="#ppt_y"/>
                                              </p:val>
                                            </p:tav>
                                          </p:tavLst>
                                        </p:anim>
                                        <p:anim calcmode="lin" valueType="num">
                                          <p:cBhvr>
                                            <p:cTn id="9" dur="500" fill="hold"/>
                                            <p:tgtEl>
                                              <p:spTgt spid="9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6"/>
                                            </p:tgtEl>
                                          </p:cBhvr>
                                        </p:animEffec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6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9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childTnLst>
                                    </p:cTn>
                                  </p:par>
                                  <p:par>
                                    <p:cTn id="32" presetID="53" presetClass="entr" presetSubtype="16"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p:cTn id="34" dur="500" fill="hold"/>
                                            <p:tgtEl>
                                              <p:spTgt spid="62"/>
                                            </p:tgtEl>
                                            <p:attrNameLst>
                                              <p:attrName>ppt_w</p:attrName>
                                            </p:attrNameLst>
                                          </p:cBhvr>
                                          <p:tavLst>
                                            <p:tav tm="0">
                                              <p:val>
                                                <p:fltVal val="0"/>
                                              </p:val>
                                            </p:tav>
                                            <p:tav tm="100000">
                                              <p:val>
                                                <p:strVal val="#ppt_w"/>
                                              </p:val>
                                            </p:tav>
                                          </p:tavLst>
                                        </p:anim>
                                        <p:anim calcmode="lin" valueType="num">
                                          <p:cBhvr>
                                            <p:cTn id="35" dur="500" fill="hold"/>
                                            <p:tgtEl>
                                              <p:spTgt spid="62"/>
                                            </p:tgtEl>
                                            <p:attrNameLst>
                                              <p:attrName>ppt_h</p:attrName>
                                            </p:attrNameLst>
                                          </p:cBhvr>
                                          <p:tavLst>
                                            <p:tav tm="0">
                                              <p:val>
                                                <p:fltVal val="0"/>
                                              </p:val>
                                            </p:tav>
                                            <p:tav tm="100000">
                                              <p:val>
                                                <p:strVal val="#ppt_h"/>
                                              </p:val>
                                            </p:tav>
                                          </p:tavLst>
                                        </p:anim>
                                        <p:animEffect transition="in" filter="fade">
                                          <p:cBhvr>
                                            <p:cTn id="36" dur="500"/>
                                            <p:tgtEl>
                                              <p:spTgt spid="62"/>
                                            </p:tgtEl>
                                          </p:cBhvr>
                                        </p:animEffect>
                                      </p:childTnLst>
                                    </p:cTn>
                                  </p:par>
                                  <p:par>
                                    <p:cTn id="37" presetID="35" presetClass="path" presetSubtype="0" accel="50000" decel="50000" fill="hold" nodeType="withEffect">
                                      <p:stCondLst>
                                        <p:cond delay="0"/>
                                      </p:stCondLst>
                                      <p:childTnLst>
                                        <p:animMotion origin="layout" path="M -4.72222E-6 2.83951E-6 L -0.20416 0.40494 " pathEditMode="relative" rAng="0" ptsTypes="AA">
                                          <p:cBhvr>
                                            <p:cTn id="38" dur="500" spd="-100000" fill="hold"/>
                                            <p:tgtEl>
                                              <p:spTgt spid="62"/>
                                            </p:tgtEl>
                                            <p:attrNameLst>
                                              <p:attrName>ppt_x</p:attrName>
                                              <p:attrName>ppt_y</p:attrName>
                                            </p:attrNameLst>
                                          </p:cBhvr>
                                          <p:rCtr x="-10208" y="20247"/>
                                        </p:animMotion>
                                      </p:childTnLst>
                                    </p:cTn>
                                  </p:par>
                                  <p:par>
                                    <p:cTn id="39" presetID="1" presetClass="entr" presetSubtype="0" fill="hold" nodeType="withEffect">
                                      <p:stCondLst>
                                        <p:cond delay="200"/>
                                      </p:stCondLst>
                                      <p:childTnLst>
                                        <p:set>
                                          <p:cBhvr>
                                            <p:cTn id="40" dur="1" fill="hold">
                                              <p:stCondLst>
                                                <p:cond delay="0"/>
                                              </p:stCondLst>
                                            </p:cTn>
                                            <p:tgtEl>
                                              <p:spTgt spid="67"/>
                                            </p:tgtEl>
                                            <p:attrNameLst>
                                              <p:attrName>style.visibility</p:attrName>
                                            </p:attrNameLst>
                                          </p:cBhvr>
                                          <p:to>
                                            <p:strVal val="visible"/>
                                          </p:to>
                                        </p:set>
                                      </p:childTnLst>
                                    </p:cTn>
                                  </p:par>
                                  <p:par>
                                    <p:cTn id="41" presetID="53" presetClass="entr" presetSubtype="16" fill="hold" nodeType="withEffect">
                                      <p:stCondLst>
                                        <p:cond delay="20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fltVal val="0"/>
                                              </p:val>
                                            </p:tav>
                                            <p:tav tm="100000">
                                              <p:val>
                                                <p:strVal val="#ppt_w"/>
                                              </p:val>
                                            </p:tav>
                                          </p:tavLst>
                                        </p:anim>
                                        <p:anim calcmode="lin" valueType="num">
                                          <p:cBhvr>
                                            <p:cTn id="44" dur="500" fill="hold"/>
                                            <p:tgtEl>
                                              <p:spTgt spid="67"/>
                                            </p:tgtEl>
                                            <p:attrNameLst>
                                              <p:attrName>ppt_h</p:attrName>
                                            </p:attrNameLst>
                                          </p:cBhvr>
                                          <p:tavLst>
                                            <p:tav tm="0">
                                              <p:val>
                                                <p:fltVal val="0"/>
                                              </p:val>
                                            </p:tav>
                                            <p:tav tm="100000">
                                              <p:val>
                                                <p:strVal val="#ppt_h"/>
                                              </p:val>
                                            </p:tav>
                                          </p:tavLst>
                                        </p:anim>
                                        <p:animEffect transition="in" filter="fade">
                                          <p:cBhvr>
                                            <p:cTn id="45" dur="500"/>
                                            <p:tgtEl>
                                              <p:spTgt spid="67"/>
                                            </p:tgtEl>
                                          </p:cBhvr>
                                        </p:animEffect>
                                      </p:childTnLst>
                                    </p:cTn>
                                  </p:par>
                                  <p:par>
                                    <p:cTn id="46" presetID="35" presetClass="path" presetSubtype="0" accel="50000" decel="50000" fill="hold" nodeType="withEffect">
                                      <p:stCondLst>
                                        <p:cond delay="200"/>
                                      </p:stCondLst>
                                      <p:childTnLst>
                                        <p:animMotion origin="layout" path="M -4.72222E-6 -1.97531E-6 L -0.2875 -0.14815 " pathEditMode="relative" rAng="0" ptsTypes="AA">
                                          <p:cBhvr>
                                            <p:cTn id="47" dur="500" spd="-100000" fill="hold"/>
                                            <p:tgtEl>
                                              <p:spTgt spid="67"/>
                                            </p:tgtEl>
                                            <p:attrNameLst>
                                              <p:attrName>ppt_x</p:attrName>
                                              <p:attrName>ppt_y</p:attrName>
                                            </p:attrNameLst>
                                          </p:cBhvr>
                                          <p:rCtr x="-14375" y="-7407"/>
                                        </p:animMotion>
                                      </p:childTnLst>
                                    </p:cTn>
                                  </p:par>
                                  <p:par>
                                    <p:cTn id="48" presetID="1" presetClass="entr" presetSubtype="0" fill="hold" nodeType="withEffect">
                                      <p:stCondLst>
                                        <p:cond delay="400"/>
                                      </p:stCondLst>
                                      <p:childTnLst>
                                        <p:set>
                                          <p:cBhvr>
                                            <p:cTn id="49" dur="1" fill="hold">
                                              <p:stCondLst>
                                                <p:cond delay="0"/>
                                              </p:stCondLst>
                                            </p:cTn>
                                            <p:tgtEl>
                                              <p:spTgt spid="57"/>
                                            </p:tgtEl>
                                            <p:attrNameLst>
                                              <p:attrName>style.visibility</p:attrName>
                                            </p:attrNameLst>
                                          </p:cBhvr>
                                          <p:to>
                                            <p:strVal val="visible"/>
                                          </p:to>
                                        </p:set>
                                      </p:childTnLst>
                                    </p:cTn>
                                  </p:par>
                                  <p:par>
                                    <p:cTn id="50" presetID="53" presetClass="entr" presetSubtype="16" fill="hold" nodeType="withEffect">
                                      <p:stCondLst>
                                        <p:cond delay="400"/>
                                      </p:stCondLst>
                                      <p:childTnLst>
                                        <p:set>
                                          <p:cBhvr>
                                            <p:cTn id="51" dur="1" fill="hold">
                                              <p:stCondLst>
                                                <p:cond delay="0"/>
                                              </p:stCondLst>
                                            </p:cTn>
                                            <p:tgtEl>
                                              <p:spTgt spid="57"/>
                                            </p:tgtEl>
                                            <p:attrNameLst>
                                              <p:attrName>style.visibility</p:attrName>
                                            </p:attrNameLst>
                                          </p:cBhvr>
                                          <p:to>
                                            <p:strVal val="visible"/>
                                          </p:to>
                                        </p:set>
                                        <p:anim calcmode="lin" valueType="num">
                                          <p:cBhvr>
                                            <p:cTn id="52" dur="500" fill="hold"/>
                                            <p:tgtEl>
                                              <p:spTgt spid="57"/>
                                            </p:tgtEl>
                                            <p:attrNameLst>
                                              <p:attrName>ppt_w</p:attrName>
                                            </p:attrNameLst>
                                          </p:cBhvr>
                                          <p:tavLst>
                                            <p:tav tm="0">
                                              <p:val>
                                                <p:fltVal val="0"/>
                                              </p:val>
                                            </p:tav>
                                            <p:tav tm="100000">
                                              <p:val>
                                                <p:strVal val="#ppt_w"/>
                                              </p:val>
                                            </p:tav>
                                          </p:tavLst>
                                        </p:anim>
                                        <p:anim calcmode="lin" valueType="num">
                                          <p:cBhvr>
                                            <p:cTn id="53" dur="500" fill="hold"/>
                                            <p:tgtEl>
                                              <p:spTgt spid="57"/>
                                            </p:tgtEl>
                                            <p:attrNameLst>
                                              <p:attrName>ppt_h</p:attrName>
                                            </p:attrNameLst>
                                          </p:cBhvr>
                                          <p:tavLst>
                                            <p:tav tm="0">
                                              <p:val>
                                                <p:fltVal val="0"/>
                                              </p:val>
                                            </p:tav>
                                            <p:tav tm="100000">
                                              <p:val>
                                                <p:strVal val="#ppt_h"/>
                                              </p:val>
                                            </p:tav>
                                          </p:tavLst>
                                        </p:anim>
                                        <p:animEffect transition="in" filter="fade">
                                          <p:cBhvr>
                                            <p:cTn id="54" dur="500"/>
                                            <p:tgtEl>
                                              <p:spTgt spid="57"/>
                                            </p:tgtEl>
                                          </p:cBhvr>
                                        </p:animEffect>
                                      </p:childTnLst>
                                    </p:cTn>
                                  </p:par>
                                  <p:par>
                                    <p:cTn id="55" presetID="35" presetClass="path" presetSubtype="0" accel="50000" decel="50000" fill="hold" nodeType="withEffect">
                                      <p:stCondLst>
                                        <p:cond delay="400"/>
                                      </p:stCondLst>
                                      <p:childTnLst>
                                        <p:animMotion origin="layout" path="M -4.72222E-6 4.5679E-6 L -0.28611 -0.09136 " pathEditMode="relative" rAng="0" ptsTypes="AA">
                                          <p:cBhvr>
                                            <p:cTn id="56" dur="500" spd="-100000" fill="hold"/>
                                            <p:tgtEl>
                                              <p:spTgt spid="57"/>
                                            </p:tgtEl>
                                            <p:attrNameLst>
                                              <p:attrName>ppt_x</p:attrName>
                                              <p:attrName>ppt_y</p:attrName>
                                            </p:attrNameLst>
                                          </p:cBhvr>
                                          <p:rCtr x="-14306" y="-4568"/>
                                        </p:animMotion>
                                      </p:childTnLst>
                                    </p:cTn>
                                  </p:par>
                                  <p:par>
                                    <p:cTn id="57" presetID="1" presetClass="entr" presetSubtype="0" fill="hold" nodeType="withEffect">
                                      <p:stCondLst>
                                        <p:cond delay="600"/>
                                      </p:stCondLst>
                                      <p:childTnLst>
                                        <p:set>
                                          <p:cBhvr>
                                            <p:cTn id="58" dur="1" fill="hold">
                                              <p:stCondLst>
                                                <p:cond delay="0"/>
                                              </p:stCondLst>
                                            </p:cTn>
                                            <p:tgtEl>
                                              <p:spTgt spid="52"/>
                                            </p:tgtEl>
                                            <p:attrNameLst>
                                              <p:attrName>style.visibility</p:attrName>
                                            </p:attrNameLst>
                                          </p:cBhvr>
                                          <p:to>
                                            <p:strVal val="visible"/>
                                          </p:to>
                                        </p:set>
                                      </p:childTnLst>
                                    </p:cTn>
                                  </p:par>
                                  <p:par>
                                    <p:cTn id="59" presetID="53" presetClass="entr" presetSubtype="16" fill="hold" nodeType="withEffect">
                                      <p:stCondLst>
                                        <p:cond delay="600"/>
                                      </p:stCondLst>
                                      <p:childTnLst>
                                        <p:set>
                                          <p:cBhvr>
                                            <p:cTn id="60" dur="1" fill="hold">
                                              <p:stCondLst>
                                                <p:cond delay="0"/>
                                              </p:stCondLst>
                                            </p:cTn>
                                            <p:tgtEl>
                                              <p:spTgt spid="52"/>
                                            </p:tgtEl>
                                            <p:attrNameLst>
                                              <p:attrName>style.visibility</p:attrName>
                                            </p:attrNameLst>
                                          </p:cBhvr>
                                          <p:to>
                                            <p:strVal val="visible"/>
                                          </p:to>
                                        </p:set>
                                        <p:anim calcmode="lin" valueType="num">
                                          <p:cBhvr>
                                            <p:cTn id="61" dur="500" fill="hold"/>
                                            <p:tgtEl>
                                              <p:spTgt spid="52"/>
                                            </p:tgtEl>
                                            <p:attrNameLst>
                                              <p:attrName>ppt_w</p:attrName>
                                            </p:attrNameLst>
                                          </p:cBhvr>
                                          <p:tavLst>
                                            <p:tav tm="0">
                                              <p:val>
                                                <p:fltVal val="0"/>
                                              </p:val>
                                            </p:tav>
                                            <p:tav tm="100000">
                                              <p:val>
                                                <p:strVal val="#ppt_w"/>
                                              </p:val>
                                            </p:tav>
                                          </p:tavLst>
                                        </p:anim>
                                        <p:anim calcmode="lin" valueType="num">
                                          <p:cBhvr>
                                            <p:cTn id="62" dur="500" fill="hold"/>
                                            <p:tgtEl>
                                              <p:spTgt spid="52"/>
                                            </p:tgtEl>
                                            <p:attrNameLst>
                                              <p:attrName>ppt_h</p:attrName>
                                            </p:attrNameLst>
                                          </p:cBhvr>
                                          <p:tavLst>
                                            <p:tav tm="0">
                                              <p:val>
                                                <p:fltVal val="0"/>
                                              </p:val>
                                            </p:tav>
                                            <p:tav tm="100000">
                                              <p:val>
                                                <p:strVal val="#ppt_h"/>
                                              </p:val>
                                            </p:tav>
                                          </p:tavLst>
                                        </p:anim>
                                        <p:animEffect transition="in" filter="fade">
                                          <p:cBhvr>
                                            <p:cTn id="63" dur="500"/>
                                            <p:tgtEl>
                                              <p:spTgt spid="52"/>
                                            </p:tgtEl>
                                          </p:cBhvr>
                                        </p:animEffect>
                                      </p:childTnLst>
                                    </p:cTn>
                                  </p:par>
                                  <p:par>
                                    <p:cTn id="64" presetID="35" presetClass="path" presetSubtype="0" accel="50000" decel="50000" fill="hold" nodeType="withEffect">
                                      <p:stCondLst>
                                        <p:cond delay="600"/>
                                      </p:stCondLst>
                                      <p:childTnLst>
                                        <p:animMotion origin="layout" path="M -4.72222E-6 -4.32099E-6 L -0.35138 -0.4395 " pathEditMode="relative" rAng="0" ptsTypes="AA">
                                          <p:cBhvr>
                                            <p:cTn id="65" dur="500" spd="-100000" fill="hold"/>
                                            <p:tgtEl>
                                              <p:spTgt spid="52"/>
                                            </p:tgtEl>
                                            <p:attrNameLst>
                                              <p:attrName>ppt_x</p:attrName>
                                              <p:attrName>ppt_y</p:attrName>
                                            </p:attrNameLst>
                                          </p:cBhvr>
                                          <p:rCtr x="-17569" y="-21975"/>
                                        </p:animMotion>
                                      </p:childTnLst>
                                    </p:cTn>
                                  </p:par>
                                  <p:par>
                                    <p:cTn id="66" presetID="12" presetClass="entr" presetSubtype="8" fill="hold" nodeType="withEffect">
                                      <p:stCondLst>
                                        <p:cond delay="500"/>
                                      </p:stCondLst>
                                      <p:childTnLst>
                                        <p:set>
                                          <p:cBhvr>
                                            <p:cTn id="67" dur="1" fill="hold">
                                              <p:stCondLst>
                                                <p:cond delay="0"/>
                                              </p:stCondLst>
                                            </p:cTn>
                                            <p:tgtEl>
                                              <p:spTgt spid="72"/>
                                            </p:tgtEl>
                                            <p:attrNameLst>
                                              <p:attrName>style.visibility</p:attrName>
                                            </p:attrNameLst>
                                          </p:cBhvr>
                                          <p:to>
                                            <p:strVal val="visible"/>
                                          </p:to>
                                        </p:set>
                                        <p:anim calcmode="lin" valueType="num">
                                          <p:cBhvr additive="base">
                                            <p:cTn id="68" dur="500"/>
                                            <p:tgtEl>
                                              <p:spTgt spid="72"/>
                                            </p:tgtEl>
                                            <p:attrNameLst>
                                              <p:attrName>ppt_x</p:attrName>
                                            </p:attrNameLst>
                                          </p:cBhvr>
                                          <p:tavLst>
                                            <p:tav tm="0">
                                              <p:val>
                                                <p:strVal val="#ppt_x-#ppt_w*1.125000"/>
                                              </p:val>
                                            </p:tav>
                                            <p:tav tm="100000">
                                              <p:val>
                                                <p:strVal val="#ppt_x"/>
                                              </p:val>
                                            </p:tav>
                                          </p:tavLst>
                                        </p:anim>
                                        <p:animEffect transition="in" filter="wipe(right)">
                                          <p:cBhvr>
                                            <p:cTn id="69" dur="500"/>
                                            <p:tgtEl>
                                              <p:spTgt spid="72"/>
                                            </p:tgtEl>
                                          </p:cBhvr>
                                        </p:animEffect>
                                      </p:childTnLst>
                                    </p:cTn>
                                  </p:par>
                                  <p:par>
                                    <p:cTn id="70" presetID="12" presetClass="entr" presetSubtype="8" fill="hold" grpId="0" nodeType="withEffect">
                                      <p:stCondLst>
                                        <p:cond delay="500"/>
                                      </p:stCondLst>
                                      <p:childTnLst>
                                        <p:set>
                                          <p:cBhvr>
                                            <p:cTn id="71" dur="1" fill="hold">
                                              <p:stCondLst>
                                                <p:cond delay="0"/>
                                              </p:stCondLst>
                                            </p:cTn>
                                            <p:tgtEl>
                                              <p:spTgt spid="70"/>
                                            </p:tgtEl>
                                            <p:attrNameLst>
                                              <p:attrName>style.visibility</p:attrName>
                                            </p:attrNameLst>
                                          </p:cBhvr>
                                          <p:to>
                                            <p:strVal val="visible"/>
                                          </p:to>
                                        </p:set>
                                        <p:anim calcmode="lin" valueType="num">
                                          <p:cBhvr additive="base">
                                            <p:cTn id="72" dur="500"/>
                                            <p:tgtEl>
                                              <p:spTgt spid="70"/>
                                            </p:tgtEl>
                                            <p:attrNameLst>
                                              <p:attrName>ppt_x</p:attrName>
                                            </p:attrNameLst>
                                          </p:cBhvr>
                                          <p:tavLst>
                                            <p:tav tm="0">
                                              <p:val>
                                                <p:strVal val="#ppt_x-#ppt_w*1.125000"/>
                                              </p:val>
                                            </p:tav>
                                            <p:tav tm="100000">
                                              <p:val>
                                                <p:strVal val="#ppt_x"/>
                                              </p:val>
                                            </p:tav>
                                          </p:tavLst>
                                        </p:anim>
                                        <p:animEffect transition="in" filter="wipe(right)">
                                          <p:cBhvr>
                                            <p:cTn id="73" dur="500"/>
                                            <p:tgtEl>
                                              <p:spTgt spid="70"/>
                                            </p:tgtEl>
                                          </p:cBhvr>
                                        </p:animEffect>
                                      </p:childTnLst>
                                    </p:cTn>
                                  </p:par>
                                  <p:par>
                                    <p:cTn id="74" presetID="12" presetClass="entr" presetSubtype="8" fill="hold" grpId="0" nodeType="withEffect">
                                      <p:stCondLst>
                                        <p:cond delay="500"/>
                                      </p:stCondLst>
                                      <p:childTnLst>
                                        <p:set>
                                          <p:cBhvr>
                                            <p:cTn id="75" dur="1" fill="hold">
                                              <p:stCondLst>
                                                <p:cond delay="0"/>
                                              </p:stCondLst>
                                            </p:cTn>
                                            <p:tgtEl>
                                              <p:spTgt spid="71"/>
                                            </p:tgtEl>
                                            <p:attrNameLst>
                                              <p:attrName>style.visibility</p:attrName>
                                            </p:attrNameLst>
                                          </p:cBhvr>
                                          <p:to>
                                            <p:strVal val="visible"/>
                                          </p:to>
                                        </p:set>
                                        <p:anim calcmode="lin" valueType="num">
                                          <p:cBhvr additive="base">
                                            <p:cTn id="76" dur="500"/>
                                            <p:tgtEl>
                                              <p:spTgt spid="71"/>
                                            </p:tgtEl>
                                            <p:attrNameLst>
                                              <p:attrName>ppt_x</p:attrName>
                                            </p:attrNameLst>
                                          </p:cBhvr>
                                          <p:tavLst>
                                            <p:tav tm="0">
                                              <p:val>
                                                <p:strVal val="#ppt_x-#ppt_w*1.125000"/>
                                              </p:val>
                                            </p:tav>
                                            <p:tav tm="100000">
                                              <p:val>
                                                <p:strVal val="#ppt_x"/>
                                              </p:val>
                                            </p:tav>
                                          </p:tavLst>
                                        </p:anim>
                                        <p:animEffect transition="in" filter="wipe(right)">
                                          <p:cBhvr>
                                            <p:cTn id="77" dur="500"/>
                                            <p:tgtEl>
                                              <p:spTgt spid="71"/>
                                            </p:tgtEl>
                                          </p:cBhvr>
                                        </p:animEffect>
                                      </p:childTnLst>
                                    </p:cTn>
                                  </p:par>
                                  <p:par>
                                    <p:cTn id="78" presetID="12" presetClass="entr" presetSubtype="8" fill="hold" nodeType="withEffect">
                                      <p:stCondLst>
                                        <p:cond delay="800"/>
                                      </p:stCondLst>
                                      <p:childTnLst>
                                        <p:set>
                                          <p:cBhvr>
                                            <p:cTn id="79" dur="1" fill="hold">
                                              <p:stCondLst>
                                                <p:cond delay="0"/>
                                              </p:stCondLst>
                                            </p:cTn>
                                            <p:tgtEl>
                                              <p:spTgt spid="75"/>
                                            </p:tgtEl>
                                            <p:attrNameLst>
                                              <p:attrName>style.visibility</p:attrName>
                                            </p:attrNameLst>
                                          </p:cBhvr>
                                          <p:to>
                                            <p:strVal val="visible"/>
                                          </p:to>
                                        </p:set>
                                        <p:anim calcmode="lin" valueType="num">
                                          <p:cBhvr additive="base">
                                            <p:cTn id="80" dur="500"/>
                                            <p:tgtEl>
                                              <p:spTgt spid="75"/>
                                            </p:tgtEl>
                                            <p:attrNameLst>
                                              <p:attrName>ppt_x</p:attrName>
                                            </p:attrNameLst>
                                          </p:cBhvr>
                                          <p:tavLst>
                                            <p:tav tm="0">
                                              <p:val>
                                                <p:strVal val="#ppt_x-#ppt_w*1.125000"/>
                                              </p:val>
                                            </p:tav>
                                            <p:tav tm="100000">
                                              <p:val>
                                                <p:strVal val="#ppt_x"/>
                                              </p:val>
                                            </p:tav>
                                          </p:tavLst>
                                        </p:anim>
                                        <p:animEffect transition="in" filter="wipe(right)">
                                          <p:cBhvr>
                                            <p:cTn id="81" dur="500"/>
                                            <p:tgtEl>
                                              <p:spTgt spid="75"/>
                                            </p:tgtEl>
                                          </p:cBhvr>
                                        </p:animEffect>
                                      </p:childTnLst>
                                    </p:cTn>
                                  </p:par>
                                  <p:par>
                                    <p:cTn id="82" presetID="12" presetClass="entr" presetSubtype="8" fill="hold" grpId="0" nodeType="withEffect">
                                      <p:stCondLst>
                                        <p:cond delay="800"/>
                                      </p:stCondLst>
                                      <p:childTnLst>
                                        <p:set>
                                          <p:cBhvr>
                                            <p:cTn id="83" dur="1" fill="hold">
                                              <p:stCondLst>
                                                <p:cond delay="0"/>
                                              </p:stCondLst>
                                            </p:cTn>
                                            <p:tgtEl>
                                              <p:spTgt spid="73"/>
                                            </p:tgtEl>
                                            <p:attrNameLst>
                                              <p:attrName>style.visibility</p:attrName>
                                            </p:attrNameLst>
                                          </p:cBhvr>
                                          <p:to>
                                            <p:strVal val="visible"/>
                                          </p:to>
                                        </p:set>
                                        <p:anim calcmode="lin" valueType="num">
                                          <p:cBhvr additive="base">
                                            <p:cTn id="84" dur="500"/>
                                            <p:tgtEl>
                                              <p:spTgt spid="73"/>
                                            </p:tgtEl>
                                            <p:attrNameLst>
                                              <p:attrName>ppt_x</p:attrName>
                                            </p:attrNameLst>
                                          </p:cBhvr>
                                          <p:tavLst>
                                            <p:tav tm="0">
                                              <p:val>
                                                <p:strVal val="#ppt_x-#ppt_w*1.125000"/>
                                              </p:val>
                                            </p:tav>
                                            <p:tav tm="100000">
                                              <p:val>
                                                <p:strVal val="#ppt_x"/>
                                              </p:val>
                                            </p:tav>
                                          </p:tavLst>
                                        </p:anim>
                                        <p:animEffect transition="in" filter="wipe(right)">
                                          <p:cBhvr>
                                            <p:cTn id="85" dur="500"/>
                                            <p:tgtEl>
                                              <p:spTgt spid="73"/>
                                            </p:tgtEl>
                                          </p:cBhvr>
                                        </p:animEffect>
                                      </p:childTnLst>
                                    </p:cTn>
                                  </p:par>
                                  <p:par>
                                    <p:cTn id="86" presetID="12" presetClass="entr" presetSubtype="8" fill="hold" grpId="0" nodeType="withEffect">
                                      <p:stCondLst>
                                        <p:cond delay="800"/>
                                      </p:stCondLst>
                                      <p:childTnLst>
                                        <p:set>
                                          <p:cBhvr>
                                            <p:cTn id="87" dur="1" fill="hold">
                                              <p:stCondLst>
                                                <p:cond delay="0"/>
                                              </p:stCondLst>
                                            </p:cTn>
                                            <p:tgtEl>
                                              <p:spTgt spid="74"/>
                                            </p:tgtEl>
                                            <p:attrNameLst>
                                              <p:attrName>style.visibility</p:attrName>
                                            </p:attrNameLst>
                                          </p:cBhvr>
                                          <p:to>
                                            <p:strVal val="visible"/>
                                          </p:to>
                                        </p:set>
                                        <p:anim calcmode="lin" valueType="num">
                                          <p:cBhvr additive="base">
                                            <p:cTn id="88" dur="500"/>
                                            <p:tgtEl>
                                              <p:spTgt spid="74"/>
                                            </p:tgtEl>
                                            <p:attrNameLst>
                                              <p:attrName>ppt_x</p:attrName>
                                            </p:attrNameLst>
                                          </p:cBhvr>
                                          <p:tavLst>
                                            <p:tav tm="0">
                                              <p:val>
                                                <p:strVal val="#ppt_x-#ppt_w*1.125000"/>
                                              </p:val>
                                            </p:tav>
                                            <p:tav tm="100000">
                                              <p:val>
                                                <p:strVal val="#ppt_x"/>
                                              </p:val>
                                            </p:tav>
                                          </p:tavLst>
                                        </p:anim>
                                        <p:animEffect transition="in" filter="wipe(right)">
                                          <p:cBhvr>
                                            <p:cTn id="89" dur="500"/>
                                            <p:tgtEl>
                                              <p:spTgt spid="74"/>
                                            </p:tgtEl>
                                          </p:cBhvr>
                                        </p:animEffect>
                                      </p:childTnLst>
                                    </p:cTn>
                                  </p:par>
                                  <p:par>
                                    <p:cTn id="90" presetID="12" presetClass="entr" presetSubtype="8" fill="hold" nodeType="withEffect">
                                      <p:stCondLst>
                                        <p:cond delay="1100"/>
                                      </p:stCondLst>
                                      <p:childTnLst>
                                        <p:set>
                                          <p:cBhvr>
                                            <p:cTn id="91" dur="1" fill="hold">
                                              <p:stCondLst>
                                                <p:cond delay="0"/>
                                              </p:stCondLst>
                                            </p:cTn>
                                            <p:tgtEl>
                                              <p:spTgt spid="78"/>
                                            </p:tgtEl>
                                            <p:attrNameLst>
                                              <p:attrName>style.visibility</p:attrName>
                                            </p:attrNameLst>
                                          </p:cBhvr>
                                          <p:to>
                                            <p:strVal val="visible"/>
                                          </p:to>
                                        </p:set>
                                        <p:anim calcmode="lin" valueType="num">
                                          <p:cBhvr additive="base">
                                            <p:cTn id="92" dur="500"/>
                                            <p:tgtEl>
                                              <p:spTgt spid="78"/>
                                            </p:tgtEl>
                                            <p:attrNameLst>
                                              <p:attrName>ppt_x</p:attrName>
                                            </p:attrNameLst>
                                          </p:cBhvr>
                                          <p:tavLst>
                                            <p:tav tm="0">
                                              <p:val>
                                                <p:strVal val="#ppt_x-#ppt_w*1.125000"/>
                                              </p:val>
                                            </p:tav>
                                            <p:tav tm="100000">
                                              <p:val>
                                                <p:strVal val="#ppt_x"/>
                                              </p:val>
                                            </p:tav>
                                          </p:tavLst>
                                        </p:anim>
                                        <p:animEffect transition="in" filter="wipe(right)">
                                          <p:cBhvr>
                                            <p:cTn id="93" dur="500"/>
                                            <p:tgtEl>
                                              <p:spTgt spid="78"/>
                                            </p:tgtEl>
                                          </p:cBhvr>
                                        </p:animEffect>
                                      </p:childTnLst>
                                    </p:cTn>
                                  </p:par>
                                  <p:par>
                                    <p:cTn id="94" presetID="12" presetClass="entr" presetSubtype="8" fill="hold" grpId="0" nodeType="withEffect">
                                      <p:stCondLst>
                                        <p:cond delay="1100"/>
                                      </p:stCondLst>
                                      <p:childTnLst>
                                        <p:set>
                                          <p:cBhvr>
                                            <p:cTn id="95" dur="1" fill="hold">
                                              <p:stCondLst>
                                                <p:cond delay="0"/>
                                              </p:stCondLst>
                                            </p:cTn>
                                            <p:tgtEl>
                                              <p:spTgt spid="76"/>
                                            </p:tgtEl>
                                            <p:attrNameLst>
                                              <p:attrName>style.visibility</p:attrName>
                                            </p:attrNameLst>
                                          </p:cBhvr>
                                          <p:to>
                                            <p:strVal val="visible"/>
                                          </p:to>
                                        </p:set>
                                        <p:anim calcmode="lin" valueType="num">
                                          <p:cBhvr additive="base">
                                            <p:cTn id="96" dur="500"/>
                                            <p:tgtEl>
                                              <p:spTgt spid="76"/>
                                            </p:tgtEl>
                                            <p:attrNameLst>
                                              <p:attrName>ppt_x</p:attrName>
                                            </p:attrNameLst>
                                          </p:cBhvr>
                                          <p:tavLst>
                                            <p:tav tm="0">
                                              <p:val>
                                                <p:strVal val="#ppt_x-#ppt_w*1.125000"/>
                                              </p:val>
                                            </p:tav>
                                            <p:tav tm="100000">
                                              <p:val>
                                                <p:strVal val="#ppt_x"/>
                                              </p:val>
                                            </p:tav>
                                          </p:tavLst>
                                        </p:anim>
                                        <p:animEffect transition="in" filter="wipe(right)">
                                          <p:cBhvr>
                                            <p:cTn id="97" dur="500"/>
                                            <p:tgtEl>
                                              <p:spTgt spid="76"/>
                                            </p:tgtEl>
                                          </p:cBhvr>
                                        </p:animEffect>
                                      </p:childTnLst>
                                    </p:cTn>
                                  </p:par>
                                  <p:par>
                                    <p:cTn id="98" presetID="12" presetClass="entr" presetSubtype="8" fill="hold" grpId="0" nodeType="withEffect">
                                      <p:stCondLst>
                                        <p:cond delay="1100"/>
                                      </p:stCondLst>
                                      <p:childTnLst>
                                        <p:set>
                                          <p:cBhvr>
                                            <p:cTn id="99" dur="1" fill="hold">
                                              <p:stCondLst>
                                                <p:cond delay="0"/>
                                              </p:stCondLst>
                                            </p:cTn>
                                            <p:tgtEl>
                                              <p:spTgt spid="77"/>
                                            </p:tgtEl>
                                            <p:attrNameLst>
                                              <p:attrName>style.visibility</p:attrName>
                                            </p:attrNameLst>
                                          </p:cBhvr>
                                          <p:to>
                                            <p:strVal val="visible"/>
                                          </p:to>
                                        </p:set>
                                        <p:anim calcmode="lin" valueType="num">
                                          <p:cBhvr additive="base">
                                            <p:cTn id="100" dur="500"/>
                                            <p:tgtEl>
                                              <p:spTgt spid="77"/>
                                            </p:tgtEl>
                                            <p:attrNameLst>
                                              <p:attrName>ppt_x</p:attrName>
                                            </p:attrNameLst>
                                          </p:cBhvr>
                                          <p:tavLst>
                                            <p:tav tm="0">
                                              <p:val>
                                                <p:strVal val="#ppt_x-#ppt_w*1.125000"/>
                                              </p:val>
                                            </p:tav>
                                            <p:tav tm="100000">
                                              <p:val>
                                                <p:strVal val="#ppt_x"/>
                                              </p:val>
                                            </p:tav>
                                          </p:tavLst>
                                        </p:anim>
                                        <p:animEffect transition="in" filter="wipe(right)">
                                          <p:cBhvr>
                                            <p:cTn id="101" dur="500"/>
                                            <p:tgtEl>
                                              <p:spTgt spid="77"/>
                                            </p:tgtEl>
                                          </p:cBhvr>
                                        </p:animEffect>
                                      </p:childTnLst>
                                    </p:cTn>
                                  </p:par>
                                  <p:par>
                                    <p:cTn id="102" presetID="12" presetClass="entr" presetSubtype="8" fill="hold" nodeType="withEffect">
                                      <p:stCondLst>
                                        <p:cond delay="1400"/>
                                      </p:stCondLst>
                                      <p:childTnLst>
                                        <p:set>
                                          <p:cBhvr>
                                            <p:cTn id="103" dur="1" fill="hold">
                                              <p:stCondLst>
                                                <p:cond delay="0"/>
                                              </p:stCondLst>
                                            </p:cTn>
                                            <p:tgtEl>
                                              <p:spTgt spid="81"/>
                                            </p:tgtEl>
                                            <p:attrNameLst>
                                              <p:attrName>style.visibility</p:attrName>
                                            </p:attrNameLst>
                                          </p:cBhvr>
                                          <p:to>
                                            <p:strVal val="visible"/>
                                          </p:to>
                                        </p:set>
                                        <p:anim calcmode="lin" valueType="num">
                                          <p:cBhvr additive="base">
                                            <p:cTn id="104" dur="500"/>
                                            <p:tgtEl>
                                              <p:spTgt spid="81"/>
                                            </p:tgtEl>
                                            <p:attrNameLst>
                                              <p:attrName>ppt_x</p:attrName>
                                            </p:attrNameLst>
                                          </p:cBhvr>
                                          <p:tavLst>
                                            <p:tav tm="0">
                                              <p:val>
                                                <p:strVal val="#ppt_x-#ppt_w*1.125000"/>
                                              </p:val>
                                            </p:tav>
                                            <p:tav tm="100000">
                                              <p:val>
                                                <p:strVal val="#ppt_x"/>
                                              </p:val>
                                            </p:tav>
                                          </p:tavLst>
                                        </p:anim>
                                        <p:animEffect transition="in" filter="wipe(right)">
                                          <p:cBhvr>
                                            <p:cTn id="105" dur="500"/>
                                            <p:tgtEl>
                                              <p:spTgt spid="81"/>
                                            </p:tgtEl>
                                          </p:cBhvr>
                                        </p:animEffect>
                                      </p:childTnLst>
                                    </p:cTn>
                                  </p:par>
                                  <p:par>
                                    <p:cTn id="106" presetID="12" presetClass="entr" presetSubtype="8" fill="hold" grpId="0" nodeType="withEffect">
                                      <p:stCondLst>
                                        <p:cond delay="1400"/>
                                      </p:stCondLst>
                                      <p:childTnLst>
                                        <p:set>
                                          <p:cBhvr>
                                            <p:cTn id="107" dur="1" fill="hold">
                                              <p:stCondLst>
                                                <p:cond delay="0"/>
                                              </p:stCondLst>
                                            </p:cTn>
                                            <p:tgtEl>
                                              <p:spTgt spid="80"/>
                                            </p:tgtEl>
                                            <p:attrNameLst>
                                              <p:attrName>style.visibility</p:attrName>
                                            </p:attrNameLst>
                                          </p:cBhvr>
                                          <p:to>
                                            <p:strVal val="visible"/>
                                          </p:to>
                                        </p:set>
                                        <p:anim calcmode="lin" valueType="num">
                                          <p:cBhvr additive="base">
                                            <p:cTn id="108" dur="500"/>
                                            <p:tgtEl>
                                              <p:spTgt spid="80"/>
                                            </p:tgtEl>
                                            <p:attrNameLst>
                                              <p:attrName>ppt_x</p:attrName>
                                            </p:attrNameLst>
                                          </p:cBhvr>
                                          <p:tavLst>
                                            <p:tav tm="0">
                                              <p:val>
                                                <p:strVal val="#ppt_x-#ppt_w*1.125000"/>
                                              </p:val>
                                            </p:tav>
                                            <p:tav tm="100000">
                                              <p:val>
                                                <p:strVal val="#ppt_x"/>
                                              </p:val>
                                            </p:tav>
                                          </p:tavLst>
                                        </p:anim>
                                        <p:animEffect transition="in" filter="wipe(right)">
                                          <p:cBhvr>
                                            <p:cTn id="109" dur="500"/>
                                            <p:tgtEl>
                                              <p:spTgt spid="80"/>
                                            </p:tgtEl>
                                          </p:cBhvr>
                                        </p:animEffect>
                                      </p:childTnLst>
                                    </p:cTn>
                                  </p:par>
                                  <p:par>
                                    <p:cTn id="110" presetID="12" presetClass="entr" presetSubtype="8" fill="hold" grpId="0" nodeType="withEffect">
                                      <p:stCondLst>
                                        <p:cond delay="1400"/>
                                      </p:stCondLst>
                                      <p:childTnLst>
                                        <p:set>
                                          <p:cBhvr>
                                            <p:cTn id="111" dur="1" fill="hold">
                                              <p:stCondLst>
                                                <p:cond delay="0"/>
                                              </p:stCondLst>
                                            </p:cTn>
                                            <p:tgtEl>
                                              <p:spTgt spid="79"/>
                                            </p:tgtEl>
                                            <p:attrNameLst>
                                              <p:attrName>style.visibility</p:attrName>
                                            </p:attrNameLst>
                                          </p:cBhvr>
                                          <p:to>
                                            <p:strVal val="visible"/>
                                          </p:to>
                                        </p:set>
                                        <p:anim calcmode="lin" valueType="num">
                                          <p:cBhvr additive="base">
                                            <p:cTn id="112" dur="500"/>
                                            <p:tgtEl>
                                              <p:spTgt spid="79"/>
                                            </p:tgtEl>
                                            <p:attrNameLst>
                                              <p:attrName>ppt_x</p:attrName>
                                            </p:attrNameLst>
                                          </p:cBhvr>
                                          <p:tavLst>
                                            <p:tav tm="0">
                                              <p:val>
                                                <p:strVal val="#ppt_x-#ppt_w*1.125000"/>
                                              </p:val>
                                            </p:tav>
                                            <p:tav tm="100000">
                                              <p:val>
                                                <p:strVal val="#ppt_x"/>
                                              </p:val>
                                            </p:tav>
                                          </p:tavLst>
                                        </p:anim>
                                        <p:animEffect transition="in" filter="wipe(right)">
                                          <p:cBhvr>
                                            <p:cTn id="11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4" grpId="0"/>
          <p:bldP spid="76" grpId="0"/>
          <p:bldP spid="77" grpId="0"/>
          <p:bldP spid="79" grpId="0"/>
          <p:bldP spid="80" grpId="0"/>
          <p:bldP spid="96"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3589704" y="4899568"/>
            <a:ext cx="5398100" cy="651600"/>
            <a:chOff x="3589704" y="5356768"/>
            <a:chExt cx="5398100" cy="651600"/>
          </a:xfrm>
        </p:grpSpPr>
        <p:sp>
          <p:nvSpPr>
            <p:cNvPr id="20" name="Freeform 7"/>
            <p:cNvSpPr/>
            <p:nvPr/>
          </p:nvSpPr>
          <p:spPr bwMode="auto">
            <a:xfrm>
              <a:off x="3592281" y="5357672"/>
              <a:ext cx="5395523" cy="649793"/>
            </a:xfrm>
            <a:custGeom>
              <a:avLst/>
              <a:gdLst>
                <a:gd name="T0" fmla="*/ 956 w 1017"/>
                <a:gd name="T1" fmla="*/ 121 h 121"/>
                <a:gd name="T2" fmla="*/ 60 w 1017"/>
                <a:gd name="T3" fmla="*/ 121 h 121"/>
                <a:gd name="T4" fmla="*/ 0 w 1017"/>
                <a:gd name="T5" fmla="*/ 60 h 121"/>
                <a:gd name="T6" fmla="*/ 18 w 1017"/>
                <a:gd name="T7" fmla="*/ 18 h 121"/>
                <a:gd name="T8" fmla="*/ 60 w 1017"/>
                <a:gd name="T9" fmla="*/ 0 h 121"/>
                <a:gd name="T10" fmla="*/ 956 w 1017"/>
                <a:gd name="T11" fmla="*/ 0 h 121"/>
                <a:gd name="T12" fmla="*/ 999 w 1017"/>
                <a:gd name="T13" fmla="*/ 18 h 121"/>
                <a:gd name="T14" fmla="*/ 1017 w 1017"/>
                <a:gd name="T15" fmla="*/ 60 h 121"/>
                <a:gd name="T16" fmla="*/ 956 w 101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21">
                  <a:moveTo>
                    <a:pt x="956" y="121"/>
                  </a:moveTo>
                  <a:cubicBezTo>
                    <a:pt x="60" y="121"/>
                    <a:pt x="60" y="121"/>
                    <a:pt x="60" y="121"/>
                  </a:cubicBezTo>
                  <a:cubicBezTo>
                    <a:pt x="27" y="121"/>
                    <a:pt x="0" y="94"/>
                    <a:pt x="0" y="60"/>
                  </a:cubicBezTo>
                  <a:cubicBezTo>
                    <a:pt x="0" y="44"/>
                    <a:pt x="6" y="29"/>
                    <a:pt x="18" y="18"/>
                  </a:cubicBezTo>
                  <a:cubicBezTo>
                    <a:pt x="29" y="6"/>
                    <a:pt x="44" y="0"/>
                    <a:pt x="60" y="0"/>
                  </a:cubicBezTo>
                  <a:cubicBezTo>
                    <a:pt x="956" y="0"/>
                    <a:pt x="956" y="0"/>
                    <a:pt x="956" y="0"/>
                  </a:cubicBezTo>
                  <a:cubicBezTo>
                    <a:pt x="972" y="0"/>
                    <a:pt x="988" y="6"/>
                    <a:pt x="999" y="18"/>
                  </a:cubicBezTo>
                  <a:cubicBezTo>
                    <a:pt x="1010" y="29"/>
                    <a:pt x="1017" y="44"/>
                    <a:pt x="1017" y="60"/>
                  </a:cubicBezTo>
                  <a:cubicBezTo>
                    <a:pt x="1017" y="94"/>
                    <a:pt x="990" y="121"/>
                    <a:pt x="956" y="121"/>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1" name="Freeform 8"/>
            <p:cNvSpPr/>
            <p:nvPr/>
          </p:nvSpPr>
          <p:spPr bwMode="auto">
            <a:xfrm>
              <a:off x="7750956" y="5357672"/>
              <a:ext cx="1236847" cy="649793"/>
            </a:xfrm>
            <a:custGeom>
              <a:avLst/>
              <a:gdLst>
                <a:gd name="T0" fmla="*/ 233 w 233"/>
                <a:gd name="T1" fmla="*/ 60 h 121"/>
                <a:gd name="T2" fmla="*/ 215 w 233"/>
                <a:gd name="T3" fmla="*/ 18 h 121"/>
                <a:gd name="T4" fmla="*/ 172 w 233"/>
                <a:gd name="T5" fmla="*/ 0 h 121"/>
                <a:gd name="T6" fmla="*/ 0 w 233"/>
                <a:gd name="T7" fmla="*/ 0 h 121"/>
                <a:gd name="T8" fmla="*/ 0 w 233"/>
                <a:gd name="T9" fmla="*/ 121 h 121"/>
                <a:gd name="T10" fmla="*/ 172 w 233"/>
                <a:gd name="T11" fmla="*/ 121 h 121"/>
                <a:gd name="T12" fmla="*/ 233 w 233"/>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33" h="121">
                  <a:moveTo>
                    <a:pt x="233" y="60"/>
                  </a:moveTo>
                  <a:cubicBezTo>
                    <a:pt x="233" y="44"/>
                    <a:pt x="226" y="29"/>
                    <a:pt x="215" y="18"/>
                  </a:cubicBezTo>
                  <a:cubicBezTo>
                    <a:pt x="204" y="6"/>
                    <a:pt x="188" y="0"/>
                    <a:pt x="172" y="0"/>
                  </a:cubicBezTo>
                  <a:cubicBezTo>
                    <a:pt x="0" y="0"/>
                    <a:pt x="0" y="0"/>
                    <a:pt x="0" y="0"/>
                  </a:cubicBezTo>
                  <a:cubicBezTo>
                    <a:pt x="0" y="121"/>
                    <a:pt x="0" y="121"/>
                    <a:pt x="0" y="121"/>
                  </a:cubicBezTo>
                  <a:cubicBezTo>
                    <a:pt x="172" y="121"/>
                    <a:pt x="172" y="121"/>
                    <a:pt x="172" y="121"/>
                  </a:cubicBezTo>
                  <a:cubicBezTo>
                    <a:pt x="206" y="121"/>
                    <a:pt x="233" y="94"/>
                    <a:pt x="233" y="6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8" name="Freeform 12"/>
            <p:cNvSpPr/>
            <p:nvPr/>
          </p:nvSpPr>
          <p:spPr bwMode="auto">
            <a:xfrm>
              <a:off x="3589704" y="5356768"/>
              <a:ext cx="603657" cy="651600"/>
            </a:xfrm>
            <a:custGeom>
              <a:avLst/>
              <a:gdLst>
                <a:gd name="T0" fmla="*/ 0 w 115"/>
                <a:gd name="T1" fmla="*/ 60 h 120"/>
                <a:gd name="T2" fmla="*/ 18 w 115"/>
                <a:gd name="T3" fmla="*/ 17 h 120"/>
                <a:gd name="T4" fmla="*/ 61 w 115"/>
                <a:gd name="T5" fmla="*/ 0 h 120"/>
                <a:gd name="T6" fmla="*/ 115 w 115"/>
                <a:gd name="T7" fmla="*/ 0 h 120"/>
                <a:gd name="T8" fmla="*/ 115 w 115"/>
                <a:gd name="T9" fmla="*/ 120 h 120"/>
                <a:gd name="T10" fmla="*/ 61 w 115"/>
                <a:gd name="T11" fmla="*/ 120 h 120"/>
                <a:gd name="T12" fmla="*/ 0 w 115"/>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15" h="120">
                  <a:moveTo>
                    <a:pt x="0" y="60"/>
                  </a:moveTo>
                  <a:cubicBezTo>
                    <a:pt x="0" y="44"/>
                    <a:pt x="7" y="29"/>
                    <a:pt x="18" y="17"/>
                  </a:cubicBezTo>
                  <a:cubicBezTo>
                    <a:pt x="29" y="6"/>
                    <a:pt x="44" y="0"/>
                    <a:pt x="61" y="0"/>
                  </a:cubicBezTo>
                  <a:cubicBezTo>
                    <a:pt x="115" y="0"/>
                    <a:pt x="115" y="0"/>
                    <a:pt x="115" y="0"/>
                  </a:cubicBezTo>
                  <a:cubicBezTo>
                    <a:pt x="115" y="120"/>
                    <a:pt x="115" y="120"/>
                    <a:pt x="115" y="120"/>
                  </a:cubicBezTo>
                  <a:cubicBezTo>
                    <a:pt x="61" y="120"/>
                    <a:pt x="61" y="120"/>
                    <a:pt x="61" y="120"/>
                  </a:cubicBezTo>
                  <a:cubicBezTo>
                    <a:pt x="27" y="120"/>
                    <a:pt x="0" y="93"/>
                    <a:pt x="0" y="6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3589704" y="3697101"/>
            <a:ext cx="5398100" cy="651600"/>
            <a:chOff x="3589704" y="4154301"/>
            <a:chExt cx="5398100" cy="651600"/>
          </a:xfrm>
        </p:grpSpPr>
        <p:sp>
          <p:nvSpPr>
            <p:cNvPr id="16" name="Freeform 7"/>
            <p:cNvSpPr/>
            <p:nvPr/>
          </p:nvSpPr>
          <p:spPr bwMode="auto">
            <a:xfrm>
              <a:off x="3592281" y="4155205"/>
              <a:ext cx="5395523" cy="649793"/>
            </a:xfrm>
            <a:custGeom>
              <a:avLst/>
              <a:gdLst>
                <a:gd name="T0" fmla="*/ 956 w 1017"/>
                <a:gd name="T1" fmla="*/ 121 h 121"/>
                <a:gd name="T2" fmla="*/ 60 w 1017"/>
                <a:gd name="T3" fmla="*/ 121 h 121"/>
                <a:gd name="T4" fmla="*/ 0 w 1017"/>
                <a:gd name="T5" fmla="*/ 60 h 121"/>
                <a:gd name="T6" fmla="*/ 18 w 1017"/>
                <a:gd name="T7" fmla="*/ 18 h 121"/>
                <a:gd name="T8" fmla="*/ 60 w 1017"/>
                <a:gd name="T9" fmla="*/ 0 h 121"/>
                <a:gd name="T10" fmla="*/ 956 w 1017"/>
                <a:gd name="T11" fmla="*/ 0 h 121"/>
                <a:gd name="T12" fmla="*/ 999 w 1017"/>
                <a:gd name="T13" fmla="*/ 18 h 121"/>
                <a:gd name="T14" fmla="*/ 1017 w 1017"/>
                <a:gd name="T15" fmla="*/ 60 h 121"/>
                <a:gd name="T16" fmla="*/ 956 w 101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21">
                  <a:moveTo>
                    <a:pt x="956" y="121"/>
                  </a:moveTo>
                  <a:cubicBezTo>
                    <a:pt x="60" y="121"/>
                    <a:pt x="60" y="121"/>
                    <a:pt x="60" y="121"/>
                  </a:cubicBezTo>
                  <a:cubicBezTo>
                    <a:pt x="27" y="121"/>
                    <a:pt x="0" y="94"/>
                    <a:pt x="0" y="60"/>
                  </a:cubicBezTo>
                  <a:cubicBezTo>
                    <a:pt x="0" y="44"/>
                    <a:pt x="6" y="29"/>
                    <a:pt x="18" y="18"/>
                  </a:cubicBezTo>
                  <a:cubicBezTo>
                    <a:pt x="29" y="6"/>
                    <a:pt x="44" y="0"/>
                    <a:pt x="60" y="0"/>
                  </a:cubicBezTo>
                  <a:cubicBezTo>
                    <a:pt x="956" y="0"/>
                    <a:pt x="956" y="0"/>
                    <a:pt x="956" y="0"/>
                  </a:cubicBezTo>
                  <a:cubicBezTo>
                    <a:pt x="972" y="0"/>
                    <a:pt x="988" y="6"/>
                    <a:pt x="999" y="18"/>
                  </a:cubicBezTo>
                  <a:cubicBezTo>
                    <a:pt x="1010" y="29"/>
                    <a:pt x="1017" y="44"/>
                    <a:pt x="1017" y="60"/>
                  </a:cubicBezTo>
                  <a:cubicBezTo>
                    <a:pt x="1017" y="94"/>
                    <a:pt x="990" y="121"/>
                    <a:pt x="956" y="121"/>
                  </a:cubicBez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17" name="Freeform 8"/>
            <p:cNvSpPr/>
            <p:nvPr/>
          </p:nvSpPr>
          <p:spPr bwMode="auto">
            <a:xfrm>
              <a:off x="7750956" y="4155205"/>
              <a:ext cx="1236847" cy="649793"/>
            </a:xfrm>
            <a:custGeom>
              <a:avLst/>
              <a:gdLst>
                <a:gd name="T0" fmla="*/ 233 w 233"/>
                <a:gd name="T1" fmla="*/ 60 h 121"/>
                <a:gd name="T2" fmla="*/ 215 w 233"/>
                <a:gd name="T3" fmla="*/ 18 h 121"/>
                <a:gd name="T4" fmla="*/ 172 w 233"/>
                <a:gd name="T5" fmla="*/ 0 h 121"/>
                <a:gd name="T6" fmla="*/ 0 w 233"/>
                <a:gd name="T7" fmla="*/ 0 h 121"/>
                <a:gd name="T8" fmla="*/ 0 w 233"/>
                <a:gd name="T9" fmla="*/ 121 h 121"/>
                <a:gd name="T10" fmla="*/ 172 w 233"/>
                <a:gd name="T11" fmla="*/ 121 h 121"/>
                <a:gd name="T12" fmla="*/ 233 w 233"/>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33" h="121">
                  <a:moveTo>
                    <a:pt x="233" y="60"/>
                  </a:moveTo>
                  <a:cubicBezTo>
                    <a:pt x="233" y="44"/>
                    <a:pt x="226" y="29"/>
                    <a:pt x="215" y="18"/>
                  </a:cubicBezTo>
                  <a:cubicBezTo>
                    <a:pt x="204" y="6"/>
                    <a:pt x="188" y="0"/>
                    <a:pt x="172" y="0"/>
                  </a:cubicBezTo>
                  <a:cubicBezTo>
                    <a:pt x="0" y="0"/>
                    <a:pt x="0" y="0"/>
                    <a:pt x="0" y="0"/>
                  </a:cubicBezTo>
                  <a:cubicBezTo>
                    <a:pt x="0" y="121"/>
                    <a:pt x="0" y="121"/>
                    <a:pt x="0" y="121"/>
                  </a:cubicBezTo>
                  <a:cubicBezTo>
                    <a:pt x="172" y="121"/>
                    <a:pt x="172" y="121"/>
                    <a:pt x="172" y="121"/>
                  </a:cubicBezTo>
                  <a:cubicBezTo>
                    <a:pt x="206" y="121"/>
                    <a:pt x="233" y="94"/>
                    <a:pt x="233" y="60"/>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Freeform 12"/>
            <p:cNvSpPr/>
            <p:nvPr/>
          </p:nvSpPr>
          <p:spPr bwMode="auto">
            <a:xfrm>
              <a:off x="3589704" y="4154301"/>
              <a:ext cx="603657" cy="651600"/>
            </a:xfrm>
            <a:custGeom>
              <a:avLst/>
              <a:gdLst>
                <a:gd name="T0" fmla="*/ 0 w 115"/>
                <a:gd name="T1" fmla="*/ 60 h 120"/>
                <a:gd name="T2" fmla="*/ 18 w 115"/>
                <a:gd name="T3" fmla="*/ 17 h 120"/>
                <a:gd name="T4" fmla="*/ 61 w 115"/>
                <a:gd name="T5" fmla="*/ 0 h 120"/>
                <a:gd name="T6" fmla="*/ 115 w 115"/>
                <a:gd name="T7" fmla="*/ 0 h 120"/>
                <a:gd name="T8" fmla="*/ 115 w 115"/>
                <a:gd name="T9" fmla="*/ 120 h 120"/>
                <a:gd name="T10" fmla="*/ 61 w 115"/>
                <a:gd name="T11" fmla="*/ 120 h 120"/>
                <a:gd name="T12" fmla="*/ 0 w 115"/>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15" h="120">
                  <a:moveTo>
                    <a:pt x="0" y="60"/>
                  </a:moveTo>
                  <a:cubicBezTo>
                    <a:pt x="0" y="44"/>
                    <a:pt x="7" y="29"/>
                    <a:pt x="18" y="17"/>
                  </a:cubicBezTo>
                  <a:cubicBezTo>
                    <a:pt x="29" y="6"/>
                    <a:pt x="44" y="0"/>
                    <a:pt x="61" y="0"/>
                  </a:cubicBezTo>
                  <a:cubicBezTo>
                    <a:pt x="115" y="0"/>
                    <a:pt x="115" y="0"/>
                    <a:pt x="115" y="0"/>
                  </a:cubicBezTo>
                  <a:cubicBezTo>
                    <a:pt x="115" y="120"/>
                    <a:pt x="115" y="120"/>
                    <a:pt x="115" y="120"/>
                  </a:cubicBezTo>
                  <a:cubicBezTo>
                    <a:pt x="61" y="120"/>
                    <a:pt x="61" y="120"/>
                    <a:pt x="61" y="120"/>
                  </a:cubicBezTo>
                  <a:cubicBezTo>
                    <a:pt x="27" y="120"/>
                    <a:pt x="0" y="93"/>
                    <a:pt x="0" y="60"/>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3589704" y="2494635"/>
            <a:ext cx="5398100" cy="651600"/>
            <a:chOff x="3589704" y="2951835"/>
            <a:chExt cx="5398100" cy="651600"/>
          </a:xfrm>
        </p:grpSpPr>
        <p:sp>
          <p:nvSpPr>
            <p:cNvPr id="12" name="Freeform 7"/>
            <p:cNvSpPr/>
            <p:nvPr/>
          </p:nvSpPr>
          <p:spPr bwMode="auto">
            <a:xfrm>
              <a:off x="3592281" y="2952739"/>
              <a:ext cx="5395523" cy="649793"/>
            </a:xfrm>
            <a:custGeom>
              <a:avLst/>
              <a:gdLst>
                <a:gd name="T0" fmla="*/ 956 w 1017"/>
                <a:gd name="T1" fmla="*/ 121 h 121"/>
                <a:gd name="T2" fmla="*/ 60 w 1017"/>
                <a:gd name="T3" fmla="*/ 121 h 121"/>
                <a:gd name="T4" fmla="*/ 0 w 1017"/>
                <a:gd name="T5" fmla="*/ 60 h 121"/>
                <a:gd name="T6" fmla="*/ 18 w 1017"/>
                <a:gd name="T7" fmla="*/ 18 h 121"/>
                <a:gd name="T8" fmla="*/ 60 w 1017"/>
                <a:gd name="T9" fmla="*/ 0 h 121"/>
                <a:gd name="T10" fmla="*/ 956 w 1017"/>
                <a:gd name="T11" fmla="*/ 0 h 121"/>
                <a:gd name="T12" fmla="*/ 999 w 1017"/>
                <a:gd name="T13" fmla="*/ 18 h 121"/>
                <a:gd name="T14" fmla="*/ 1017 w 1017"/>
                <a:gd name="T15" fmla="*/ 60 h 121"/>
                <a:gd name="T16" fmla="*/ 956 w 101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21">
                  <a:moveTo>
                    <a:pt x="956" y="121"/>
                  </a:moveTo>
                  <a:cubicBezTo>
                    <a:pt x="60" y="121"/>
                    <a:pt x="60" y="121"/>
                    <a:pt x="60" y="121"/>
                  </a:cubicBezTo>
                  <a:cubicBezTo>
                    <a:pt x="27" y="121"/>
                    <a:pt x="0" y="94"/>
                    <a:pt x="0" y="60"/>
                  </a:cubicBezTo>
                  <a:cubicBezTo>
                    <a:pt x="0" y="44"/>
                    <a:pt x="6" y="29"/>
                    <a:pt x="18" y="18"/>
                  </a:cubicBezTo>
                  <a:cubicBezTo>
                    <a:pt x="29" y="6"/>
                    <a:pt x="44" y="0"/>
                    <a:pt x="60" y="0"/>
                  </a:cubicBezTo>
                  <a:cubicBezTo>
                    <a:pt x="956" y="0"/>
                    <a:pt x="956" y="0"/>
                    <a:pt x="956" y="0"/>
                  </a:cubicBezTo>
                  <a:cubicBezTo>
                    <a:pt x="972" y="0"/>
                    <a:pt x="988" y="6"/>
                    <a:pt x="999" y="18"/>
                  </a:cubicBezTo>
                  <a:cubicBezTo>
                    <a:pt x="1010" y="29"/>
                    <a:pt x="1017" y="44"/>
                    <a:pt x="1017" y="60"/>
                  </a:cubicBezTo>
                  <a:cubicBezTo>
                    <a:pt x="1017" y="94"/>
                    <a:pt x="990" y="121"/>
                    <a:pt x="956" y="12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3" name="Freeform 8"/>
            <p:cNvSpPr/>
            <p:nvPr/>
          </p:nvSpPr>
          <p:spPr bwMode="auto">
            <a:xfrm>
              <a:off x="7750956" y="2952739"/>
              <a:ext cx="1236847" cy="649793"/>
            </a:xfrm>
            <a:custGeom>
              <a:avLst/>
              <a:gdLst>
                <a:gd name="T0" fmla="*/ 233 w 233"/>
                <a:gd name="T1" fmla="*/ 60 h 121"/>
                <a:gd name="T2" fmla="*/ 215 w 233"/>
                <a:gd name="T3" fmla="*/ 18 h 121"/>
                <a:gd name="T4" fmla="*/ 172 w 233"/>
                <a:gd name="T5" fmla="*/ 0 h 121"/>
                <a:gd name="T6" fmla="*/ 0 w 233"/>
                <a:gd name="T7" fmla="*/ 0 h 121"/>
                <a:gd name="T8" fmla="*/ 0 w 233"/>
                <a:gd name="T9" fmla="*/ 121 h 121"/>
                <a:gd name="T10" fmla="*/ 172 w 233"/>
                <a:gd name="T11" fmla="*/ 121 h 121"/>
                <a:gd name="T12" fmla="*/ 233 w 233"/>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33" h="121">
                  <a:moveTo>
                    <a:pt x="233" y="60"/>
                  </a:moveTo>
                  <a:cubicBezTo>
                    <a:pt x="233" y="44"/>
                    <a:pt x="226" y="29"/>
                    <a:pt x="215" y="18"/>
                  </a:cubicBezTo>
                  <a:cubicBezTo>
                    <a:pt x="204" y="6"/>
                    <a:pt x="188" y="0"/>
                    <a:pt x="172" y="0"/>
                  </a:cubicBezTo>
                  <a:cubicBezTo>
                    <a:pt x="0" y="0"/>
                    <a:pt x="0" y="0"/>
                    <a:pt x="0" y="0"/>
                  </a:cubicBezTo>
                  <a:cubicBezTo>
                    <a:pt x="0" y="121"/>
                    <a:pt x="0" y="121"/>
                    <a:pt x="0" y="121"/>
                  </a:cubicBezTo>
                  <a:cubicBezTo>
                    <a:pt x="172" y="121"/>
                    <a:pt x="172" y="121"/>
                    <a:pt x="172" y="121"/>
                  </a:cubicBezTo>
                  <a:cubicBezTo>
                    <a:pt x="206" y="121"/>
                    <a:pt x="233" y="94"/>
                    <a:pt x="233" y="60"/>
                  </a:cubicBez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26" name="Freeform 12"/>
            <p:cNvSpPr/>
            <p:nvPr/>
          </p:nvSpPr>
          <p:spPr bwMode="auto">
            <a:xfrm>
              <a:off x="3589704" y="2951835"/>
              <a:ext cx="603657" cy="651600"/>
            </a:xfrm>
            <a:custGeom>
              <a:avLst/>
              <a:gdLst>
                <a:gd name="T0" fmla="*/ 0 w 115"/>
                <a:gd name="T1" fmla="*/ 60 h 120"/>
                <a:gd name="T2" fmla="*/ 18 w 115"/>
                <a:gd name="T3" fmla="*/ 17 h 120"/>
                <a:gd name="T4" fmla="*/ 61 w 115"/>
                <a:gd name="T5" fmla="*/ 0 h 120"/>
                <a:gd name="T6" fmla="*/ 115 w 115"/>
                <a:gd name="T7" fmla="*/ 0 h 120"/>
                <a:gd name="T8" fmla="*/ 115 w 115"/>
                <a:gd name="T9" fmla="*/ 120 h 120"/>
                <a:gd name="T10" fmla="*/ 61 w 115"/>
                <a:gd name="T11" fmla="*/ 120 h 120"/>
                <a:gd name="T12" fmla="*/ 0 w 115"/>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15" h="120">
                  <a:moveTo>
                    <a:pt x="0" y="60"/>
                  </a:moveTo>
                  <a:cubicBezTo>
                    <a:pt x="0" y="44"/>
                    <a:pt x="7" y="29"/>
                    <a:pt x="18" y="17"/>
                  </a:cubicBezTo>
                  <a:cubicBezTo>
                    <a:pt x="29" y="6"/>
                    <a:pt x="44" y="0"/>
                    <a:pt x="61" y="0"/>
                  </a:cubicBezTo>
                  <a:cubicBezTo>
                    <a:pt x="115" y="0"/>
                    <a:pt x="115" y="0"/>
                    <a:pt x="115" y="0"/>
                  </a:cubicBezTo>
                  <a:cubicBezTo>
                    <a:pt x="115" y="120"/>
                    <a:pt x="115" y="120"/>
                    <a:pt x="115" y="120"/>
                  </a:cubicBezTo>
                  <a:cubicBezTo>
                    <a:pt x="61" y="120"/>
                    <a:pt x="61" y="120"/>
                    <a:pt x="61" y="120"/>
                  </a:cubicBezTo>
                  <a:cubicBezTo>
                    <a:pt x="27" y="120"/>
                    <a:pt x="0" y="93"/>
                    <a:pt x="0" y="60"/>
                  </a:cubicBez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589704" y="1292169"/>
            <a:ext cx="5398099" cy="651600"/>
            <a:chOff x="3589704" y="1749369"/>
            <a:chExt cx="5398099" cy="651600"/>
          </a:xfrm>
        </p:grpSpPr>
        <p:sp>
          <p:nvSpPr>
            <p:cNvPr id="7" name="Freeform 7"/>
            <p:cNvSpPr/>
            <p:nvPr/>
          </p:nvSpPr>
          <p:spPr bwMode="auto">
            <a:xfrm>
              <a:off x="3592280" y="1750273"/>
              <a:ext cx="5395523" cy="649793"/>
            </a:xfrm>
            <a:custGeom>
              <a:avLst/>
              <a:gdLst>
                <a:gd name="T0" fmla="*/ 956 w 1017"/>
                <a:gd name="T1" fmla="*/ 121 h 121"/>
                <a:gd name="T2" fmla="*/ 60 w 1017"/>
                <a:gd name="T3" fmla="*/ 121 h 121"/>
                <a:gd name="T4" fmla="*/ 0 w 1017"/>
                <a:gd name="T5" fmla="*/ 60 h 121"/>
                <a:gd name="T6" fmla="*/ 18 w 1017"/>
                <a:gd name="T7" fmla="*/ 18 h 121"/>
                <a:gd name="T8" fmla="*/ 60 w 1017"/>
                <a:gd name="T9" fmla="*/ 0 h 121"/>
                <a:gd name="T10" fmla="*/ 956 w 1017"/>
                <a:gd name="T11" fmla="*/ 0 h 121"/>
                <a:gd name="T12" fmla="*/ 999 w 1017"/>
                <a:gd name="T13" fmla="*/ 18 h 121"/>
                <a:gd name="T14" fmla="*/ 1017 w 1017"/>
                <a:gd name="T15" fmla="*/ 60 h 121"/>
                <a:gd name="T16" fmla="*/ 956 w 101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21">
                  <a:moveTo>
                    <a:pt x="956" y="121"/>
                  </a:moveTo>
                  <a:cubicBezTo>
                    <a:pt x="60" y="121"/>
                    <a:pt x="60" y="121"/>
                    <a:pt x="60" y="121"/>
                  </a:cubicBezTo>
                  <a:cubicBezTo>
                    <a:pt x="27" y="121"/>
                    <a:pt x="0" y="94"/>
                    <a:pt x="0" y="60"/>
                  </a:cubicBezTo>
                  <a:cubicBezTo>
                    <a:pt x="0" y="44"/>
                    <a:pt x="6" y="29"/>
                    <a:pt x="18" y="18"/>
                  </a:cubicBezTo>
                  <a:cubicBezTo>
                    <a:pt x="29" y="6"/>
                    <a:pt x="44" y="0"/>
                    <a:pt x="60" y="0"/>
                  </a:cubicBezTo>
                  <a:cubicBezTo>
                    <a:pt x="956" y="0"/>
                    <a:pt x="956" y="0"/>
                    <a:pt x="956" y="0"/>
                  </a:cubicBezTo>
                  <a:cubicBezTo>
                    <a:pt x="972" y="0"/>
                    <a:pt x="988" y="6"/>
                    <a:pt x="999" y="18"/>
                  </a:cubicBezTo>
                  <a:cubicBezTo>
                    <a:pt x="1010" y="29"/>
                    <a:pt x="1017" y="44"/>
                    <a:pt x="1017" y="60"/>
                  </a:cubicBezTo>
                  <a:cubicBezTo>
                    <a:pt x="1017" y="94"/>
                    <a:pt x="990" y="121"/>
                    <a:pt x="956" y="12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7750956" y="1750273"/>
              <a:ext cx="1236847" cy="649793"/>
            </a:xfrm>
            <a:custGeom>
              <a:avLst/>
              <a:gdLst>
                <a:gd name="T0" fmla="*/ 233 w 233"/>
                <a:gd name="T1" fmla="*/ 60 h 121"/>
                <a:gd name="T2" fmla="*/ 215 w 233"/>
                <a:gd name="T3" fmla="*/ 18 h 121"/>
                <a:gd name="T4" fmla="*/ 172 w 233"/>
                <a:gd name="T5" fmla="*/ 0 h 121"/>
                <a:gd name="T6" fmla="*/ 0 w 233"/>
                <a:gd name="T7" fmla="*/ 0 h 121"/>
                <a:gd name="T8" fmla="*/ 0 w 233"/>
                <a:gd name="T9" fmla="*/ 121 h 121"/>
                <a:gd name="T10" fmla="*/ 172 w 233"/>
                <a:gd name="T11" fmla="*/ 121 h 121"/>
                <a:gd name="T12" fmla="*/ 233 w 233"/>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33" h="121">
                  <a:moveTo>
                    <a:pt x="233" y="60"/>
                  </a:moveTo>
                  <a:cubicBezTo>
                    <a:pt x="233" y="44"/>
                    <a:pt x="226" y="29"/>
                    <a:pt x="215" y="18"/>
                  </a:cubicBezTo>
                  <a:cubicBezTo>
                    <a:pt x="204" y="6"/>
                    <a:pt x="188" y="0"/>
                    <a:pt x="172" y="0"/>
                  </a:cubicBezTo>
                  <a:cubicBezTo>
                    <a:pt x="0" y="0"/>
                    <a:pt x="0" y="0"/>
                    <a:pt x="0" y="0"/>
                  </a:cubicBezTo>
                  <a:cubicBezTo>
                    <a:pt x="0" y="121"/>
                    <a:pt x="0" y="121"/>
                    <a:pt x="0" y="121"/>
                  </a:cubicBezTo>
                  <a:cubicBezTo>
                    <a:pt x="172" y="121"/>
                    <a:pt x="172" y="121"/>
                    <a:pt x="172" y="121"/>
                  </a:cubicBezTo>
                  <a:cubicBezTo>
                    <a:pt x="206" y="121"/>
                    <a:pt x="233" y="94"/>
                    <a:pt x="233" y="6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12"/>
            <p:cNvSpPr/>
            <p:nvPr/>
          </p:nvSpPr>
          <p:spPr bwMode="auto">
            <a:xfrm>
              <a:off x="3589704" y="1749369"/>
              <a:ext cx="603657" cy="651600"/>
            </a:xfrm>
            <a:custGeom>
              <a:avLst/>
              <a:gdLst>
                <a:gd name="T0" fmla="*/ 0 w 115"/>
                <a:gd name="T1" fmla="*/ 60 h 120"/>
                <a:gd name="T2" fmla="*/ 18 w 115"/>
                <a:gd name="T3" fmla="*/ 17 h 120"/>
                <a:gd name="T4" fmla="*/ 61 w 115"/>
                <a:gd name="T5" fmla="*/ 0 h 120"/>
                <a:gd name="T6" fmla="*/ 115 w 115"/>
                <a:gd name="T7" fmla="*/ 0 h 120"/>
                <a:gd name="T8" fmla="*/ 115 w 115"/>
                <a:gd name="T9" fmla="*/ 120 h 120"/>
                <a:gd name="T10" fmla="*/ 61 w 115"/>
                <a:gd name="T11" fmla="*/ 120 h 120"/>
                <a:gd name="T12" fmla="*/ 0 w 115"/>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15" h="120">
                  <a:moveTo>
                    <a:pt x="0" y="60"/>
                  </a:moveTo>
                  <a:cubicBezTo>
                    <a:pt x="0" y="44"/>
                    <a:pt x="7" y="29"/>
                    <a:pt x="18" y="17"/>
                  </a:cubicBezTo>
                  <a:cubicBezTo>
                    <a:pt x="29" y="6"/>
                    <a:pt x="44" y="0"/>
                    <a:pt x="61" y="0"/>
                  </a:cubicBezTo>
                  <a:cubicBezTo>
                    <a:pt x="115" y="0"/>
                    <a:pt x="115" y="0"/>
                    <a:pt x="115" y="0"/>
                  </a:cubicBezTo>
                  <a:cubicBezTo>
                    <a:pt x="115" y="120"/>
                    <a:pt x="115" y="120"/>
                    <a:pt x="115" y="120"/>
                  </a:cubicBezTo>
                  <a:cubicBezTo>
                    <a:pt x="61" y="120"/>
                    <a:pt x="61" y="120"/>
                    <a:pt x="61" y="120"/>
                  </a:cubicBezTo>
                  <a:cubicBezTo>
                    <a:pt x="27" y="120"/>
                    <a:pt x="0" y="93"/>
                    <a:pt x="0" y="6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8" name="Freeform 5"/>
          <p:cNvSpPr>
            <a:spLocks noEditPoints="1"/>
          </p:cNvSpPr>
          <p:nvPr/>
        </p:nvSpPr>
        <p:spPr bwMode="auto">
          <a:xfrm>
            <a:off x="3379417" y="4685368"/>
            <a:ext cx="5821249" cy="1080000"/>
          </a:xfrm>
          <a:custGeom>
            <a:avLst/>
            <a:gdLst>
              <a:gd name="T0" fmla="*/ 996 w 1097"/>
              <a:gd name="T1" fmla="*/ 0 h 201"/>
              <a:gd name="T2" fmla="*/ 100 w 1097"/>
              <a:gd name="T3" fmla="*/ 0 h 201"/>
              <a:gd name="T4" fmla="*/ 29 w 1097"/>
              <a:gd name="T5" fmla="*/ 29 h 201"/>
              <a:gd name="T6" fmla="*/ 0 w 1097"/>
              <a:gd name="T7" fmla="*/ 100 h 201"/>
              <a:gd name="T8" fmla="*/ 100 w 1097"/>
              <a:gd name="T9" fmla="*/ 201 h 201"/>
              <a:gd name="T10" fmla="*/ 996 w 1097"/>
              <a:gd name="T11" fmla="*/ 201 h 201"/>
              <a:gd name="T12" fmla="*/ 1097 w 1097"/>
              <a:gd name="T13" fmla="*/ 100 h 201"/>
              <a:gd name="T14" fmla="*/ 1067 w 1097"/>
              <a:gd name="T15" fmla="*/ 29 h 201"/>
              <a:gd name="T16" fmla="*/ 996 w 1097"/>
              <a:gd name="T17" fmla="*/ 0 h 201"/>
              <a:gd name="T18" fmla="*/ 1057 w 1097"/>
              <a:gd name="T19" fmla="*/ 100 h 201"/>
              <a:gd name="T20" fmla="*/ 996 w 1097"/>
              <a:gd name="T21" fmla="*/ 161 h 201"/>
              <a:gd name="T22" fmla="*/ 100 w 1097"/>
              <a:gd name="T23" fmla="*/ 161 h 201"/>
              <a:gd name="T24" fmla="*/ 40 w 1097"/>
              <a:gd name="T25" fmla="*/ 100 h 201"/>
              <a:gd name="T26" fmla="*/ 58 w 1097"/>
              <a:gd name="T27" fmla="*/ 58 h 201"/>
              <a:gd name="T28" fmla="*/ 100 w 1097"/>
              <a:gd name="T29" fmla="*/ 40 h 201"/>
              <a:gd name="T30" fmla="*/ 996 w 1097"/>
              <a:gd name="T31" fmla="*/ 40 h 201"/>
              <a:gd name="T32" fmla="*/ 1039 w 1097"/>
              <a:gd name="T33" fmla="*/ 58 h 201"/>
              <a:gd name="T34" fmla="*/ 1057 w 1097"/>
              <a:gd name="T35"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7" h="201">
                <a:moveTo>
                  <a:pt x="996" y="0"/>
                </a:moveTo>
                <a:cubicBezTo>
                  <a:pt x="100" y="0"/>
                  <a:pt x="100" y="0"/>
                  <a:pt x="100" y="0"/>
                </a:cubicBezTo>
                <a:cubicBezTo>
                  <a:pt x="74" y="0"/>
                  <a:pt x="48" y="11"/>
                  <a:pt x="29" y="29"/>
                </a:cubicBezTo>
                <a:cubicBezTo>
                  <a:pt x="11" y="48"/>
                  <a:pt x="0" y="74"/>
                  <a:pt x="0" y="100"/>
                </a:cubicBezTo>
                <a:cubicBezTo>
                  <a:pt x="0" y="156"/>
                  <a:pt x="45" y="201"/>
                  <a:pt x="100" y="201"/>
                </a:cubicBezTo>
                <a:cubicBezTo>
                  <a:pt x="996" y="201"/>
                  <a:pt x="996" y="201"/>
                  <a:pt x="996" y="201"/>
                </a:cubicBezTo>
                <a:cubicBezTo>
                  <a:pt x="1052" y="201"/>
                  <a:pt x="1097" y="156"/>
                  <a:pt x="1097" y="100"/>
                </a:cubicBezTo>
                <a:cubicBezTo>
                  <a:pt x="1097" y="74"/>
                  <a:pt x="1086" y="48"/>
                  <a:pt x="1067" y="29"/>
                </a:cubicBezTo>
                <a:cubicBezTo>
                  <a:pt x="1048" y="11"/>
                  <a:pt x="1023" y="0"/>
                  <a:pt x="996" y="0"/>
                </a:cubicBezTo>
                <a:close/>
                <a:moveTo>
                  <a:pt x="1057" y="100"/>
                </a:moveTo>
                <a:cubicBezTo>
                  <a:pt x="1057" y="134"/>
                  <a:pt x="1030" y="161"/>
                  <a:pt x="996" y="161"/>
                </a:cubicBezTo>
                <a:cubicBezTo>
                  <a:pt x="100" y="161"/>
                  <a:pt x="100" y="161"/>
                  <a:pt x="100" y="161"/>
                </a:cubicBezTo>
                <a:cubicBezTo>
                  <a:pt x="67" y="161"/>
                  <a:pt x="40" y="134"/>
                  <a:pt x="40" y="100"/>
                </a:cubicBezTo>
                <a:cubicBezTo>
                  <a:pt x="40" y="84"/>
                  <a:pt x="46" y="69"/>
                  <a:pt x="58" y="58"/>
                </a:cubicBezTo>
                <a:cubicBezTo>
                  <a:pt x="69" y="46"/>
                  <a:pt x="84" y="40"/>
                  <a:pt x="100" y="40"/>
                </a:cubicBezTo>
                <a:cubicBezTo>
                  <a:pt x="996" y="40"/>
                  <a:pt x="996" y="40"/>
                  <a:pt x="996" y="40"/>
                </a:cubicBezTo>
                <a:cubicBezTo>
                  <a:pt x="1012" y="40"/>
                  <a:pt x="1028" y="46"/>
                  <a:pt x="1039" y="58"/>
                </a:cubicBezTo>
                <a:cubicBezTo>
                  <a:pt x="1050" y="69"/>
                  <a:pt x="1057" y="84"/>
                  <a:pt x="1057" y="100"/>
                </a:cubicBezTo>
                <a:close/>
              </a:path>
            </a:pathLst>
          </a:custGeom>
          <a:solidFill>
            <a:srgbClr val="FFFFFF"/>
          </a:solidFill>
          <a:ln>
            <a:noFill/>
          </a:ln>
          <a:effectLst>
            <a:outerShdw blurRad="177800" dist="1143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p:nvSpPr>
        <p:spPr bwMode="auto">
          <a:xfrm>
            <a:off x="3486969" y="4792920"/>
            <a:ext cx="5608386" cy="864896"/>
          </a:xfrm>
          <a:custGeom>
            <a:avLst/>
            <a:gdLst>
              <a:gd name="T0" fmla="*/ 976 w 1057"/>
              <a:gd name="T1" fmla="*/ 0 h 161"/>
              <a:gd name="T2" fmla="*/ 80 w 1057"/>
              <a:gd name="T3" fmla="*/ 0 h 161"/>
              <a:gd name="T4" fmla="*/ 0 w 1057"/>
              <a:gd name="T5" fmla="*/ 80 h 161"/>
              <a:gd name="T6" fmla="*/ 80 w 1057"/>
              <a:gd name="T7" fmla="*/ 161 h 161"/>
              <a:gd name="T8" fmla="*/ 976 w 1057"/>
              <a:gd name="T9" fmla="*/ 161 h 161"/>
              <a:gd name="T10" fmla="*/ 1057 w 1057"/>
              <a:gd name="T11" fmla="*/ 80 h 161"/>
              <a:gd name="T12" fmla="*/ 976 w 1057"/>
              <a:gd name="T13" fmla="*/ 0 h 161"/>
              <a:gd name="T14" fmla="*/ 976 w 1057"/>
              <a:gd name="T15" fmla="*/ 141 h 161"/>
              <a:gd name="T16" fmla="*/ 80 w 1057"/>
              <a:gd name="T17" fmla="*/ 141 h 161"/>
              <a:gd name="T18" fmla="*/ 20 w 1057"/>
              <a:gd name="T19" fmla="*/ 80 h 161"/>
              <a:gd name="T20" fmla="*/ 38 w 1057"/>
              <a:gd name="T21" fmla="*/ 38 h 161"/>
              <a:gd name="T22" fmla="*/ 80 w 1057"/>
              <a:gd name="T23" fmla="*/ 20 h 161"/>
              <a:gd name="T24" fmla="*/ 976 w 1057"/>
              <a:gd name="T25" fmla="*/ 20 h 161"/>
              <a:gd name="T26" fmla="*/ 1019 w 1057"/>
              <a:gd name="T27" fmla="*/ 38 h 161"/>
              <a:gd name="T28" fmla="*/ 1037 w 1057"/>
              <a:gd name="T29" fmla="*/ 80 h 161"/>
              <a:gd name="T30" fmla="*/ 976 w 1057"/>
              <a:gd name="T31" fmla="*/ 1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7" h="161">
                <a:moveTo>
                  <a:pt x="976" y="0"/>
                </a:moveTo>
                <a:cubicBezTo>
                  <a:pt x="80" y="0"/>
                  <a:pt x="80" y="0"/>
                  <a:pt x="80" y="0"/>
                </a:cubicBezTo>
                <a:cubicBezTo>
                  <a:pt x="36" y="0"/>
                  <a:pt x="0" y="36"/>
                  <a:pt x="0" y="80"/>
                </a:cubicBezTo>
                <a:cubicBezTo>
                  <a:pt x="0" y="125"/>
                  <a:pt x="36" y="161"/>
                  <a:pt x="80" y="161"/>
                </a:cubicBezTo>
                <a:cubicBezTo>
                  <a:pt x="976" y="161"/>
                  <a:pt x="976" y="161"/>
                  <a:pt x="976" y="161"/>
                </a:cubicBezTo>
                <a:cubicBezTo>
                  <a:pt x="1021" y="161"/>
                  <a:pt x="1057" y="125"/>
                  <a:pt x="1057" y="80"/>
                </a:cubicBezTo>
                <a:cubicBezTo>
                  <a:pt x="1057" y="36"/>
                  <a:pt x="1021" y="0"/>
                  <a:pt x="976" y="0"/>
                </a:cubicBezTo>
                <a:close/>
                <a:moveTo>
                  <a:pt x="976" y="141"/>
                </a:moveTo>
                <a:cubicBezTo>
                  <a:pt x="80" y="141"/>
                  <a:pt x="80" y="141"/>
                  <a:pt x="80" y="141"/>
                </a:cubicBezTo>
                <a:cubicBezTo>
                  <a:pt x="47" y="141"/>
                  <a:pt x="20" y="114"/>
                  <a:pt x="20" y="80"/>
                </a:cubicBezTo>
                <a:cubicBezTo>
                  <a:pt x="20" y="64"/>
                  <a:pt x="26" y="49"/>
                  <a:pt x="38" y="38"/>
                </a:cubicBezTo>
                <a:cubicBezTo>
                  <a:pt x="49" y="26"/>
                  <a:pt x="64" y="20"/>
                  <a:pt x="80" y="20"/>
                </a:cubicBezTo>
                <a:cubicBezTo>
                  <a:pt x="976" y="20"/>
                  <a:pt x="976" y="20"/>
                  <a:pt x="976" y="20"/>
                </a:cubicBezTo>
                <a:cubicBezTo>
                  <a:pt x="992" y="20"/>
                  <a:pt x="1008" y="26"/>
                  <a:pt x="1019" y="38"/>
                </a:cubicBezTo>
                <a:cubicBezTo>
                  <a:pt x="1030" y="49"/>
                  <a:pt x="1037" y="64"/>
                  <a:pt x="1037" y="80"/>
                </a:cubicBezTo>
                <a:cubicBezTo>
                  <a:pt x="1037" y="114"/>
                  <a:pt x="1010" y="141"/>
                  <a:pt x="976" y="141"/>
                </a:cubicBezTo>
                <a:close/>
              </a:path>
            </a:pathLst>
          </a:custGeom>
          <a:solidFill>
            <a:srgbClr val="E5E9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文本框 35"/>
          <p:cNvSpPr txBox="1"/>
          <p:nvPr/>
        </p:nvSpPr>
        <p:spPr>
          <a:xfrm>
            <a:off x="4969891" y="4871425"/>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0" name="文本框 39"/>
          <p:cNvSpPr txBox="1"/>
          <p:nvPr/>
        </p:nvSpPr>
        <p:spPr>
          <a:xfrm>
            <a:off x="3649378" y="4951606"/>
            <a:ext cx="595035" cy="584775"/>
          </a:xfrm>
          <a:prstGeom prst="rect">
            <a:avLst/>
          </a:prstGeom>
          <a:noFill/>
        </p:spPr>
        <p:txBody>
          <a:bodyPr wrap="none" rtlCol="0">
            <a:spAutoFit/>
          </a:bodyPr>
          <a:lstStyle/>
          <a:p>
            <a:r>
              <a:rPr lang="en-US" altLang="zh-CN" sz="3200" dirty="0">
                <a:solidFill>
                  <a:schemeClr val="bg1"/>
                </a:solidFill>
                <a:latin typeface="时尚中黑简体" panose="01010104010101010101" pitchFamily="2" charset="-122"/>
                <a:ea typeface="时尚中黑简体" panose="01010104010101010101" pitchFamily="2" charset="-122"/>
              </a:rPr>
              <a:t>04</a:t>
            </a:r>
            <a:endParaRPr lang="zh-CN" altLang="en-US" sz="3200" dirty="0">
              <a:solidFill>
                <a:schemeClr val="bg1"/>
              </a:solidFill>
              <a:latin typeface="时尚中黑简体" panose="01010104010101010101" pitchFamily="2" charset="-122"/>
              <a:ea typeface="时尚中黑简体" panose="01010104010101010101" pitchFamily="2" charset="-122"/>
            </a:endParaRPr>
          </a:p>
        </p:txBody>
      </p:sp>
      <p:sp>
        <p:nvSpPr>
          <p:cNvPr id="41" name="Freeform 27"/>
          <p:cNvSpPr>
            <a:spLocks noChangeAspect="1" noEditPoints="1"/>
          </p:cNvSpPr>
          <p:nvPr/>
        </p:nvSpPr>
        <p:spPr bwMode="auto">
          <a:xfrm>
            <a:off x="8063835" y="4991994"/>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14" name="Freeform 5"/>
          <p:cNvSpPr>
            <a:spLocks noEditPoints="1"/>
          </p:cNvSpPr>
          <p:nvPr/>
        </p:nvSpPr>
        <p:spPr bwMode="auto">
          <a:xfrm>
            <a:off x="3379417" y="3482901"/>
            <a:ext cx="5821249" cy="1080000"/>
          </a:xfrm>
          <a:custGeom>
            <a:avLst/>
            <a:gdLst>
              <a:gd name="T0" fmla="*/ 996 w 1097"/>
              <a:gd name="T1" fmla="*/ 0 h 201"/>
              <a:gd name="T2" fmla="*/ 100 w 1097"/>
              <a:gd name="T3" fmla="*/ 0 h 201"/>
              <a:gd name="T4" fmla="*/ 29 w 1097"/>
              <a:gd name="T5" fmla="*/ 29 h 201"/>
              <a:gd name="T6" fmla="*/ 0 w 1097"/>
              <a:gd name="T7" fmla="*/ 100 h 201"/>
              <a:gd name="T8" fmla="*/ 100 w 1097"/>
              <a:gd name="T9" fmla="*/ 201 h 201"/>
              <a:gd name="T10" fmla="*/ 996 w 1097"/>
              <a:gd name="T11" fmla="*/ 201 h 201"/>
              <a:gd name="T12" fmla="*/ 1097 w 1097"/>
              <a:gd name="T13" fmla="*/ 100 h 201"/>
              <a:gd name="T14" fmla="*/ 1067 w 1097"/>
              <a:gd name="T15" fmla="*/ 29 h 201"/>
              <a:gd name="T16" fmla="*/ 996 w 1097"/>
              <a:gd name="T17" fmla="*/ 0 h 201"/>
              <a:gd name="T18" fmla="*/ 1057 w 1097"/>
              <a:gd name="T19" fmla="*/ 100 h 201"/>
              <a:gd name="T20" fmla="*/ 996 w 1097"/>
              <a:gd name="T21" fmla="*/ 161 h 201"/>
              <a:gd name="T22" fmla="*/ 100 w 1097"/>
              <a:gd name="T23" fmla="*/ 161 h 201"/>
              <a:gd name="T24" fmla="*/ 40 w 1097"/>
              <a:gd name="T25" fmla="*/ 100 h 201"/>
              <a:gd name="T26" fmla="*/ 58 w 1097"/>
              <a:gd name="T27" fmla="*/ 58 h 201"/>
              <a:gd name="T28" fmla="*/ 100 w 1097"/>
              <a:gd name="T29" fmla="*/ 40 h 201"/>
              <a:gd name="T30" fmla="*/ 996 w 1097"/>
              <a:gd name="T31" fmla="*/ 40 h 201"/>
              <a:gd name="T32" fmla="*/ 1039 w 1097"/>
              <a:gd name="T33" fmla="*/ 58 h 201"/>
              <a:gd name="T34" fmla="*/ 1057 w 1097"/>
              <a:gd name="T35"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7" h="201">
                <a:moveTo>
                  <a:pt x="996" y="0"/>
                </a:moveTo>
                <a:cubicBezTo>
                  <a:pt x="100" y="0"/>
                  <a:pt x="100" y="0"/>
                  <a:pt x="100" y="0"/>
                </a:cubicBezTo>
                <a:cubicBezTo>
                  <a:pt x="74" y="0"/>
                  <a:pt x="48" y="11"/>
                  <a:pt x="29" y="29"/>
                </a:cubicBezTo>
                <a:cubicBezTo>
                  <a:pt x="11" y="48"/>
                  <a:pt x="0" y="74"/>
                  <a:pt x="0" y="100"/>
                </a:cubicBezTo>
                <a:cubicBezTo>
                  <a:pt x="0" y="156"/>
                  <a:pt x="45" y="201"/>
                  <a:pt x="100" y="201"/>
                </a:cubicBezTo>
                <a:cubicBezTo>
                  <a:pt x="996" y="201"/>
                  <a:pt x="996" y="201"/>
                  <a:pt x="996" y="201"/>
                </a:cubicBezTo>
                <a:cubicBezTo>
                  <a:pt x="1052" y="201"/>
                  <a:pt x="1097" y="156"/>
                  <a:pt x="1097" y="100"/>
                </a:cubicBezTo>
                <a:cubicBezTo>
                  <a:pt x="1097" y="74"/>
                  <a:pt x="1086" y="48"/>
                  <a:pt x="1067" y="29"/>
                </a:cubicBezTo>
                <a:cubicBezTo>
                  <a:pt x="1048" y="11"/>
                  <a:pt x="1023" y="0"/>
                  <a:pt x="996" y="0"/>
                </a:cubicBezTo>
                <a:close/>
                <a:moveTo>
                  <a:pt x="1057" y="100"/>
                </a:moveTo>
                <a:cubicBezTo>
                  <a:pt x="1057" y="134"/>
                  <a:pt x="1030" y="161"/>
                  <a:pt x="996" y="161"/>
                </a:cubicBezTo>
                <a:cubicBezTo>
                  <a:pt x="100" y="161"/>
                  <a:pt x="100" y="161"/>
                  <a:pt x="100" y="161"/>
                </a:cubicBezTo>
                <a:cubicBezTo>
                  <a:pt x="67" y="161"/>
                  <a:pt x="40" y="134"/>
                  <a:pt x="40" y="100"/>
                </a:cubicBezTo>
                <a:cubicBezTo>
                  <a:pt x="40" y="84"/>
                  <a:pt x="46" y="69"/>
                  <a:pt x="58" y="58"/>
                </a:cubicBezTo>
                <a:cubicBezTo>
                  <a:pt x="69" y="46"/>
                  <a:pt x="84" y="40"/>
                  <a:pt x="100" y="40"/>
                </a:cubicBezTo>
                <a:cubicBezTo>
                  <a:pt x="996" y="40"/>
                  <a:pt x="996" y="40"/>
                  <a:pt x="996" y="40"/>
                </a:cubicBezTo>
                <a:cubicBezTo>
                  <a:pt x="1012" y="40"/>
                  <a:pt x="1028" y="46"/>
                  <a:pt x="1039" y="58"/>
                </a:cubicBezTo>
                <a:cubicBezTo>
                  <a:pt x="1050" y="69"/>
                  <a:pt x="1057" y="84"/>
                  <a:pt x="1057" y="100"/>
                </a:cubicBezTo>
                <a:close/>
              </a:path>
            </a:pathLst>
          </a:custGeom>
          <a:solidFill>
            <a:srgbClr val="FFFFFF"/>
          </a:solidFill>
          <a:ln>
            <a:noFill/>
          </a:ln>
          <a:effectLst>
            <a:outerShdw blurRad="177800" dist="1143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3486969" y="3590453"/>
            <a:ext cx="5608386" cy="864896"/>
          </a:xfrm>
          <a:custGeom>
            <a:avLst/>
            <a:gdLst>
              <a:gd name="T0" fmla="*/ 976 w 1057"/>
              <a:gd name="T1" fmla="*/ 0 h 161"/>
              <a:gd name="T2" fmla="*/ 80 w 1057"/>
              <a:gd name="T3" fmla="*/ 0 h 161"/>
              <a:gd name="T4" fmla="*/ 0 w 1057"/>
              <a:gd name="T5" fmla="*/ 80 h 161"/>
              <a:gd name="T6" fmla="*/ 80 w 1057"/>
              <a:gd name="T7" fmla="*/ 161 h 161"/>
              <a:gd name="T8" fmla="*/ 976 w 1057"/>
              <a:gd name="T9" fmla="*/ 161 h 161"/>
              <a:gd name="T10" fmla="*/ 1057 w 1057"/>
              <a:gd name="T11" fmla="*/ 80 h 161"/>
              <a:gd name="T12" fmla="*/ 976 w 1057"/>
              <a:gd name="T13" fmla="*/ 0 h 161"/>
              <a:gd name="T14" fmla="*/ 976 w 1057"/>
              <a:gd name="T15" fmla="*/ 141 h 161"/>
              <a:gd name="T16" fmla="*/ 80 w 1057"/>
              <a:gd name="T17" fmla="*/ 141 h 161"/>
              <a:gd name="T18" fmla="*/ 20 w 1057"/>
              <a:gd name="T19" fmla="*/ 80 h 161"/>
              <a:gd name="T20" fmla="*/ 38 w 1057"/>
              <a:gd name="T21" fmla="*/ 38 h 161"/>
              <a:gd name="T22" fmla="*/ 80 w 1057"/>
              <a:gd name="T23" fmla="*/ 20 h 161"/>
              <a:gd name="T24" fmla="*/ 976 w 1057"/>
              <a:gd name="T25" fmla="*/ 20 h 161"/>
              <a:gd name="T26" fmla="*/ 1019 w 1057"/>
              <a:gd name="T27" fmla="*/ 38 h 161"/>
              <a:gd name="T28" fmla="*/ 1037 w 1057"/>
              <a:gd name="T29" fmla="*/ 80 h 161"/>
              <a:gd name="T30" fmla="*/ 976 w 1057"/>
              <a:gd name="T31" fmla="*/ 1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7" h="161">
                <a:moveTo>
                  <a:pt x="976" y="0"/>
                </a:moveTo>
                <a:cubicBezTo>
                  <a:pt x="80" y="0"/>
                  <a:pt x="80" y="0"/>
                  <a:pt x="80" y="0"/>
                </a:cubicBezTo>
                <a:cubicBezTo>
                  <a:pt x="36" y="0"/>
                  <a:pt x="0" y="36"/>
                  <a:pt x="0" y="80"/>
                </a:cubicBezTo>
                <a:cubicBezTo>
                  <a:pt x="0" y="125"/>
                  <a:pt x="36" y="161"/>
                  <a:pt x="80" y="161"/>
                </a:cubicBezTo>
                <a:cubicBezTo>
                  <a:pt x="976" y="161"/>
                  <a:pt x="976" y="161"/>
                  <a:pt x="976" y="161"/>
                </a:cubicBezTo>
                <a:cubicBezTo>
                  <a:pt x="1021" y="161"/>
                  <a:pt x="1057" y="125"/>
                  <a:pt x="1057" y="80"/>
                </a:cubicBezTo>
                <a:cubicBezTo>
                  <a:pt x="1057" y="36"/>
                  <a:pt x="1021" y="0"/>
                  <a:pt x="976" y="0"/>
                </a:cubicBezTo>
                <a:close/>
                <a:moveTo>
                  <a:pt x="976" y="141"/>
                </a:moveTo>
                <a:cubicBezTo>
                  <a:pt x="80" y="141"/>
                  <a:pt x="80" y="141"/>
                  <a:pt x="80" y="141"/>
                </a:cubicBezTo>
                <a:cubicBezTo>
                  <a:pt x="47" y="141"/>
                  <a:pt x="20" y="114"/>
                  <a:pt x="20" y="80"/>
                </a:cubicBezTo>
                <a:cubicBezTo>
                  <a:pt x="20" y="64"/>
                  <a:pt x="26" y="49"/>
                  <a:pt x="38" y="38"/>
                </a:cubicBezTo>
                <a:cubicBezTo>
                  <a:pt x="49" y="26"/>
                  <a:pt x="64" y="20"/>
                  <a:pt x="80" y="20"/>
                </a:cubicBezTo>
                <a:cubicBezTo>
                  <a:pt x="976" y="20"/>
                  <a:pt x="976" y="20"/>
                  <a:pt x="976" y="20"/>
                </a:cubicBezTo>
                <a:cubicBezTo>
                  <a:pt x="992" y="20"/>
                  <a:pt x="1008" y="26"/>
                  <a:pt x="1019" y="38"/>
                </a:cubicBezTo>
                <a:cubicBezTo>
                  <a:pt x="1030" y="49"/>
                  <a:pt x="1037" y="64"/>
                  <a:pt x="1037" y="80"/>
                </a:cubicBezTo>
                <a:cubicBezTo>
                  <a:pt x="1037" y="114"/>
                  <a:pt x="1010" y="141"/>
                  <a:pt x="976" y="141"/>
                </a:cubicBezTo>
                <a:close/>
              </a:path>
            </a:pathLst>
          </a:custGeom>
          <a:solidFill>
            <a:srgbClr val="E5E9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文本框 34"/>
          <p:cNvSpPr txBox="1"/>
          <p:nvPr/>
        </p:nvSpPr>
        <p:spPr>
          <a:xfrm>
            <a:off x="4969891" y="3668958"/>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39" name="文本框 38"/>
          <p:cNvSpPr txBox="1"/>
          <p:nvPr/>
        </p:nvSpPr>
        <p:spPr>
          <a:xfrm>
            <a:off x="3649378" y="3742969"/>
            <a:ext cx="595035" cy="584775"/>
          </a:xfrm>
          <a:prstGeom prst="rect">
            <a:avLst/>
          </a:prstGeom>
          <a:noFill/>
        </p:spPr>
        <p:txBody>
          <a:bodyPr wrap="none" rtlCol="0">
            <a:spAutoFit/>
          </a:bodyPr>
          <a:lstStyle/>
          <a:p>
            <a:r>
              <a:rPr lang="en-US" altLang="zh-CN" sz="3200" dirty="0">
                <a:solidFill>
                  <a:schemeClr val="bg1"/>
                </a:solidFill>
                <a:latin typeface="时尚中黑简体" panose="01010104010101010101" pitchFamily="2" charset="-122"/>
                <a:ea typeface="时尚中黑简体" panose="01010104010101010101" pitchFamily="2" charset="-122"/>
              </a:rPr>
              <a:t>03</a:t>
            </a:r>
            <a:endParaRPr lang="zh-CN" altLang="en-US" sz="3200" dirty="0">
              <a:solidFill>
                <a:schemeClr val="bg1"/>
              </a:solidFill>
              <a:latin typeface="时尚中黑简体" panose="01010104010101010101" pitchFamily="2" charset="-122"/>
              <a:ea typeface="时尚中黑简体" panose="01010104010101010101" pitchFamily="2" charset="-122"/>
            </a:endParaRPr>
          </a:p>
        </p:txBody>
      </p:sp>
      <p:sp>
        <p:nvSpPr>
          <p:cNvPr id="42" name="Freeform 13"/>
          <p:cNvSpPr>
            <a:spLocks noChangeAspect="1" noEditPoints="1"/>
          </p:cNvSpPr>
          <p:nvPr/>
        </p:nvSpPr>
        <p:spPr bwMode="auto">
          <a:xfrm>
            <a:off x="8033656" y="3826854"/>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10" name="Freeform 5"/>
          <p:cNvSpPr>
            <a:spLocks noEditPoints="1"/>
          </p:cNvSpPr>
          <p:nvPr/>
        </p:nvSpPr>
        <p:spPr bwMode="auto">
          <a:xfrm>
            <a:off x="3379417" y="2280435"/>
            <a:ext cx="5821249" cy="1080000"/>
          </a:xfrm>
          <a:custGeom>
            <a:avLst/>
            <a:gdLst>
              <a:gd name="T0" fmla="*/ 996 w 1097"/>
              <a:gd name="T1" fmla="*/ 0 h 201"/>
              <a:gd name="T2" fmla="*/ 100 w 1097"/>
              <a:gd name="T3" fmla="*/ 0 h 201"/>
              <a:gd name="T4" fmla="*/ 29 w 1097"/>
              <a:gd name="T5" fmla="*/ 29 h 201"/>
              <a:gd name="T6" fmla="*/ 0 w 1097"/>
              <a:gd name="T7" fmla="*/ 100 h 201"/>
              <a:gd name="T8" fmla="*/ 100 w 1097"/>
              <a:gd name="T9" fmla="*/ 201 h 201"/>
              <a:gd name="T10" fmla="*/ 996 w 1097"/>
              <a:gd name="T11" fmla="*/ 201 h 201"/>
              <a:gd name="T12" fmla="*/ 1097 w 1097"/>
              <a:gd name="T13" fmla="*/ 100 h 201"/>
              <a:gd name="T14" fmla="*/ 1067 w 1097"/>
              <a:gd name="T15" fmla="*/ 29 h 201"/>
              <a:gd name="T16" fmla="*/ 996 w 1097"/>
              <a:gd name="T17" fmla="*/ 0 h 201"/>
              <a:gd name="T18" fmla="*/ 1057 w 1097"/>
              <a:gd name="T19" fmla="*/ 100 h 201"/>
              <a:gd name="T20" fmla="*/ 996 w 1097"/>
              <a:gd name="T21" fmla="*/ 161 h 201"/>
              <a:gd name="T22" fmla="*/ 100 w 1097"/>
              <a:gd name="T23" fmla="*/ 161 h 201"/>
              <a:gd name="T24" fmla="*/ 40 w 1097"/>
              <a:gd name="T25" fmla="*/ 100 h 201"/>
              <a:gd name="T26" fmla="*/ 58 w 1097"/>
              <a:gd name="T27" fmla="*/ 58 h 201"/>
              <a:gd name="T28" fmla="*/ 100 w 1097"/>
              <a:gd name="T29" fmla="*/ 40 h 201"/>
              <a:gd name="T30" fmla="*/ 996 w 1097"/>
              <a:gd name="T31" fmla="*/ 40 h 201"/>
              <a:gd name="T32" fmla="*/ 1039 w 1097"/>
              <a:gd name="T33" fmla="*/ 58 h 201"/>
              <a:gd name="T34" fmla="*/ 1057 w 1097"/>
              <a:gd name="T35"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7" h="201">
                <a:moveTo>
                  <a:pt x="996" y="0"/>
                </a:moveTo>
                <a:cubicBezTo>
                  <a:pt x="100" y="0"/>
                  <a:pt x="100" y="0"/>
                  <a:pt x="100" y="0"/>
                </a:cubicBezTo>
                <a:cubicBezTo>
                  <a:pt x="74" y="0"/>
                  <a:pt x="48" y="11"/>
                  <a:pt x="29" y="29"/>
                </a:cubicBezTo>
                <a:cubicBezTo>
                  <a:pt x="11" y="48"/>
                  <a:pt x="0" y="74"/>
                  <a:pt x="0" y="100"/>
                </a:cubicBezTo>
                <a:cubicBezTo>
                  <a:pt x="0" y="156"/>
                  <a:pt x="45" y="201"/>
                  <a:pt x="100" y="201"/>
                </a:cubicBezTo>
                <a:cubicBezTo>
                  <a:pt x="996" y="201"/>
                  <a:pt x="996" y="201"/>
                  <a:pt x="996" y="201"/>
                </a:cubicBezTo>
                <a:cubicBezTo>
                  <a:pt x="1052" y="201"/>
                  <a:pt x="1097" y="156"/>
                  <a:pt x="1097" y="100"/>
                </a:cubicBezTo>
                <a:cubicBezTo>
                  <a:pt x="1097" y="74"/>
                  <a:pt x="1086" y="48"/>
                  <a:pt x="1067" y="29"/>
                </a:cubicBezTo>
                <a:cubicBezTo>
                  <a:pt x="1048" y="11"/>
                  <a:pt x="1023" y="0"/>
                  <a:pt x="996" y="0"/>
                </a:cubicBezTo>
                <a:close/>
                <a:moveTo>
                  <a:pt x="1057" y="100"/>
                </a:moveTo>
                <a:cubicBezTo>
                  <a:pt x="1057" y="134"/>
                  <a:pt x="1030" y="161"/>
                  <a:pt x="996" y="161"/>
                </a:cubicBezTo>
                <a:cubicBezTo>
                  <a:pt x="100" y="161"/>
                  <a:pt x="100" y="161"/>
                  <a:pt x="100" y="161"/>
                </a:cubicBezTo>
                <a:cubicBezTo>
                  <a:pt x="67" y="161"/>
                  <a:pt x="40" y="134"/>
                  <a:pt x="40" y="100"/>
                </a:cubicBezTo>
                <a:cubicBezTo>
                  <a:pt x="40" y="84"/>
                  <a:pt x="46" y="69"/>
                  <a:pt x="58" y="58"/>
                </a:cubicBezTo>
                <a:cubicBezTo>
                  <a:pt x="69" y="46"/>
                  <a:pt x="84" y="40"/>
                  <a:pt x="100" y="40"/>
                </a:cubicBezTo>
                <a:cubicBezTo>
                  <a:pt x="996" y="40"/>
                  <a:pt x="996" y="40"/>
                  <a:pt x="996" y="40"/>
                </a:cubicBezTo>
                <a:cubicBezTo>
                  <a:pt x="1012" y="40"/>
                  <a:pt x="1028" y="46"/>
                  <a:pt x="1039" y="58"/>
                </a:cubicBezTo>
                <a:cubicBezTo>
                  <a:pt x="1050" y="69"/>
                  <a:pt x="1057" y="84"/>
                  <a:pt x="1057" y="100"/>
                </a:cubicBezTo>
                <a:close/>
              </a:path>
            </a:pathLst>
          </a:custGeom>
          <a:solidFill>
            <a:srgbClr val="FFFFFF"/>
          </a:solidFill>
          <a:ln>
            <a:noFill/>
          </a:ln>
          <a:effectLst>
            <a:outerShdw blurRad="177800" dist="1143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p:nvSpPr>
        <p:spPr bwMode="auto">
          <a:xfrm>
            <a:off x="3486969" y="2387987"/>
            <a:ext cx="5608386" cy="864896"/>
          </a:xfrm>
          <a:custGeom>
            <a:avLst/>
            <a:gdLst>
              <a:gd name="T0" fmla="*/ 976 w 1057"/>
              <a:gd name="T1" fmla="*/ 0 h 161"/>
              <a:gd name="T2" fmla="*/ 80 w 1057"/>
              <a:gd name="T3" fmla="*/ 0 h 161"/>
              <a:gd name="T4" fmla="*/ 0 w 1057"/>
              <a:gd name="T5" fmla="*/ 80 h 161"/>
              <a:gd name="T6" fmla="*/ 80 w 1057"/>
              <a:gd name="T7" fmla="*/ 161 h 161"/>
              <a:gd name="T8" fmla="*/ 976 w 1057"/>
              <a:gd name="T9" fmla="*/ 161 h 161"/>
              <a:gd name="T10" fmla="*/ 1057 w 1057"/>
              <a:gd name="T11" fmla="*/ 80 h 161"/>
              <a:gd name="T12" fmla="*/ 976 w 1057"/>
              <a:gd name="T13" fmla="*/ 0 h 161"/>
              <a:gd name="T14" fmla="*/ 976 w 1057"/>
              <a:gd name="T15" fmla="*/ 141 h 161"/>
              <a:gd name="T16" fmla="*/ 80 w 1057"/>
              <a:gd name="T17" fmla="*/ 141 h 161"/>
              <a:gd name="T18" fmla="*/ 20 w 1057"/>
              <a:gd name="T19" fmla="*/ 80 h 161"/>
              <a:gd name="T20" fmla="*/ 38 w 1057"/>
              <a:gd name="T21" fmla="*/ 38 h 161"/>
              <a:gd name="T22" fmla="*/ 80 w 1057"/>
              <a:gd name="T23" fmla="*/ 20 h 161"/>
              <a:gd name="T24" fmla="*/ 976 w 1057"/>
              <a:gd name="T25" fmla="*/ 20 h 161"/>
              <a:gd name="T26" fmla="*/ 1019 w 1057"/>
              <a:gd name="T27" fmla="*/ 38 h 161"/>
              <a:gd name="T28" fmla="*/ 1037 w 1057"/>
              <a:gd name="T29" fmla="*/ 80 h 161"/>
              <a:gd name="T30" fmla="*/ 976 w 1057"/>
              <a:gd name="T31" fmla="*/ 1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7" h="161">
                <a:moveTo>
                  <a:pt x="976" y="0"/>
                </a:moveTo>
                <a:cubicBezTo>
                  <a:pt x="80" y="0"/>
                  <a:pt x="80" y="0"/>
                  <a:pt x="80" y="0"/>
                </a:cubicBezTo>
                <a:cubicBezTo>
                  <a:pt x="36" y="0"/>
                  <a:pt x="0" y="36"/>
                  <a:pt x="0" y="80"/>
                </a:cubicBezTo>
                <a:cubicBezTo>
                  <a:pt x="0" y="125"/>
                  <a:pt x="36" y="161"/>
                  <a:pt x="80" y="161"/>
                </a:cubicBezTo>
                <a:cubicBezTo>
                  <a:pt x="976" y="161"/>
                  <a:pt x="976" y="161"/>
                  <a:pt x="976" y="161"/>
                </a:cubicBezTo>
                <a:cubicBezTo>
                  <a:pt x="1021" y="161"/>
                  <a:pt x="1057" y="125"/>
                  <a:pt x="1057" y="80"/>
                </a:cubicBezTo>
                <a:cubicBezTo>
                  <a:pt x="1057" y="36"/>
                  <a:pt x="1021" y="0"/>
                  <a:pt x="976" y="0"/>
                </a:cubicBezTo>
                <a:close/>
                <a:moveTo>
                  <a:pt x="976" y="141"/>
                </a:moveTo>
                <a:cubicBezTo>
                  <a:pt x="80" y="141"/>
                  <a:pt x="80" y="141"/>
                  <a:pt x="80" y="141"/>
                </a:cubicBezTo>
                <a:cubicBezTo>
                  <a:pt x="47" y="141"/>
                  <a:pt x="20" y="114"/>
                  <a:pt x="20" y="80"/>
                </a:cubicBezTo>
                <a:cubicBezTo>
                  <a:pt x="20" y="64"/>
                  <a:pt x="26" y="49"/>
                  <a:pt x="38" y="38"/>
                </a:cubicBezTo>
                <a:cubicBezTo>
                  <a:pt x="49" y="26"/>
                  <a:pt x="64" y="20"/>
                  <a:pt x="80" y="20"/>
                </a:cubicBezTo>
                <a:cubicBezTo>
                  <a:pt x="976" y="20"/>
                  <a:pt x="976" y="20"/>
                  <a:pt x="976" y="20"/>
                </a:cubicBezTo>
                <a:cubicBezTo>
                  <a:pt x="992" y="20"/>
                  <a:pt x="1008" y="26"/>
                  <a:pt x="1019" y="38"/>
                </a:cubicBezTo>
                <a:cubicBezTo>
                  <a:pt x="1030" y="49"/>
                  <a:pt x="1037" y="64"/>
                  <a:pt x="1037" y="80"/>
                </a:cubicBezTo>
                <a:cubicBezTo>
                  <a:pt x="1037" y="114"/>
                  <a:pt x="1010" y="141"/>
                  <a:pt x="976" y="141"/>
                </a:cubicBezTo>
                <a:close/>
              </a:path>
            </a:pathLst>
          </a:custGeom>
          <a:solidFill>
            <a:srgbClr val="E5E9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文本框 33"/>
          <p:cNvSpPr txBox="1"/>
          <p:nvPr/>
        </p:nvSpPr>
        <p:spPr>
          <a:xfrm>
            <a:off x="4969891" y="2466492"/>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38" name="文本框 37"/>
          <p:cNvSpPr txBox="1"/>
          <p:nvPr/>
        </p:nvSpPr>
        <p:spPr>
          <a:xfrm>
            <a:off x="3649378" y="2554566"/>
            <a:ext cx="595035" cy="584775"/>
          </a:xfrm>
          <a:prstGeom prst="rect">
            <a:avLst/>
          </a:prstGeom>
          <a:noFill/>
        </p:spPr>
        <p:txBody>
          <a:bodyPr wrap="none" rtlCol="0">
            <a:spAutoFit/>
          </a:bodyPr>
          <a:lstStyle/>
          <a:p>
            <a:r>
              <a:rPr lang="en-US" altLang="zh-CN" sz="3200" dirty="0">
                <a:solidFill>
                  <a:schemeClr val="bg1"/>
                </a:solidFill>
                <a:latin typeface="时尚中黑简体" panose="01010104010101010101" pitchFamily="2" charset="-122"/>
                <a:ea typeface="时尚中黑简体" panose="01010104010101010101" pitchFamily="2" charset="-122"/>
              </a:rPr>
              <a:t>02</a:t>
            </a:r>
            <a:endParaRPr lang="zh-CN" altLang="en-US" sz="3200" dirty="0">
              <a:solidFill>
                <a:schemeClr val="bg1"/>
              </a:solidFill>
              <a:latin typeface="时尚中黑简体" panose="01010104010101010101" pitchFamily="2" charset="-122"/>
              <a:ea typeface="时尚中黑简体" panose="01010104010101010101" pitchFamily="2" charset="-122"/>
            </a:endParaRPr>
          </a:p>
        </p:txBody>
      </p:sp>
      <p:sp>
        <p:nvSpPr>
          <p:cNvPr id="43" name="Freeform 9"/>
          <p:cNvSpPr>
            <a:spLocks noChangeAspect="1" noEditPoints="1"/>
          </p:cNvSpPr>
          <p:nvPr/>
        </p:nvSpPr>
        <p:spPr bwMode="auto">
          <a:xfrm>
            <a:off x="7895212" y="2558967"/>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5" name="Freeform 5"/>
          <p:cNvSpPr>
            <a:spLocks noEditPoints="1"/>
          </p:cNvSpPr>
          <p:nvPr/>
        </p:nvSpPr>
        <p:spPr bwMode="auto">
          <a:xfrm>
            <a:off x="3379417" y="1077969"/>
            <a:ext cx="5821249" cy="1080000"/>
          </a:xfrm>
          <a:custGeom>
            <a:avLst/>
            <a:gdLst>
              <a:gd name="T0" fmla="*/ 996 w 1097"/>
              <a:gd name="T1" fmla="*/ 0 h 201"/>
              <a:gd name="T2" fmla="*/ 100 w 1097"/>
              <a:gd name="T3" fmla="*/ 0 h 201"/>
              <a:gd name="T4" fmla="*/ 29 w 1097"/>
              <a:gd name="T5" fmla="*/ 29 h 201"/>
              <a:gd name="T6" fmla="*/ 0 w 1097"/>
              <a:gd name="T7" fmla="*/ 100 h 201"/>
              <a:gd name="T8" fmla="*/ 100 w 1097"/>
              <a:gd name="T9" fmla="*/ 201 h 201"/>
              <a:gd name="T10" fmla="*/ 996 w 1097"/>
              <a:gd name="T11" fmla="*/ 201 h 201"/>
              <a:gd name="T12" fmla="*/ 1097 w 1097"/>
              <a:gd name="T13" fmla="*/ 100 h 201"/>
              <a:gd name="T14" fmla="*/ 1067 w 1097"/>
              <a:gd name="T15" fmla="*/ 29 h 201"/>
              <a:gd name="T16" fmla="*/ 996 w 1097"/>
              <a:gd name="T17" fmla="*/ 0 h 201"/>
              <a:gd name="T18" fmla="*/ 1057 w 1097"/>
              <a:gd name="T19" fmla="*/ 100 h 201"/>
              <a:gd name="T20" fmla="*/ 996 w 1097"/>
              <a:gd name="T21" fmla="*/ 161 h 201"/>
              <a:gd name="T22" fmla="*/ 100 w 1097"/>
              <a:gd name="T23" fmla="*/ 161 h 201"/>
              <a:gd name="T24" fmla="*/ 40 w 1097"/>
              <a:gd name="T25" fmla="*/ 100 h 201"/>
              <a:gd name="T26" fmla="*/ 58 w 1097"/>
              <a:gd name="T27" fmla="*/ 58 h 201"/>
              <a:gd name="T28" fmla="*/ 100 w 1097"/>
              <a:gd name="T29" fmla="*/ 40 h 201"/>
              <a:gd name="T30" fmla="*/ 996 w 1097"/>
              <a:gd name="T31" fmla="*/ 40 h 201"/>
              <a:gd name="T32" fmla="*/ 1039 w 1097"/>
              <a:gd name="T33" fmla="*/ 58 h 201"/>
              <a:gd name="T34" fmla="*/ 1057 w 1097"/>
              <a:gd name="T35"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7" h="201">
                <a:moveTo>
                  <a:pt x="996" y="0"/>
                </a:moveTo>
                <a:cubicBezTo>
                  <a:pt x="100" y="0"/>
                  <a:pt x="100" y="0"/>
                  <a:pt x="100" y="0"/>
                </a:cubicBezTo>
                <a:cubicBezTo>
                  <a:pt x="74" y="0"/>
                  <a:pt x="48" y="11"/>
                  <a:pt x="29" y="29"/>
                </a:cubicBezTo>
                <a:cubicBezTo>
                  <a:pt x="11" y="48"/>
                  <a:pt x="0" y="74"/>
                  <a:pt x="0" y="100"/>
                </a:cubicBezTo>
                <a:cubicBezTo>
                  <a:pt x="0" y="156"/>
                  <a:pt x="45" y="201"/>
                  <a:pt x="100" y="201"/>
                </a:cubicBezTo>
                <a:cubicBezTo>
                  <a:pt x="996" y="201"/>
                  <a:pt x="996" y="201"/>
                  <a:pt x="996" y="201"/>
                </a:cubicBezTo>
                <a:cubicBezTo>
                  <a:pt x="1052" y="201"/>
                  <a:pt x="1097" y="156"/>
                  <a:pt x="1097" y="100"/>
                </a:cubicBezTo>
                <a:cubicBezTo>
                  <a:pt x="1097" y="74"/>
                  <a:pt x="1086" y="48"/>
                  <a:pt x="1067" y="29"/>
                </a:cubicBezTo>
                <a:cubicBezTo>
                  <a:pt x="1048" y="11"/>
                  <a:pt x="1023" y="0"/>
                  <a:pt x="996" y="0"/>
                </a:cubicBezTo>
                <a:close/>
                <a:moveTo>
                  <a:pt x="1057" y="100"/>
                </a:moveTo>
                <a:cubicBezTo>
                  <a:pt x="1057" y="134"/>
                  <a:pt x="1030" y="161"/>
                  <a:pt x="996" y="161"/>
                </a:cubicBezTo>
                <a:cubicBezTo>
                  <a:pt x="100" y="161"/>
                  <a:pt x="100" y="161"/>
                  <a:pt x="100" y="161"/>
                </a:cubicBezTo>
                <a:cubicBezTo>
                  <a:pt x="67" y="161"/>
                  <a:pt x="40" y="134"/>
                  <a:pt x="40" y="100"/>
                </a:cubicBezTo>
                <a:cubicBezTo>
                  <a:pt x="40" y="84"/>
                  <a:pt x="46" y="69"/>
                  <a:pt x="58" y="58"/>
                </a:cubicBezTo>
                <a:cubicBezTo>
                  <a:pt x="69" y="46"/>
                  <a:pt x="84" y="40"/>
                  <a:pt x="100" y="40"/>
                </a:cubicBezTo>
                <a:cubicBezTo>
                  <a:pt x="996" y="40"/>
                  <a:pt x="996" y="40"/>
                  <a:pt x="996" y="40"/>
                </a:cubicBezTo>
                <a:cubicBezTo>
                  <a:pt x="1012" y="40"/>
                  <a:pt x="1028" y="46"/>
                  <a:pt x="1039" y="58"/>
                </a:cubicBezTo>
                <a:cubicBezTo>
                  <a:pt x="1050" y="69"/>
                  <a:pt x="1057" y="84"/>
                  <a:pt x="1057" y="100"/>
                </a:cubicBezTo>
                <a:close/>
              </a:path>
            </a:pathLst>
          </a:custGeom>
          <a:solidFill>
            <a:srgbClr val="FFFFFF"/>
          </a:solidFill>
          <a:ln>
            <a:noFill/>
          </a:ln>
          <a:effectLst>
            <a:outerShdw blurRad="177800" dist="1143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3486969" y="1185521"/>
            <a:ext cx="5608386" cy="864896"/>
          </a:xfrm>
          <a:custGeom>
            <a:avLst/>
            <a:gdLst>
              <a:gd name="T0" fmla="*/ 976 w 1057"/>
              <a:gd name="T1" fmla="*/ 0 h 161"/>
              <a:gd name="T2" fmla="*/ 80 w 1057"/>
              <a:gd name="T3" fmla="*/ 0 h 161"/>
              <a:gd name="T4" fmla="*/ 0 w 1057"/>
              <a:gd name="T5" fmla="*/ 80 h 161"/>
              <a:gd name="T6" fmla="*/ 80 w 1057"/>
              <a:gd name="T7" fmla="*/ 161 h 161"/>
              <a:gd name="T8" fmla="*/ 976 w 1057"/>
              <a:gd name="T9" fmla="*/ 161 h 161"/>
              <a:gd name="T10" fmla="*/ 1057 w 1057"/>
              <a:gd name="T11" fmla="*/ 80 h 161"/>
              <a:gd name="T12" fmla="*/ 976 w 1057"/>
              <a:gd name="T13" fmla="*/ 0 h 161"/>
              <a:gd name="T14" fmla="*/ 976 w 1057"/>
              <a:gd name="T15" fmla="*/ 141 h 161"/>
              <a:gd name="T16" fmla="*/ 80 w 1057"/>
              <a:gd name="T17" fmla="*/ 141 h 161"/>
              <a:gd name="T18" fmla="*/ 20 w 1057"/>
              <a:gd name="T19" fmla="*/ 80 h 161"/>
              <a:gd name="T20" fmla="*/ 38 w 1057"/>
              <a:gd name="T21" fmla="*/ 38 h 161"/>
              <a:gd name="T22" fmla="*/ 80 w 1057"/>
              <a:gd name="T23" fmla="*/ 20 h 161"/>
              <a:gd name="T24" fmla="*/ 976 w 1057"/>
              <a:gd name="T25" fmla="*/ 20 h 161"/>
              <a:gd name="T26" fmla="*/ 1019 w 1057"/>
              <a:gd name="T27" fmla="*/ 38 h 161"/>
              <a:gd name="T28" fmla="*/ 1037 w 1057"/>
              <a:gd name="T29" fmla="*/ 80 h 161"/>
              <a:gd name="T30" fmla="*/ 976 w 1057"/>
              <a:gd name="T31" fmla="*/ 1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7" h="161">
                <a:moveTo>
                  <a:pt x="976" y="0"/>
                </a:moveTo>
                <a:cubicBezTo>
                  <a:pt x="80" y="0"/>
                  <a:pt x="80" y="0"/>
                  <a:pt x="80" y="0"/>
                </a:cubicBezTo>
                <a:cubicBezTo>
                  <a:pt x="36" y="0"/>
                  <a:pt x="0" y="36"/>
                  <a:pt x="0" y="80"/>
                </a:cubicBezTo>
                <a:cubicBezTo>
                  <a:pt x="0" y="125"/>
                  <a:pt x="36" y="161"/>
                  <a:pt x="80" y="161"/>
                </a:cubicBezTo>
                <a:cubicBezTo>
                  <a:pt x="976" y="161"/>
                  <a:pt x="976" y="161"/>
                  <a:pt x="976" y="161"/>
                </a:cubicBezTo>
                <a:cubicBezTo>
                  <a:pt x="1021" y="161"/>
                  <a:pt x="1057" y="125"/>
                  <a:pt x="1057" y="80"/>
                </a:cubicBezTo>
                <a:cubicBezTo>
                  <a:pt x="1057" y="36"/>
                  <a:pt x="1021" y="0"/>
                  <a:pt x="976" y="0"/>
                </a:cubicBezTo>
                <a:close/>
                <a:moveTo>
                  <a:pt x="976" y="141"/>
                </a:moveTo>
                <a:cubicBezTo>
                  <a:pt x="80" y="141"/>
                  <a:pt x="80" y="141"/>
                  <a:pt x="80" y="141"/>
                </a:cubicBezTo>
                <a:cubicBezTo>
                  <a:pt x="47" y="141"/>
                  <a:pt x="20" y="114"/>
                  <a:pt x="20" y="80"/>
                </a:cubicBezTo>
                <a:cubicBezTo>
                  <a:pt x="20" y="64"/>
                  <a:pt x="26" y="49"/>
                  <a:pt x="38" y="38"/>
                </a:cubicBezTo>
                <a:cubicBezTo>
                  <a:pt x="49" y="26"/>
                  <a:pt x="64" y="20"/>
                  <a:pt x="80" y="20"/>
                </a:cubicBezTo>
                <a:cubicBezTo>
                  <a:pt x="976" y="20"/>
                  <a:pt x="976" y="20"/>
                  <a:pt x="976" y="20"/>
                </a:cubicBezTo>
                <a:cubicBezTo>
                  <a:pt x="992" y="20"/>
                  <a:pt x="1008" y="26"/>
                  <a:pt x="1019" y="38"/>
                </a:cubicBezTo>
                <a:cubicBezTo>
                  <a:pt x="1030" y="49"/>
                  <a:pt x="1037" y="64"/>
                  <a:pt x="1037" y="80"/>
                </a:cubicBezTo>
                <a:cubicBezTo>
                  <a:pt x="1037" y="114"/>
                  <a:pt x="1010" y="141"/>
                  <a:pt x="976" y="141"/>
                </a:cubicBezTo>
                <a:close/>
              </a:path>
            </a:pathLst>
          </a:custGeom>
          <a:solidFill>
            <a:srgbClr val="E5E9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文本框 28"/>
          <p:cNvSpPr txBox="1"/>
          <p:nvPr/>
        </p:nvSpPr>
        <p:spPr>
          <a:xfrm>
            <a:off x="4969891" y="1264026"/>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37" name="文本框 36"/>
          <p:cNvSpPr txBox="1"/>
          <p:nvPr/>
        </p:nvSpPr>
        <p:spPr>
          <a:xfrm>
            <a:off x="3646172" y="1325581"/>
            <a:ext cx="595035" cy="584775"/>
          </a:xfrm>
          <a:prstGeom prst="rect">
            <a:avLst/>
          </a:prstGeom>
          <a:noFill/>
        </p:spPr>
        <p:txBody>
          <a:bodyPr wrap="none" rtlCol="0">
            <a:spAutoFit/>
          </a:bodyPr>
          <a:lstStyle/>
          <a:p>
            <a:r>
              <a:rPr lang="en-US" altLang="zh-CN" sz="3200" dirty="0">
                <a:solidFill>
                  <a:schemeClr val="bg1"/>
                </a:solidFill>
                <a:latin typeface="时尚中黑简体" panose="01010104010101010101" pitchFamily="2" charset="-122"/>
                <a:ea typeface="时尚中黑简体" panose="01010104010101010101" pitchFamily="2" charset="-122"/>
              </a:rPr>
              <a:t>01</a:t>
            </a:r>
            <a:endParaRPr lang="zh-CN" altLang="en-US" sz="3200" dirty="0">
              <a:solidFill>
                <a:schemeClr val="bg1"/>
              </a:solidFill>
              <a:latin typeface="时尚中黑简体" panose="01010104010101010101" pitchFamily="2" charset="-122"/>
              <a:ea typeface="时尚中黑简体" panose="01010104010101010101" pitchFamily="2" charset="-122"/>
            </a:endParaRPr>
          </a:p>
        </p:txBody>
      </p:sp>
      <p:sp>
        <p:nvSpPr>
          <p:cNvPr id="44" name="Freeform 29"/>
          <p:cNvSpPr>
            <a:spLocks noChangeAspect="1" noEditPoints="1"/>
          </p:cNvSpPr>
          <p:nvPr/>
        </p:nvSpPr>
        <p:spPr bwMode="auto">
          <a:xfrm>
            <a:off x="8032075" y="1345389"/>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a:p>
        </p:txBody>
      </p:sp>
      <p:sp>
        <p:nvSpPr>
          <p:cNvPr id="48" name="文本框 47"/>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8"/>
                                        </p:tgtEl>
                                        <p:attrNameLst>
                                          <p:attrName>ppt_y</p:attrName>
                                        </p:attrNameLst>
                                      </p:cBhvr>
                                      <p:tavLst>
                                        <p:tav tm="0">
                                          <p:val>
                                            <p:strVal val="#ppt_y"/>
                                          </p:val>
                                        </p:tav>
                                        <p:tav tm="100000">
                                          <p:val>
                                            <p:strVal val="#ppt_y"/>
                                          </p:val>
                                        </p:tav>
                                      </p:tavLst>
                                    </p:anim>
                                    <p:anim calcmode="lin" valueType="num">
                                      <p:cBhvr>
                                        <p:cTn id="9"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8"/>
                                        </p:tgtEl>
                                      </p:cBhvr>
                                    </p:animEffect>
                                  </p:childTnLst>
                                </p:cTn>
                              </p:par>
                            </p:childTnLst>
                          </p:cTn>
                        </p:par>
                        <p:par>
                          <p:cTn id="12" fill="hold">
                            <p:stCondLst>
                              <p:cond delay="0"/>
                            </p:stCondLst>
                            <p:childTnLst>
                              <p:par>
                                <p:cTn id="13" presetID="31"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200" fill="hold"/>
                                        <p:tgtEl>
                                          <p:spTgt spid="49"/>
                                        </p:tgtEl>
                                        <p:attrNameLst>
                                          <p:attrName>ppt_w</p:attrName>
                                        </p:attrNameLst>
                                      </p:cBhvr>
                                      <p:tavLst>
                                        <p:tav tm="0">
                                          <p:val>
                                            <p:fltVal val="0"/>
                                          </p:val>
                                        </p:tav>
                                        <p:tav tm="100000">
                                          <p:val>
                                            <p:strVal val="#ppt_w"/>
                                          </p:val>
                                        </p:tav>
                                      </p:tavLst>
                                    </p:anim>
                                    <p:anim calcmode="lin" valueType="num">
                                      <p:cBhvr>
                                        <p:cTn id="16" dur="200" fill="hold"/>
                                        <p:tgtEl>
                                          <p:spTgt spid="49"/>
                                        </p:tgtEl>
                                        <p:attrNameLst>
                                          <p:attrName>ppt_h</p:attrName>
                                        </p:attrNameLst>
                                      </p:cBhvr>
                                      <p:tavLst>
                                        <p:tav tm="0">
                                          <p:val>
                                            <p:fltVal val="0"/>
                                          </p:val>
                                        </p:tav>
                                        <p:tav tm="100000">
                                          <p:val>
                                            <p:strVal val="#ppt_h"/>
                                          </p:val>
                                        </p:tav>
                                      </p:tavLst>
                                    </p:anim>
                                    <p:anim calcmode="lin" valueType="num">
                                      <p:cBhvr>
                                        <p:cTn id="17" dur="200" fill="hold"/>
                                        <p:tgtEl>
                                          <p:spTgt spid="49"/>
                                        </p:tgtEl>
                                        <p:attrNameLst>
                                          <p:attrName>style.rotation</p:attrName>
                                        </p:attrNameLst>
                                      </p:cBhvr>
                                      <p:tavLst>
                                        <p:tav tm="0">
                                          <p:val>
                                            <p:fltVal val="90"/>
                                          </p:val>
                                        </p:tav>
                                        <p:tav tm="100000">
                                          <p:val>
                                            <p:fltVal val="0"/>
                                          </p:val>
                                        </p:tav>
                                      </p:tavLst>
                                    </p:anim>
                                    <p:animEffect transition="in" filter="fade">
                                      <p:cBhvr>
                                        <p:cTn id="18" dur="200"/>
                                        <p:tgtEl>
                                          <p:spTgt spid="49"/>
                                        </p:tgtEl>
                                      </p:cBhvr>
                                    </p:animEffect>
                                  </p:childTnLst>
                                </p:cTn>
                              </p:par>
                            </p:childTnLst>
                          </p:cTn>
                        </p:par>
                        <p:par>
                          <p:cTn id="19" fill="hold">
                            <p:stCondLst>
                              <p:cond delay="5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200" fill="hold"/>
                                        <p:tgtEl>
                                          <p:spTgt spid="5"/>
                                        </p:tgtEl>
                                        <p:attrNameLst>
                                          <p:attrName>ppt_w</p:attrName>
                                        </p:attrNameLst>
                                      </p:cBhvr>
                                      <p:tavLst>
                                        <p:tav tm="0">
                                          <p:val>
                                            <p:fltVal val="0"/>
                                          </p:val>
                                        </p:tav>
                                        <p:tav tm="100000">
                                          <p:val>
                                            <p:strVal val="#ppt_w"/>
                                          </p:val>
                                        </p:tav>
                                      </p:tavLst>
                                    </p:anim>
                                    <p:anim calcmode="lin" valueType="num">
                                      <p:cBhvr>
                                        <p:cTn id="23" dur="200" fill="hold"/>
                                        <p:tgtEl>
                                          <p:spTgt spid="5"/>
                                        </p:tgtEl>
                                        <p:attrNameLst>
                                          <p:attrName>ppt_h</p:attrName>
                                        </p:attrNameLst>
                                      </p:cBhvr>
                                      <p:tavLst>
                                        <p:tav tm="0">
                                          <p:val>
                                            <p:fltVal val="0"/>
                                          </p:val>
                                        </p:tav>
                                        <p:tav tm="100000">
                                          <p:val>
                                            <p:strVal val="#ppt_h"/>
                                          </p:val>
                                        </p:tav>
                                      </p:tavLst>
                                    </p:anim>
                                    <p:anim calcmode="lin" valueType="num">
                                      <p:cBhvr>
                                        <p:cTn id="24" dur="200" fill="hold"/>
                                        <p:tgtEl>
                                          <p:spTgt spid="5"/>
                                        </p:tgtEl>
                                        <p:attrNameLst>
                                          <p:attrName>style.rotation</p:attrName>
                                        </p:attrNameLst>
                                      </p:cBhvr>
                                      <p:tavLst>
                                        <p:tav tm="0">
                                          <p:val>
                                            <p:fltVal val="90"/>
                                          </p:val>
                                        </p:tav>
                                        <p:tav tm="100000">
                                          <p:val>
                                            <p:fltVal val="0"/>
                                          </p:val>
                                        </p:tav>
                                      </p:tavLst>
                                    </p:anim>
                                    <p:animEffect transition="in" filter="fade">
                                      <p:cBhvr>
                                        <p:cTn id="25" dur="200"/>
                                        <p:tgtEl>
                                          <p:spTgt spid="5"/>
                                        </p:tgtEl>
                                      </p:cBhvr>
                                    </p:animEffect>
                                  </p:childTnLst>
                                </p:cTn>
                              </p:par>
                            </p:childTnLst>
                          </p:cTn>
                        </p:par>
                        <p:par>
                          <p:cTn id="26" fill="hold">
                            <p:stCondLst>
                              <p:cond delay="1000"/>
                            </p:stCondLst>
                            <p:childTnLst>
                              <p:par>
                                <p:cTn id="27" presetID="3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200" fill="hold"/>
                                        <p:tgtEl>
                                          <p:spTgt spid="6"/>
                                        </p:tgtEl>
                                        <p:attrNameLst>
                                          <p:attrName>ppt_w</p:attrName>
                                        </p:attrNameLst>
                                      </p:cBhvr>
                                      <p:tavLst>
                                        <p:tav tm="0">
                                          <p:val>
                                            <p:fltVal val="0"/>
                                          </p:val>
                                        </p:tav>
                                        <p:tav tm="100000">
                                          <p:val>
                                            <p:strVal val="#ppt_w"/>
                                          </p:val>
                                        </p:tav>
                                      </p:tavLst>
                                    </p:anim>
                                    <p:anim calcmode="lin" valueType="num">
                                      <p:cBhvr>
                                        <p:cTn id="30" dur="200" fill="hold"/>
                                        <p:tgtEl>
                                          <p:spTgt spid="6"/>
                                        </p:tgtEl>
                                        <p:attrNameLst>
                                          <p:attrName>ppt_h</p:attrName>
                                        </p:attrNameLst>
                                      </p:cBhvr>
                                      <p:tavLst>
                                        <p:tav tm="0">
                                          <p:val>
                                            <p:fltVal val="0"/>
                                          </p:val>
                                        </p:tav>
                                        <p:tav tm="100000">
                                          <p:val>
                                            <p:strVal val="#ppt_h"/>
                                          </p:val>
                                        </p:tav>
                                      </p:tavLst>
                                    </p:anim>
                                    <p:anim calcmode="lin" valueType="num">
                                      <p:cBhvr>
                                        <p:cTn id="31" dur="200" fill="hold"/>
                                        <p:tgtEl>
                                          <p:spTgt spid="6"/>
                                        </p:tgtEl>
                                        <p:attrNameLst>
                                          <p:attrName>style.rotation</p:attrName>
                                        </p:attrNameLst>
                                      </p:cBhvr>
                                      <p:tavLst>
                                        <p:tav tm="0">
                                          <p:val>
                                            <p:fltVal val="90"/>
                                          </p:val>
                                        </p:tav>
                                        <p:tav tm="100000">
                                          <p:val>
                                            <p:fltVal val="0"/>
                                          </p:val>
                                        </p:tav>
                                      </p:tavLst>
                                    </p:anim>
                                    <p:animEffect transition="in" filter="fade">
                                      <p:cBhvr>
                                        <p:cTn id="32" dur="200"/>
                                        <p:tgtEl>
                                          <p:spTgt spid="6"/>
                                        </p:tgtEl>
                                      </p:cBhvr>
                                    </p:animEffect>
                                  </p:childTnLst>
                                </p:cTn>
                              </p:par>
                            </p:childTnLst>
                          </p:cTn>
                        </p:par>
                        <p:par>
                          <p:cTn id="33" fill="hold">
                            <p:stCondLst>
                              <p:cond delay="1500"/>
                            </p:stCondLst>
                            <p:childTnLst>
                              <p:par>
                                <p:cTn id="34" presetID="31"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200" fill="hold"/>
                                        <p:tgtEl>
                                          <p:spTgt spid="29"/>
                                        </p:tgtEl>
                                        <p:attrNameLst>
                                          <p:attrName>ppt_w</p:attrName>
                                        </p:attrNameLst>
                                      </p:cBhvr>
                                      <p:tavLst>
                                        <p:tav tm="0">
                                          <p:val>
                                            <p:fltVal val="0"/>
                                          </p:val>
                                        </p:tav>
                                        <p:tav tm="100000">
                                          <p:val>
                                            <p:strVal val="#ppt_w"/>
                                          </p:val>
                                        </p:tav>
                                      </p:tavLst>
                                    </p:anim>
                                    <p:anim calcmode="lin" valueType="num">
                                      <p:cBhvr>
                                        <p:cTn id="37" dur="200" fill="hold"/>
                                        <p:tgtEl>
                                          <p:spTgt spid="29"/>
                                        </p:tgtEl>
                                        <p:attrNameLst>
                                          <p:attrName>ppt_h</p:attrName>
                                        </p:attrNameLst>
                                      </p:cBhvr>
                                      <p:tavLst>
                                        <p:tav tm="0">
                                          <p:val>
                                            <p:fltVal val="0"/>
                                          </p:val>
                                        </p:tav>
                                        <p:tav tm="100000">
                                          <p:val>
                                            <p:strVal val="#ppt_h"/>
                                          </p:val>
                                        </p:tav>
                                      </p:tavLst>
                                    </p:anim>
                                    <p:anim calcmode="lin" valueType="num">
                                      <p:cBhvr>
                                        <p:cTn id="38" dur="200" fill="hold"/>
                                        <p:tgtEl>
                                          <p:spTgt spid="29"/>
                                        </p:tgtEl>
                                        <p:attrNameLst>
                                          <p:attrName>style.rotation</p:attrName>
                                        </p:attrNameLst>
                                      </p:cBhvr>
                                      <p:tavLst>
                                        <p:tav tm="0">
                                          <p:val>
                                            <p:fltVal val="90"/>
                                          </p:val>
                                        </p:tav>
                                        <p:tav tm="100000">
                                          <p:val>
                                            <p:fltVal val="0"/>
                                          </p:val>
                                        </p:tav>
                                      </p:tavLst>
                                    </p:anim>
                                    <p:animEffect transition="in" filter="fade">
                                      <p:cBhvr>
                                        <p:cTn id="39" dur="200"/>
                                        <p:tgtEl>
                                          <p:spTgt spid="29"/>
                                        </p:tgtEl>
                                      </p:cBhvr>
                                    </p:animEffect>
                                  </p:childTnLst>
                                </p:cTn>
                              </p:par>
                            </p:childTnLst>
                          </p:cTn>
                        </p:par>
                        <p:par>
                          <p:cTn id="40" fill="hold">
                            <p:stCondLst>
                              <p:cond delay="2000"/>
                            </p:stCondLst>
                            <p:childTnLst>
                              <p:par>
                                <p:cTn id="41" presetID="31" presetClass="entr" presetSubtype="0"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200" fill="hold"/>
                                        <p:tgtEl>
                                          <p:spTgt spid="37"/>
                                        </p:tgtEl>
                                        <p:attrNameLst>
                                          <p:attrName>ppt_w</p:attrName>
                                        </p:attrNameLst>
                                      </p:cBhvr>
                                      <p:tavLst>
                                        <p:tav tm="0">
                                          <p:val>
                                            <p:fltVal val="0"/>
                                          </p:val>
                                        </p:tav>
                                        <p:tav tm="100000">
                                          <p:val>
                                            <p:strVal val="#ppt_w"/>
                                          </p:val>
                                        </p:tav>
                                      </p:tavLst>
                                    </p:anim>
                                    <p:anim calcmode="lin" valueType="num">
                                      <p:cBhvr>
                                        <p:cTn id="44" dur="200" fill="hold"/>
                                        <p:tgtEl>
                                          <p:spTgt spid="37"/>
                                        </p:tgtEl>
                                        <p:attrNameLst>
                                          <p:attrName>ppt_h</p:attrName>
                                        </p:attrNameLst>
                                      </p:cBhvr>
                                      <p:tavLst>
                                        <p:tav tm="0">
                                          <p:val>
                                            <p:fltVal val="0"/>
                                          </p:val>
                                        </p:tav>
                                        <p:tav tm="100000">
                                          <p:val>
                                            <p:strVal val="#ppt_h"/>
                                          </p:val>
                                        </p:tav>
                                      </p:tavLst>
                                    </p:anim>
                                    <p:anim calcmode="lin" valueType="num">
                                      <p:cBhvr>
                                        <p:cTn id="45" dur="200" fill="hold"/>
                                        <p:tgtEl>
                                          <p:spTgt spid="37"/>
                                        </p:tgtEl>
                                        <p:attrNameLst>
                                          <p:attrName>style.rotation</p:attrName>
                                        </p:attrNameLst>
                                      </p:cBhvr>
                                      <p:tavLst>
                                        <p:tav tm="0">
                                          <p:val>
                                            <p:fltVal val="90"/>
                                          </p:val>
                                        </p:tav>
                                        <p:tav tm="100000">
                                          <p:val>
                                            <p:fltVal val="0"/>
                                          </p:val>
                                        </p:tav>
                                      </p:tavLst>
                                    </p:anim>
                                    <p:animEffect transition="in" filter="fade">
                                      <p:cBhvr>
                                        <p:cTn id="46" dur="200"/>
                                        <p:tgtEl>
                                          <p:spTgt spid="37"/>
                                        </p:tgtEl>
                                      </p:cBhvr>
                                    </p:animEffect>
                                  </p:childTnLst>
                                </p:cTn>
                              </p:par>
                            </p:childTnLst>
                          </p:cTn>
                        </p:par>
                        <p:par>
                          <p:cTn id="47" fill="hold">
                            <p:stCondLst>
                              <p:cond delay="2500"/>
                            </p:stCondLst>
                            <p:childTnLst>
                              <p:par>
                                <p:cTn id="48" presetID="31"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p:cTn id="50" dur="200" fill="hold"/>
                                        <p:tgtEl>
                                          <p:spTgt spid="44"/>
                                        </p:tgtEl>
                                        <p:attrNameLst>
                                          <p:attrName>ppt_w</p:attrName>
                                        </p:attrNameLst>
                                      </p:cBhvr>
                                      <p:tavLst>
                                        <p:tav tm="0">
                                          <p:val>
                                            <p:fltVal val="0"/>
                                          </p:val>
                                        </p:tav>
                                        <p:tav tm="100000">
                                          <p:val>
                                            <p:strVal val="#ppt_w"/>
                                          </p:val>
                                        </p:tav>
                                      </p:tavLst>
                                    </p:anim>
                                    <p:anim calcmode="lin" valueType="num">
                                      <p:cBhvr>
                                        <p:cTn id="51" dur="200" fill="hold"/>
                                        <p:tgtEl>
                                          <p:spTgt spid="44"/>
                                        </p:tgtEl>
                                        <p:attrNameLst>
                                          <p:attrName>ppt_h</p:attrName>
                                        </p:attrNameLst>
                                      </p:cBhvr>
                                      <p:tavLst>
                                        <p:tav tm="0">
                                          <p:val>
                                            <p:fltVal val="0"/>
                                          </p:val>
                                        </p:tav>
                                        <p:tav tm="100000">
                                          <p:val>
                                            <p:strVal val="#ppt_h"/>
                                          </p:val>
                                        </p:tav>
                                      </p:tavLst>
                                    </p:anim>
                                    <p:anim calcmode="lin" valueType="num">
                                      <p:cBhvr>
                                        <p:cTn id="52" dur="200" fill="hold"/>
                                        <p:tgtEl>
                                          <p:spTgt spid="44"/>
                                        </p:tgtEl>
                                        <p:attrNameLst>
                                          <p:attrName>style.rotation</p:attrName>
                                        </p:attrNameLst>
                                      </p:cBhvr>
                                      <p:tavLst>
                                        <p:tav tm="0">
                                          <p:val>
                                            <p:fltVal val="90"/>
                                          </p:val>
                                        </p:tav>
                                        <p:tav tm="100000">
                                          <p:val>
                                            <p:fltVal val="0"/>
                                          </p:val>
                                        </p:tav>
                                      </p:tavLst>
                                    </p:anim>
                                    <p:animEffect transition="in" filter="fade">
                                      <p:cBhvr>
                                        <p:cTn id="53" dur="200"/>
                                        <p:tgtEl>
                                          <p:spTgt spid="44"/>
                                        </p:tgtEl>
                                      </p:cBhvr>
                                    </p:animEffect>
                                  </p:childTnLst>
                                </p:cTn>
                              </p:par>
                            </p:childTnLst>
                          </p:cTn>
                        </p:par>
                        <p:par>
                          <p:cTn id="54" fill="hold">
                            <p:stCondLst>
                              <p:cond delay="3000"/>
                            </p:stCondLst>
                            <p:childTnLst>
                              <p:par>
                                <p:cTn id="55" presetID="31" presetClass="entr" presetSubtype="0" fill="hold" nodeType="after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p:cTn id="57" dur="200" fill="hold"/>
                                        <p:tgtEl>
                                          <p:spTgt spid="50"/>
                                        </p:tgtEl>
                                        <p:attrNameLst>
                                          <p:attrName>ppt_w</p:attrName>
                                        </p:attrNameLst>
                                      </p:cBhvr>
                                      <p:tavLst>
                                        <p:tav tm="0">
                                          <p:val>
                                            <p:fltVal val="0"/>
                                          </p:val>
                                        </p:tav>
                                        <p:tav tm="100000">
                                          <p:val>
                                            <p:strVal val="#ppt_w"/>
                                          </p:val>
                                        </p:tav>
                                      </p:tavLst>
                                    </p:anim>
                                    <p:anim calcmode="lin" valueType="num">
                                      <p:cBhvr>
                                        <p:cTn id="58" dur="200" fill="hold"/>
                                        <p:tgtEl>
                                          <p:spTgt spid="50"/>
                                        </p:tgtEl>
                                        <p:attrNameLst>
                                          <p:attrName>ppt_h</p:attrName>
                                        </p:attrNameLst>
                                      </p:cBhvr>
                                      <p:tavLst>
                                        <p:tav tm="0">
                                          <p:val>
                                            <p:fltVal val="0"/>
                                          </p:val>
                                        </p:tav>
                                        <p:tav tm="100000">
                                          <p:val>
                                            <p:strVal val="#ppt_h"/>
                                          </p:val>
                                        </p:tav>
                                      </p:tavLst>
                                    </p:anim>
                                    <p:anim calcmode="lin" valueType="num">
                                      <p:cBhvr>
                                        <p:cTn id="59" dur="200" fill="hold"/>
                                        <p:tgtEl>
                                          <p:spTgt spid="50"/>
                                        </p:tgtEl>
                                        <p:attrNameLst>
                                          <p:attrName>style.rotation</p:attrName>
                                        </p:attrNameLst>
                                      </p:cBhvr>
                                      <p:tavLst>
                                        <p:tav tm="0">
                                          <p:val>
                                            <p:fltVal val="90"/>
                                          </p:val>
                                        </p:tav>
                                        <p:tav tm="100000">
                                          <p:val>
                                            <p:fltVal val="0"/>
                                          </p:val>
                                        </p:tav>
                                      </p:tavLst>
                                    </p:anim>
                                    <p:animEffect transition="in" filter="fade">
                                      <p:cBhvr>
                                        <p:cTn id="60" dur="200"/>
                                        <p:tgtEl>
                                          <p:spTgt spid="50"/>
                                        </p:tgtEl>
                                      </p:cBhvr>
                                    </p:animEffect>
                                  </p:childTnLst>
                                </p:cTn>
                              </p:par>
                            </p:childTnLst>
                          </p:cTn>
                        </p:par>
                        <p:par>
                          <p:cTn id="61" fill="hold">
                            <p:stCondLst>
                              <p:cond delay="350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200" fill="hold"/>
                                        <p:tgtEl>
                                          <p:spTgt spid="10"/>
                                        </p:tgtEl>
                                        <p:attrNameLst>
                                          <p:attrName>ppt_w</p:attrName>
                                        </p:attrNameLst>
                                      </p:cBhvr>
                                      <p:tavLst>
                                        <p:tav tm="0">
                                          <p:val>
                                            <p:fltVal val="0"/>
                                          </p:val>
                                        </p:tav>
                                        <p:tav tm="100000">
                                          <p:val>
                                            <p:strVal val="#ppt_w"/>
                                          </p:val>
                                        </p:tav>
                                      </p:tavLst>
                                    </p:anim>
                                    <p:anim calcmode="lin" valueType="num">
                                      <p:cBhvr>
                                        <p:cTn id="65" dur="200" fill="hold"/>
                                        <p:tgtEl>
                                          <p:spTgt spid="10"/>
                                        </p:tgtEl>
                                        <p:attrNameLst>
                                          <p:attrName>ppt_h</p:attrName>
                                        </p:attrNameLst>
                                      </p:cBhvr>
                                      <p:tavLst>
                                        <p:tav tm="0">
                                          <p:val>
                                            <p:fltVal val="0"/>
                                          </p:val>
                                        </p:tav>
                                        <p:tav tm="100000">
                                          <p:val>
                                            <p:strVal val="#ppt_h"/>
                                          </p:val>
                                        </p:tav>
                                      </p:tavLst>
                                    </p:anim>
                                    <p:anim calcmode="lin" valueType="num">
                                      <p:cBhvr>
                                        <p:cTn id="66" dur="200" fill="hold"/>
                                        <p:tgtEl>
                                          <p:spTgt spid="10"/>
                                        </p:tgtEl>
                                        <p:attrNameLst>
                                          <p:attrName>style.rotation</p:attrName>
                                        </p:attrNameLst>
                                      </p:cBhvr>
                                      <p:tavLst>
                                        <p:tav tm="0">
                                          <p:val>
                                            <p:fltVal val="90"/>
                                          </p:val>
                                        </p:tav>
                                        <p:tav tm="100000">
                                          <p:val>
                                            <p:fltVal val="0"/>
                                          </p:val>
                                        </p:tav>
                                      </p:tavLst>
                                    </p:anim>
                                    <p:animEffect transition="in" filter="fade">
                                      <p:cBhvr>
                                        <p:cTn id="67" dur="200"/>
                                        <p:tgtEl>
                                          <p:spTgt spid="10"/>
                                        </p:tgtEl>
                                      </p:cBhvr>
                                    </p:animEffect>
                                  </p:childTnLst>
                                </p:cTn>
                              </p:par>
                            </p:childTnLst>
                          </p:cTn>
                        </p:par>
                        <p:par>
                          <p:cTn id="68" fill="hold">
                            <p:stCondLst>
                              <p:cond delay="4000"/>
                            </p:stCondLst>
                            <p:childTnLst>
                              <p:par>
                                <p:cTn id="69" presetID="31"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200" fill="hold"/>
                                        <p:tgtEl>
                                          <p:spTgt spid="11"/>
                                        </p:tgtEl>
                                        <p:attrNameLst>
                                          <p:attrName>ppt_w</p:attrName>
                                        </p:attrNameLst>
                                      </p:cBhvr>
                                      <p:tavLst>
                                        <p:tav tm="0">
                                          <p:val>
                                            <p:fltVal val="0"/>
                                          </p:val>
                                        </p:tav>
                                        <p:tav tm="100000">
                                          <p:val>
                                            <p:strVal val="#ppt_w"/>
                                          </p:val>
                                        </p:tav>
                                      </p:tavLst>
                                    </p:anim>
                                    <p:anim calcmode="lin" valueType="num">
                                      <p:cBhvr>
                                        <p:cTn id="72" dur="200" fill="hold"/>
                                        <p:tgtEl>
                                          <p:spTgt spid="11"/>
                                        </p:tgtEl>
                                        <p:attrNameLst>
                                          <p:attrName>ppt_h</p:attrName>
                                        </p:attrNameLst>
                                      </p:cBhvr>
                                      <p:tavLst>
                                        <p:tav tm="0">
                                          <p:val>
                                            <p:fltVal val="0"/>
                                          </p:val>
                                        </p:tav>
                                        <p:tav tm="100000">
                                          <p:val>
                                            <p:strVal val="#ppt_h"/>
                                          </p:val>
                                        </p:tav>
                                      </p:tavLst>
                                    </p:anim>
                                    <p:anim calcmode="lin" valueType="num">
                                      <p:cBhvr>
                                        <p:cTn id="73" dur="200" fill="hold"/>
                                        <p:tgtEl>
                                          <p:spTgt spid="11"/>
                                        </p:tgtEl>
                                        <p:attrNameLst>
                                          <p:attrName>style.rotation</p:attrName>
                                        </p:attrNameLst>
                                      </p:cBhvr>
                                      <p:tavLst>
                                        <p:tav tm="0">
                                          <p:val>
                                            <p:fltVal val="90"/>
                                          </p:val>
                                        </p:tav>
                                        <p:tav tm="100000">
                                          <p:val>
                                            <p:fltVal val="0"/>
                                          </p:val>
                                        </p:tav>
                                      </p:tavLst>
                                    </p:anim>
                                    <p:animEffect transition="in" filter="fade">
                                      <p:cBhvr>
                                        <p:cTn id="74" dur="200"/>
                                        <p:tgtEl>
                                          <p:spTgt spid="11"/>
                                        </p:tgtEl>
                                      </p:cBhvr>
                                    </p:animEffect>
                                  </p:childTnLst>
                                </p:cTn>
                              </p:par>
                            </p:childTnLst>
                          </p:cTn>
                        </p:par>
                        <p:par>
                          <p:cTn id="75" fill="hold">
                            <p:stCondLst>
                              <p:cond delay="4500"/>
                            </p:stCondLst>
                            <p:childTnLst>
                              <p:par>
                                <p:cTn id="76" presetID="31"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200" fill="hold"/>
                                        <p:tgtEl>
                                          <p:spTgt spid="34"/>
                                        </p:tgtEl>
                                        <p:attrNameLst>
                                          <p:attrName>ppt_w</p:attrName>
                                        </p:attrNameLst>
                                      </p:cBhvr>
                                      <p:tavLst>
                                        <p:tav tm="0">
                                          <p:val>
                                            <p:fltVal val="0"/>
                                          </p:val>
                                        </p:tav>
                                        <p:tav tm="100000">
                                          <p:val>
                                            <p:strVal val="#ppt_w"/>
                                          </p:val>
                                        </p:tav>
                                      </p:tavLst>
                                    </p:anim>
                                    <p:anim calcmode="lin" valueType="num">
                                      <p:cBhvr>
                                        <p:cTn id="79" dur="200" fill="hold"/>
                                        <p:tgtEl>
                                          <p:spTgt spid="34"/>
                                        </p:tgtEl>
                                        <p:attrNameLst>
                                          <p:attrName>ppt_h</p:attrName>
                                        </p:attrNameLst>
                                      </p:cBhvr>
                                      <p:tavLst>
                                        <p:tav tm="0">
                                          <p:val>
                                            <p:fltVal val="0"/>
                                          </p:val>
                                        </p:tav>
                                        <p:tav tm="100000">
                                          <p:val>
                                            <p:strVal val="#ppt_h"/>
                                          </p:val>
                                        </p:tav>
                                      </p:tavLst>
                                    </p:anim>
                                    <p:anim calcmode="lin" valueType="num">
                                      <p:cBhvr>
                                        <p:cTn id="80" dur="200" fill="hold"/>
                                        <p:tgtEl>
                                          <p:spTgt spid="34"/>
                                        </p:tgtEl>
                                        <p:attrNameLst>
                                          <p:attrName>style.rotation</p:attrName>
                                        </p:attrNameLst>
                                      </p:cBhvr>
                                      <p:tavLst>
                                        <p:tav tm="0">
                                          <p:val>
                                            <p:fltVal val="90"/>
                                          </p:val>
                                        </p:tav>
                                        <p:tav tm="100000">
                                          <p:val>
                                            <p:fltVal val="0"/>
                                          </p:val>
                                        </p:tav>
                                      </p:tavLst>
                                    </p:anim>
                                    <p:animEffect transition="in" filter="fade">
                                      <p:cBhvr>
                                        <p:cTn id="81" dur="200"/>
                                        <p:tgtEl>
                                          <p:spTgt spid="34"/>
                                        </p:tgtEl>
                                      </p:cBhvr>
                                    </p:animEffect>
                                  </p:childTnLst>
                                </p:cTn>
                              </p:par>
                            </p:childTnLst>
                          </p:cTn>
                        </p:par>
                        <p:par>
                          <p:cTn id="82" fill="hold">
                            <p:stCondLst>
                              <p:cond delay="5000"/>
                            </p:stCondLst>
                            <p:childTnLst>
                              <p:par>
                                <p:cTn id="83" presetID="31"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p:cTn id="85" dur="200" fill="hold"/>
                                        <p:tgtEl>
                                          <p:spTgt spid="38"/>
                                        </p:tgtEl>
                                        <p:attrNameLst>
                                          <p:attrName>ppt_w</p:attrName>
                                        </p:attrNameLst>
                                      </p:cBhvr>
                                      <p:tavLst>
                                        <p:tav tm="0">
                                          <p:val>
                                            <p:fltVal val="0"/>
                                          </p:val>
                                        </p:tav>
                                        <p:tav tm="100000">
                                          <p:val>
                                            <p:strVal val="#ppt_w"/>
                                          </p:val>
                                        </p:tav>
                                      </p:tavLst>
                                    </p:anim>
                                    <p:anim calcmode="lin" valueType="num">
                                      <p:cBhvr>
                                        <p:cTn id="86" dur="200" fill="hold"/>
                                        <p:tgtEl>
                                          <p:spTgt spid="38"/>
                                        </p:tgtEl>
                                        <p:attrNameLst>
                                          <p:attrName>ppt_h</p:attrName>
                                        </p:attrNameLst>
                                      </p:cBhvr>
                                      <p:tavLst>
                                        <p:tav tm="0">
                                          <p:val>
                                            <p:fltVal val="0"/>
                                          </p:val>
                                        </p:tav>
                                        <p:tav tm="100000">
                                          <p:val>
                                            <p:strVal val="#ppt_h"/>
                                          </p:val>
                                        </p:tav>
                                      </p:tavLst>
                                    </p:anim>
                                    <p:anim calcmode="lin" valueType="num">
                                      <p:cBhvr>
                                        <p:cTn id="87" dur="200" fill="hold"/>
                                        <p:tgtEl>
                                          <p:spTgt spid="38"/>
                                        </p:tgtEl>
                                        <p:attrNameLst>
                                          <p:attrName>style.rotation</p:attrName>
                                        </p:attrNameLst>
                                      </p:cBhvr>
                                      <p:tavLst>
                                        <p:tav tm="0">
                                          <p:val>
                                            <p:fltVal val="90"/>
                                          </p:val>
                                        </p:tav>
                                        <p:tav tm="100000">
                                          <p:val>
                                            <p:fltVal val="0"/>
                                          </p:val>
                                        </p:tav>
                                      </p:tavLst>
                                    </p:anim>
                                    <p:animEffect transition="in" filter="fade">
                                      <p:cBhvr>
                                        <p:cTn id="88" dur="200"/>
                                        <p:tgtEl>
                                          <p:spTgt spid="38"/>
                                        </p:tgtEl>
                                      </p:cBhvr>
                                    </p:animEffect>
                                  </p:childTnLst>
                                </p:cTn>
                              </p:par>
                            </p:childTnLst>
                          </p:cTn>
                        </p:par>
                        <p:par>
                          <p:cTn id="89" fill="hold">
                            <p:stCondLst>
                              <p:cond delay="5500"/>
                            </p:stCondLst>
                            <p:childTnLst>
                              <p:par>
                                <p:cTn id="90" presetID="31" presetClass="entr" presetSubtype="0" fill="hold" grpId="0" nodeType="after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p:cTn id="92" dur="200" fill="hold"/>
                                        <p:tgtEl>
                                          <p:spTgt spid="43"/>
                                        </p:tgtEl>
                                        <p:attrNameLst>
                                          <p:attrName>ppt_w</p:attrName>
                                        </p:attrNameLst>
                                      </p:cBhvr>
                                      <p:tavLst>
                                        <p:tav tm="0">
                                          <p:val>
                                            <p:fltVal val="0"/>
                                          </p:val>
                                        </p:tav>
                                        <p:tav tm="100000">
                                          <p:val>
                                            <p:strVal val="#ppt_w"/>
                                          </p:val>
                                        </p:tav>
                                      </p:tavLst>
                                    </p:anim>
                                    <p:anim calcmode="lin" valueType="num">
                                      <p:cBhvr>
                                        <p:cTn id="93" dur="200" fill="hold"/>
                                        <p:tgtEl>
                                          <p:spTgt spid="43"/>
                                        </p:tgtEl>
                                        <p:attrNameLst>
                                          <p:attrName>ppt_h</p:attrName>
                                        </p:attrNameLst>
                                      </p:cBhvr>
                                      <p:tavLst>
                                        <p:tav tm="0">
                                          <p:val>
                                            <p:fltVal val="0"/>
                                          </p:val>
                                        </p:tav>
                                        <p:tav tm="100000">
                                          <p:val>
                                            <p:strVal val="#ppt_h"/>
                                          </p:val>
                                        </p:tav>
                                      </p:tavLst>
                                    </p:anim>
                                    <p:anim calcmode="lin" valueType="num">
                                      <p:cBhvr>
                                        <p:cTn id="94" dur="200" fill="hold"/>
                                        <p:tgtEl>
                                          <p:spTgt spid="43"/>
                                        </p:tgtEl>
                                        <p:attrNameLst>
                                          <p:attrName>style.rotation</p:attrName>
                                        </p:attrNameLst>
                                      </p:cBhvr>
                                      <p:tavLst>
                                        <p:tav tm="0">
                                          <p:val>
                                            <p:fltVal val="90"/>
                                          </p:val>
                                        </p:tav>
                                        <p:tav tm="100000">
                                          <p:val>
                                            <p:fltVal val="0"/>
                                          </p:val>
                                        </p:tav>
                                      </p:tavLst>
                                    </p:anim>
                                    <p:animEffect transition="in" filter="fade">
                                      <p:cBhvr>
                                        <p:cTn id="95" dur="200"/>
                                        <p:tgtEl>
                                          <p:spTgt spid="43"/>
                                        </p:tgtEl>
                                      </p:cBhvr>
                                    </p:animEffect>
                                  </p:childTnLst>
                                </p:cTn>
                              </p:par>
                            </p:childTnLst>
                          </p:cTn>
                        </p:par>
                        <p:par>
                          <p:cTn id="96" fill="hold">
                            <p:stCondLst>
                              <p:cond delay="6000"/>
                            </p:stCondLst>
                            <p:childTnLst>
                              <p:par>
                                <p:cTn id="97" presetID="31" presetClass="entr" presetSubtype="0" fill="hold" nodeType="afterEffect">
                                  <p:stCondLst>
                                    <p:cond delay="0"/>
                                  </p:stCondLst>
                                  <p:childTnLst>
                                    <p:set>
                                      <p:cBhvr>
                                        <p:cTn id="98" dur="1" fill="hold">
                                          <p:stCondLst>
                                            <p:cond delay="0"/>
                                          </p:stCondLst>
                                        </p:cTn>
                                        <p:tgtEl>
                                          <p:spTgt spid="51"/>
                                        </p:tgtEl>
                                        <p:attrNameLst>
                                          <p:attrName>style.visibility</p:attrName>
                                        </p:attrNameLst>
                                      </p:cBhvr>
                                      <p:to>
                                        <p:strVal val="visible"/>
                                      </p:to>
                                    </p:set>
                                    <p:anim calcmode="lin" valueType="num">
                                      <p:cBhvr>
                                        <p:cTn id="99" dur="200" fill="hold"/>
                                        <p:tgtEl>
                                          <p:spTgt spid="51"/>
                                        </p:tgtEl>
                                        <p:attrNameLst>
                                          <p:attrName>ppt_w</p:attrName>
                                        </p:attrNameLst>
                                      </p:cBhvr>
                                      <p:tavLst>
                                        <p:tav tm="0">
                                          <p:val>
                                            <p:fltVal val="0"/>
                                          </p:val>
                                        </p:tav>
                                        <p:tav tm="100000">
                                          <p:val>
                                            <p:strVal val="#ppt_w"/>
                                          </p:val>
                                        </p:tav>
                                      </p:tavLst>
                                    </p:anim>
                                    <p:anim calcmode="lin" valueType="num">
                                      <p:cBhvr>
                                        <p:cTn id="100" dur="200" fill="hold"/>
                                        <p:tgtEl>
                                          <p:spTgt spid="51"/>
                                        </p:tgtEl>
                                        <p:attrNameLst>
                                          <p:attrName>ppt_h</p:attrName>
                                        </p:attrNameLst>
                                      </p:cBhvr>
                                      <p:tavLst>
                                        <p:tav tm="0">
                                          <p:val>
                                            <p:fltVal val="0"/>
                                          </p:val>
                                        </p:tav>
                                        <p:tav tm="100000">
                                          <p:val>
                                            <p:strVal val="#ppt_h"/>
                                          </p:val>
                                        </p:tav>
                                      </p:tavLst>
                                    </p:anim>
                                    <p:anim calcmode="lin" valueType="num">
                                      <p:cBhvr>
                                        <p:cTn id="101" dur="200" fill="hold"/>
                                        <p:tgtEl>
                                          <p:spTgt spid="51"/>
                                        </p:tgtEl>
                                        <p:attrNameLst>
                                          <p:attrName>style.rotation</p:attrName>
                                        </p:attrNameLst>
                                      </p:cBhvr>
                                      <p:tavLst>
                                        <p:tav tm="0">
                                          <p:val>
                                            <p:fltVal val="90"/>
                                          </p:val>
                                        </p:tav>
                                        <p:tav tm="100000">
                                          <p:val>
                                            <p:fltVal val="0"/>
                                          </p:val>
                                        </p:tav>
                                      </p:tavLst>
                                    </p:anim>
                                    <p:animEffect transition="in" filter="fade">
                                      <p:cBhvr>
                                        <p:cTn id="102" dur="200"/>
                                        <p:tgtEl>
                                          <p:spTgt spid="51"/>
                                        </p:tgtEl>
                                      </p:cBhvr>
                                    </p:animEffect>
                                  </p:childTnLst>
                                </p:cTn>
                              </p:par>
                            </p:childTnLst>
                          </p:cTn>
                        </p:par>
                        <p:par>
                          <p:cTn id="103" fill="hold">
                            <p:stCondLst>
                              <p:cond delay="6500"/>
                            </p:stCondLst>
                            <p:childTnLst>
                              <p:par>
                                <p:cTn id="104" presetID="31" presetClass="entr" presetSubtype="0" fill="hold" grpId="0" nodeType="afterEffect">
                                  <p:stCondLst>
                                    <p:cond delay="0"/>
                                  </p:stCondLst>
                                  <p:childTnLst>
                                    <p:set>
                                      <p:cBhvr>
                                        <p:cTn id="105" dur="1" fill="hold">
                                          <p:stCondLst>
                                            <p:cond delay="0"/>
                                          </p:stCondLst>
                                        </p:cTn>
                                        <p:tgtEl>
                                          <p:spTgt spid="14"/>
                                        </p:tgtEl>
                                        <p:attrNameLst>
                                          <p:attrName>style.visibility</p:attrName>
                                        </p:attrNameLst>
                                      </p:cBhvr>
                                      <p:to>
                                        <p:strVal val="visible"/>
                                      </p:to>
                                    </p:set>
                                    <p:anim calcmode="lin" valueType="num">
                                      <p:cBhvr>
                                        <p:cTn id="106" dur="200" fill="hold"/>
                                        <p:tgtEl>
                                          <p:spTgt spid="14"/>
                                        </p:tgtEl>
                                        <p:attrNameLst>
                                          <p:attrName>ppt_w</p:attrName>
                                        </p:attrNameLst>
                                      </p:cBhvr>
                                      <p:tavLst>
                                        <p:tav tm="0">
                                          <p:val>
                                            <p:fltVal val="0"/>
                                          </p:val>
                                        </p:tav>
                                        <p:tav tm="100000">
                                          <p:val>
                                            <p:strVal val="#ppt_w"/>
                                          </p:val>
                                        </p:tav>
                                      </p:tavLst>
                                    </p:anim>
                                    <p:anim calcmode="lin" valueType="num">
                                      <p:cBhvr>
                                        <p:cTn id="107" dur="200" fill="hold"/>
                                        <p:tgtEl>
                                          <p:spTgt spid="14"/>
                                        </p:tgtEl>
                                        <p:attrNameLst>
                                          <p:attrName>ppt_h</p:attrName>
                                        </p:attrNameLst>
                                      </p:cBhvr>
                                      <p:tavLst>
                                        <p:tav tm="0">
                                          <p:val>
                                            <p:fltVal val="0"/>
                                          </p:val>
                                        </p:tav>
                                        <p:tav tm="100000">
                                          <p:val>
                                            <p:strVal val="#ppt_h"/>
                                          </p:val>
                                        </p:tav>
                                      </p:tavLst>
                                    </p:anim>
                                    <p:anim calcmode="lin" valueType="num">
                                      <p:cBhvr>
                                        <p:cTn id="108" dur="200" fill="hold"/>
                                        <p:tgtEl>
                                          <p:spTgt spid="14"/>
                                        </p:tgtEl>
                                        <p:attrNameLst>
                                          <p:attrName>style.rotation</p:attrName>
                                        </p:attrNameLst>
                                      </p:cBhvr>
                                      <p:tavLst>
                                        <p:tav tm="0">
                                          <p:val>
                                            <p:fltVal val="90"/>
                                          </p:val>
                                        </p:tav>
                                        <p:tav tm="100000">
                                          <p:val>
                                            <p:fltVal val="0"/>
                                          </p:val>
                                        </p:tav>
                                      </p:tavLst>
                                    </p:anim>
                                    <p:animEffect transition="in" filter="fade">
                                      <p:cBhvr>
                                        <p:cTn id="109" dur="200"/>
                                        <p:tgtEl>
                                          <p:spTgt spid="14"/>
                                        </p:tgtEl>
                                      </p:cBhvr>
                                    </p:animEffect>
                                  </p:childTnLst>
                                </p:cTn>
                              </p:par>
                            </p:childTnLst>
                          </p:cTn>
                        </p:par>
                        <p:par>
                          <p:cTn id="110" fill="hold">
                            <p:stCondLst>
                              <p:cond delay="7000"/>
                            </p:stCondLst>
                            <p:childTnLst>
                              <p:par>
                                <p:cTn id="111" presetID="31" presetClass="entr" presetSubtype="0" fill="hold" grpId="0" nodeType="afterEffect">
                                  <p:stCondLst>
                                    <p:cond delay="0"/>
                                  </p:stCondLst>
                                  <p:childTnLst>
                                    <p:set>
                                      <p:cBhvr>
                                        <p:cTn id="112" dur="1" fill="hold">
                                          <p:stCondLst>
                                            <p:cond delay="0"/>
                                          </p:stCondLst>
                                        </p:cTn>
                                        <p:tgtEl>
                                          <p:spTgt spid="15"/>
                                        </p:tgtEl>
                                        <p:attrNameLst>
                                          <p:attrName>style.visibility</p:attrName>
                                        </p:attrNameLst>
                                      </p:cBhvr>
                                      <p:to>
                                        <p:strVal val="visible"/>
                                      </p:to>
                                    </p:set>
                                    <p:anim calcmode="lin" valueType="num">
                                      <p:cBhvr>
                                        <p:cTn id="113" dur="200" fill="hold"/>
                                        <p:tgtEl>
                                          <p:spTgt spid="15"/>
                                        </p:tgtEl>
                                        <p:attrNameLst>
                                          <p:attrName>ppt_w</p:attrName>
                                        </p:attrNameLst>
                                      </p:cBhvr>
                                      <p:tavLst>
                                        <p:tav tm="0">
                                          <p:val>
                                            <p:fltVal val="0"/>
                                          </p:val>
                                        </p:tav>
                                        <p:tav tm="100000">
                                          <p:val>
                                            <p:strVal val="#ppt_w"/>
                                          </p:val>
                                        </p:tav>
                                      </p:tavLst>
                                    </p:anim>
                                    <p:anim calcmode="lin" valueType="num">
                                      <p:cBhvr>
                                        <p:cTn id="114" dur="200" fill="hold"/>
                                        <p:tgtEl>
                                          <p:spTgt spid="15"/>
                                        </p:tgtEl>
                                        <p:attrNameLst>
                                          <p:attrName>ppt_h</p:attrName>
                                        </p:attrNameLst>
                                      </p:cBhvr>
                                      <p:tavLst>
                                        <p:tav tm="0">
                                          <p:val>
                                            <p:fltVal val="0"/>
                                          </p:val>
                                        </p:tav>
                                        <p:tav tm="100000">
                                          <p:val>
                                            <p:strVal val="#ppt_h"/>
                                          </p:val>
                                        </p:tav>
                                      </p:tavLst>
                                    </p:anim>
                                    <p:anim calcmode="lin" valueType="num">
                                      <p:cBhvr>
                                        <p:cTn id="115" dur="200" fill="hold"/>
                                        <p:tgtEl>
                                          <p:spTgt spid="15"/>
                                        </p:tgtEl>
                                        <p:attrNameLst>
                                          <p:attrName>style.rotation</p:attrName>
                                        </p:attrNameLst>
                                      </p:cBhvr>
                                      <p:tavLst>
                                        <p:tav tm="0">
                                          <p:val>
                                            <p:fltVal val="90"/>
                                          </p:val>
                                        </p:tav>
                                        <p:tav tm="100000">
                                          <p:val>
                                            <p:fltVal val="0"/>
                                          </p:val>
                                        </p:tav>
                                      </p:tavLst>
                                    </p:anim>
                                    <p:animEffect transition="in" filter="fade">
                                      <p:cBhvr>
                                        <p:cTn id="116" dur="200"/>
                                        <p:tgtEl>
                                          <p:spTgt spid="15"/>
                                        </p:tgtEl>
                                      </p:cBhvr>
                                    </p:animEffect>
                                  </p:childTnLst>
                                </p:cTn>
                              </p:par>
                            </p:childTnLst>
                          </p:cTn>
                        </p:par>
                        <p:par>
                          <p:cTn id="117" fill="hold">
                            <p:stCondLst>
                              <p:cond delay="7500"/>
                            </p:stCondLst>
                            <p:childTnLst>
                              <p:par>
                                <p:cTn id="118" presetID="31" presetClass="entr" presetSubtype="0" fill="hold" grpId="0" nodeType="after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200" fill="hold"/>
                                        <p:tgtEl>
                                          <p:spTgt spid="35"/>
                                        </p:tgtEl>
                                        <p:attrNameLst>
                                          <p:attrName>ppt_w</p:attrName>
                                        </p:attrNameLst>
                                      </p:cBhvr>
                                      <p:tavLst>
                                        <p:tav tm="0">
                                          <p:val>
                                            <p:fltVal val="0"/>
                                          </p:val>
                                        </p:tav>
                                        <p:tav tm="100000">
                                          <p:val>
                                            <p:strVal val="#ppt_w"/>
                                          </p:val>
                                        </p:tav>
                                      </p:tavLst>
                                    </p:anim>
                                    <p:anim calcmode="lin" valueType="num">
                                      <p:cBhvr>
                                        <p:cTn id="121" dur="200" fill="hold"/>
                                        <p:tgtEl>
                                          <p:spTgt spid="35"/>
                                        </p:tgtEl>
                                        <p:attrNameLst>
                                          <p:attrName>ppt_h</p:attrName>
                                        </p:attrNameLst>
                                      </p:cBhvr>
                                      <p:tavLst>
                                        <p:tav tm="0">
                                          <p:val>
                                            <p:fltVal val="0"/>
                                          </p:val>
                                        </p:tav>
                                        <p:tav tm="100000">
                                          <p:val>
                                            <p:strVal val="#ppt_h"/>
                                          </p:val>
                                        </p:tav>
                                      </p:tavLst>
                                    </p:anim>
                                    <p:anim calcmode="lin" valueType="num">
                                      <p:cBhvr>
                                        <p:cTn id="122" dur="200" fill="hold"/>
                                        <p:tgtEl>
                                          <p:spTgt spid="35"/>
                                        </p:tgtEl>
                                        <p:attrNameLst>
                                          <p:attrName>style.rotation</p:attrName>
                                        </p:attrNameLst>
                                      </p:cBhvr>
                                      <p:tavLst>
                                        <p:tav tm="0">
                                          <p:val>
                                            <p:fltVal val="90"/>
                                          </p:val>
                                        </p:tav>
                                        <p:tav tm="100000">
                                          <p:val>
                                            <p:fltVal val="0"/>
                                          </p:val>
                                        </p:tav>
                                      </p:tavLst>
                                    </p:anim>
                                    <p:animEffect transition="in" filter="fade">
                                      <p:cBhvr>
                                        <p:cTn id="123" dur="200"/>
                                        <p:tgtEl>
                                          <p:spTgt spid="35"/>
                                        </p:tgtEl>
                                      </p:cBhvr>
                                    </p:animEffect>
                                  </p:childTnLst>
                                </p:cTn>
                              </p:par>
                            </p:childTnLst>
                          </p:cTn>
                        </p:par>
                        <p:par>
                          <p:cTn id="124" fill="hold">
                            <p:stCondLst>
                              <p:cond delay="8000"/>
                            </p:stCondLst>
                            <p:childTnLst>
                              <p:par>
                                <p:cTn id="125" presetID="31" presetClass="entr" presetSubtype="0" fill="hold" grpId="0" nodeType="afterEffect">
                                  <p:stCondLst>
                                    <p:cond delay="0"/>
                                  </p:stCondLst>
                                  <p:childTnLst>
                                    <p:set>
                                      <p:cBhvr>
                                        <p:cTn id="126" dur="1" fill="hold">
                                          <p:stCondLst>
                                            <p:cond delay="0"/>
                                          </p:stCondLst>
                                        </p:cTn>
                                        <p:tgtEl>
                                          <p:spTgt spid="39"/>
                                        </p:tgtEl>
                                        <p:attrNameLst>
                                          <p:attrName>style.visibility</p:attrName>
                                        </p:attrNameLst>
                                      </p:cBhvr>
                                      <p:to>
                                        <p:strVal val="visible"/>
                                      </p:to>
                                    </p:set>
                                    <p:anim calcmode="lin" valueType="num">
                                      <p:cBhvr>
                                        <p:cTn id="127" dur="200" fill="hold"/>
                                        <p:tgtEl>
                                          <p:spTgt spid="39"/>
                                        </p:tgtEl>
                                        <p:attrNameLst>
                                          <p:attrName>ppt_w</p:attrName>
                                        </p:attrNameLst>
                                      </p:cBhvr>
                                      <p:tavLst>
                                        <p:tav tm="0">
                                          <p:val>
                                            <p:fltVal val="0"/>
                                          </p:val>
                                        </p:tav>
                                        <p:tav tm="100000">
                                          <p:val>
                                            <p:strVal val="#ppt_w"/>
                                          </p:val>
                                        </p:tav>
                                      </p:tavLst>
                                    </p:anim>
                                    <p:anim calcmode="lin" valueType="num">
                                      <p:cBhvr>
                                        <p:cTn id="128" dur="200" fill="hold"/>
                                        <p:tgtEl>
                                          <p:spTgt spid="39"/>
                                        </p:tgtEl>
                                        <p:attrNameLst>
                                          <p:attrName>ppt_h</p:attrName>
                                        </p:attrNameLst>
                                      </p:cBhvr>
                                      <p:tavLst>
                                        <p:tav tm="0">
                                          <p:val>
                                            <p:fltVal val="0"/>
                                          </p:val>
                                        </p:tav>
                                        <p:tav tm="100000">
                                          <p:val>
                                            <p:strVal val="#ppt_h"/>
                                          </p:val>
                                        </p:tav>
                                      </p:tavLst>
                                    </p:anim>
                                    <p:anim calcmode="lin" valueType="num">
                                      <p:cBhvr>
                                        <p:cTn id="129" dur="200" fill="hold"/>
                                        <p:tgtEl>
                                          <p:spTgt spid="39"/>
                                        </p:tgtEl>
                                        <p:attrNameLst>
                                          <p:attrName>style.rotation</p:attrName>
                                        </p:attrNameLst>
                                      </p:cBhvr>
                                      <p:tavLst>
                                        <p:tav tm="0">
                                          <p:val>
                                            <p:fltVal val="90"/>
                                          </p:val>
                                        </p:tav>
                                        <p:tav tm="100000">
                                          <p:val>
                                            <p:fltVal val="0"/>
                                          </p:val>
                                        </p:tav>
                                      </p:tavLst>
                                    </p:anim>
                                    <p:animEffect transition="in" filter="fade">
                                      <p:cBhvr>
                                        <p:cTn id="130" dur="200"/>
                                        <p:tgtEl>
                                          <p:spTgt spid="39"/>
                                        </p:tgtEl>
                                      </p:cBhvr>
                                    </p:animEffect>
                                  </p:childTnLst>
                                </p:cTn>
                              </p:par>
                            </p:childTnLst>
                          </p:cTn>
                        </p:par>
                        <p:par>
                          <p:cTn id="131" fill="hold">
                            <p:stCondLst>
                              <p:cond delay="8500"/>
                            </p:stCondLst>
                            <p:childTnLst>
                              <p:par>
                                <p:cTn id="132" presetID="31" presetClass="entr" presetSubtype="0" fill="hold" grpId="0" nodeType="after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p:cTn id="134" dur="200" fill="hold"/>
                                        <p:tgtEl>
                                          <p:spTgt spid="42"/>
                                        </p:tgtEl>
                                        <p:attrNameLst>
                                          <p:attrName>ppt_w</p:attrName>
                                        </p:attrNameLst>
                                      </p:cBhvr>
                                      <p:tavLst>
                                        <p:tav tm="0">
                                          <p:val>
                                            <p:fltVal val="0"/>
                                          </p:val>
                                        </p:tav>
                                        <p:tav tm="100000">
                                          <p:val>
                                            <p:strVal val="#ppt_w"/>
                                          </p:val>
                                        </p:tav>
                                      </p:tavLst>
                                    </p:anim>
                                    <p:anim calcmode="lin" valueType="num">
                                      <p:cBhvr>
                                        <p:cTn id="135" dur="200" fill="hold"/>
                                        <p:tgtEl>
                                          <p:spTgt spid="42"/>
                                        </p:tgtEl>
                                        <p:attrNameLst>
                                          <p:attrName>ppt_h</p:attrName>
                                        </p:attrNameLst>
                                      </p:cBhvr>
                                      <p:tavLst>
                                        <p:tav tm="0">
                                          <p:val>
                                            <p:fltVal val="0"/>
                                          </p:val>
                                        </p:tav>
                                        <p:tav tm="100000">
                                          <p:val>
                                            <p:strVal val="#ppt_h"/>
                                          </p:val>
                                        </p:tav>
                                      </p:tavLst>
                                    </p:anim>
                                    <p:anim calcmode="lin" valueType="num">
                                      <p:cBhvr>
                                        <p:cTn id="136" dur="200" fill="hold"/>
                                        <p:tgtEl>
                                          <p:spTgt spid="42"/>
                                        </p:tgtEl>
                                        <p:attrNameLst>
                                          <p:attrName>style.rotation</p:attrName>
                                        </p:attrNameLst>
                                      </p:cBhvr>
                                      <p:tavLst>
                                        <p:tav tm="0">
                                          <p:val>
                                            <p:fltVal val="90"/>
                                          </p:val>
                                        </p:tav>
                                        <p:tav tm="100000">
                                          <p:val>
                                            <p:fltVal val="0"/>
                                          </p:val>
                                        </p:tav>
                                      </p:tavLst>
                                    </p:anim>
                                    <p:animEffect transition="in" filter="fade">
                                      <p:cBhvr>
                                        <p:cTn id="137" dur="200"/>
                                        <p:tgtEl>
                                          <p:spTgt spid="42"/>
                                        </p:tgtEl>
                                      </p:cBhvr>
                                    </p:animEffect>
                                  </p:childTnLst>
                                </p:cTn>
                              </p:par>
                            </p:childTnLst>
                          </p:cTn>
                        </p:par>
                        <p:par>
                          <p:cTn id="138" fill="hold">
                            <p:stCondLst>
                              <p:cond delay="9000"/>
                            </p:stCondLst>
                            <p:childTnLst>
                              <p:par>
                                <p:cTn id="139" presetID="31" presetClass="entr" presetSubtype="0" fill="hold" nodeType="afterEffect">
                                  <p:stCondLst>
                                    <p:cond delay="0"/>
                                  </p:stCondLst>
                                  <p:childTnLst>
                                    <p:set>
                                      <p:cBhvr>
                                        <p:cTn id="140" dur="1" fill="hold">
                                          <p:stCondLst>
                                            <p:cond delay="0"/>
                                          </p:stCondLst>
                                        </p:cTn>
                                        <p:tgtEl>
                                          <p:spTgt spid="52"/>
                                        </p:tgtEl>
                                        <p:attrNameLst>
                                          <p:attrName>style.visibility</p:attrName>
                                        </p:attrNameLst>
                                      </p:cBhvr>
                                      <p:to>
                                        <p:strVal val="visible"/>
                                      </p:to>
                                    </p:set>
                                    <p:anim calcmode="lin" valueType="num">
                                      <p:cBhvr>
                                        <p:cTn id="141" dur="200" fill="hold"/>
                                        <p:tgtEl>
                                          <p:spTgt spid="52"/>
                                        </p:tgtEl>
                                        <p:attrNameLst>
                                          <p:attrName>ppt_w</p:attrName>
                                        </p:attrNameLst>
                                      </p:cBhvr>
                                      <p:tavLst>
                                        <p:tav tm="0">
                                          <p:val>
                                            <p:fltVal val="0"/>
                                          </p:val>
                                        </p:tav>
                                        <p:tav tm="100000">
                                          <p:val>
                                            <p:strVal val="#ppt_w"/>
                                          </p:val>
                                        </p:tav>
                                      </p:tavLst>
                                    </p:anim>
                                    <p:anim calcmode="lin" valueType="num">
                                      <p:cBhvr>
                                        <p:cTn id="142" dur="200" fill="hold"/>
                                        <p:tgtEl>
                                          <p:spTgt spid="52"/>
                                        </p:tgtEl>
                                        <p:attrNameLst>
                                          <p:attrName>ppt_h</p:attrName>
                                        </p:attrNameLst>
                                      </p:cBhvr>
                                      <p:tavLst>
                                        <p:tav tm="0">
                                          <p:val>
                                            <p:fltVal val="0"/>
                                          </p:val>
                                        </p:tav>
                                        <p:tav tm="100000">
                                          <p:val>
                                            <p:strVal val="#ppt_h"/>
                                          </p:val>
                                        </p:tav>
                                      </p:tavLst>
                                    </p:anim>
                                    <p:anim calcmode="lin" valueType="num">
                                      <p:cBhvr>
                                        <p:cTn id="143" dur="200" fill="hold"/>
                                        <p:tgtEl>
                                          <p:spTgt spid="52"/>
                                        </p:tgtEl>
                                        <p:attrNameLst>
                                          <p:attrName>style.rotation</p:attrName>
                                        </p:attrNameLst>
                                      </p:cBhvr>
                                      <p:tavLst>
                                        <p:tav tm="0">
                                          <p:val>
                                            <p:fltVal val="90"/>
                                          </p:val>
                                        </p:tav>
                                        <p:tav tm="100000">
                                          <p:val>
                                            <p:fltVal val="0"/>
                                          </p:val>
                                        </p:tav>
                                      </p:tavLst>
                                    </p:anim>
                                    <p:animEffect transition="in" filter="fade">
                                      <p:cBhvr>
                                        <p:cTn id="144" dur="200"/>
                                        <p:tgtEl>
                                          <p:spTgt spid="52"/>
                                        </p:tgtEl>
                                      </p:cBhvr>
                                    </p:animEffect>
                                  </p:childTnLst>
                                </p:cTn>
                              </p:par>
                            </p:childTnLst>
                          </p:cTn>
                        </p:par>
                        <p:par>
                          <p:cTn id="145" fill="hold">
                            <p:stCondLst>
                              <p:cond delay="9500"/>
                            </p:stCondLst>
                            <p:childTnLst>
                              <p:par>
                                <p:cTn id="146" presetID="31" presetClass="entr" presetSubtype="0" fill="hold" grpId="0" nodeType="afterEffect">
                                  <p:stCondLst>
                                    <p:cond delay="0"/>
                                  </p:stCondLst>
                                  <p:childTnLst>
                                    <p:set>
                                      <p:cBhvr>
                                        <p:cTn id="147" dur="1" fill="hold">
                                          <p:stCondLst>
                                            <p:cond delay="0"/>
                                          </p:stCondLst>
                                        </p:cTn>
                                        <p:tgtEl>
                                          <p:spTgt spid="18"/>
                                        </p:tgtEl>
                                        <p:attrNameLst>
                                          <p:attrName>style.visibility</p:attrName>
                                        </p:attrNameLst>
                                      </p:cBhvr>
                                      <p:to>
                                        <p:strVal val="visible"/>
                                      </p:to>
                                    </p:set>
                                    <p:anim calcmode="lin" valueType="num">
                                      <p:cBhvr>
                                        <p:cTn id="148" dur="200" fill="hold"/>
                                        <p:tgtEl>
                                          <p:spTgt spid="18"/>
                                        </p:tgtEl>
                                        <p:attrNameLst>
                                          <p:attrName>ppt_w</p:attrName>
                                        </p:attrNameLst>
                                      </p:cBhvr>
                                      <p:tavLst>
                                        <p:tav tm="0">
                                          <p:val>
                                            <p:fltVal val="0"/>
                                          </p:val>
                                        </p:tav>
                                        <p:tav tm="100000">
                                          <p:val>
                                            <p:strVal val="#ppt_w"/>
                                          </p:val>
                                        </p:tav>
                                      </p:tavLst>
                                    </p:anim>
                                    <p:anim calcmode="lin" valueType="num">
                                      <p:cBhvr>
                                        <p:cTn id="149" dur="200" fill="hold"/>
                                        <p:tgtEl>
                                          <p:spTgt spid="18"/>
                                        </p:tgtEl>
                                        <p:attrNameLst>
                                          <p:attrName>ppt_h</p:attrName>
                                        </p:attrNameLst>
                                      </p:cBhvr>
                                      <p:tavLst>
                                        <p:tav tm="0">
                                          <p:val>
                                            <p:fltVal val="0"/>
                                          </p:val>
                                        </p:tav>
                                        <p:tav tm="100000">
                                          <p:val>
                                            <p:strVal val="#ppt_h"/>
                                          </p:val>
                                        </p:tav>
                                      </p:tavLst>
                                    </p:anim>
                                    <p:anim calcmode="lin" valueType="num">
                                      <p:cBhvr>
                                        <p:cTn id="150" dur="200" fill="hold"/>
                                        <p:tgtEl>
                                          <p:spTgt spid="18"/>
                                        </p:tgtEl>
                                        <p:attrNameLst>
                                          <p:attrName>style.rotation</p:attrName>
                                        </p:attrNameLst>
                                      </p:cBhvr>
                                      <p:tavLst>
                                        <p:tav tm="0">
                                          <p:val>
                                            <p:fltVal val="90"/>
                                          </p:val>
                                        </p:tav>
                                        <p:tav tm="100000">
                                          <p:val>
                                            <p:fltVal val="0"/>
                                          </p:val>
                                        </p:tav>
                                      </p:tavLst>
                                    </p:anim>
                                    <p:animEffect transition="in" filter="fade">
                                      <p:cBhvr>
                                        <p:cTn id="151" dur="200"/>
                                        <p:tgtEl>
                                          <p:spTgt spid="18"/>
                                        </p:tgtEl>
                                      </p:cBhvr>
                                    </p:animEffect>
                                  </p:childTnLst>
                                </p:cTn>
                              </p:par>
                            </p:childTnLst>
                          </p:cTn>
                        </p:par>
                        <p:par>
                          <p:cTn id="152" fill="hold">
                            <p:stCondLst>
                              <p:cond delay="10000"/>
                            </p:stCondLst>
                            <p:childTnLst>
                              <p:par>
                                <p:cTn id="153" presetID="31" presetClass="entr" presetSubtype="0" fill="hold" grpId="0" nodeType="afterEffect">
                                  <p:stCondLst>
                                    <p:cond delay="0"/>
                                  </p:stCondLst>
                                  <p:childTnLst>
                                    <p:set>
                                      <p:cBhvr>
                                        <p:cTn id="154" dur="1" fill="hold">
                                          <p:stCondLst>
                                            <p:cond delay="0"/>
                                          </p:stCondLst>
                                        </p:cTn>
                                        <p:tgtEl>
                                          <p:spTgt spid="19"/>
                                        </p:tgtEl>
                                        <p:attrNameLst>
                                          <p:attrName>style.visibility</p:attrName>
                                        </p:attrNameLst>
                                      </p:cBhvr>
                                      <p:to>
                                        <p:strVal val="visible"/>
                                      </p:to>
                                    </p:set>
                                    <p:anim calcmode="lin" valueType="num">
                                      <p:cBhvr>
                                        <p:cTn id="155" dur="200" fill="hold"/>
                                        <p:tgtEl>
                                          <p:spTgt spid="19"/>
                                        </p:tgtEl>
                                        <p:attrNameLst>
                                          <p:attrName>ppt_w</p:attrName>
                                        </p:attrNameLst>
                                      </p:cBhvr>
                                      <p:tavLst>
                                        <p:tav tm="0">
                                          <p:val>
                                            <p:fltVal val="0"/>
                                          </p:val>
                                        </p:tav>
                                        <p:tav tm="100000">
                                          <p:val>
                                            <p:strVal val="#ppt_w"/>
                                          </p:val>
                                        </p:tav>
                                      </p:tavLst>
                                    </p:anim>
                                    <p:anim calcmode="lin" valueType="num">
                                      <p:cBhvr>
                                        <p:cTn id="156" dur="200" fill="hold"/>
                                        <p:tgtEl>
                                          <p:spTgt spid="19"/>
                                        </p:tgtEl>
                                        <p:attrNameLst>
                                          <p:attrName>ppt_h</p:attrName>
                                        </p:attrNameLst>
                                      </p:cBhvr>
                                      <p:tavLst>
                                        <p:tav tm="0">
                                          <p:val>
                                            <p:fltVal val="0"/>
                                          </p:val>
                                        </p:tav>
                                        <p:tav tm="100000">
                                          <p:val>
                                            <p:strVal val="#ppt_h"/>
                                          </p:val>
                                        </p:tav>
                                      </p:tavLst>
                                    </p:anim>
                                    <p:anim calcmode="lin" valueType="num">
                                      <p:cBhvr>
                                        <p:cTn id="157" dur="200" fill="hold"/>
                                        <p:tgtEl>
                                          <p:spTgt spid="19"/>
                                        </p:tgtEl>
                                        <p:attrNameLst>
                                          <p:attrName>style.rotation</p:attrName>
                                        </p:attrNameLst>
                                      </p:cBhvr>
                                      <p:tavLst>
                                        <p:tav tm="0">
                                          <p:val>
                                            <p:fltVal val="90"/>
                                          </p:val>
                                        </p:tav>
                                        <p:tav tm="100000">
                                          <p:val>
                                            <p:fltVal val="0"/>
                                          </p:val>
                                        </p:tav>
                                      </p:tavLst>
                                    </p:anim>
                                    <p:animEffect transition="in" filter="fade">
                                      <p:cBhvr>
                                        <p:cTn id="158" dur="200"/>
                                        <p:tgtEl>
                                          <p:spTgt spid="19"/>
                                        </p:tgtEl>
                                      </p:cBhvr>
                                    </p:animEffect>
                                  </p:childTnLst>
                                </p:cTn>
                              </p:par>
                            </p:childTnLst>
                          </p:cTn>
                        </p:par>
                        <p:par>
                          <p:cTn id="159" fill="hold">
                            <p:stCondLst>
                              <p:cond delay="10500"/>
                            </p:stCondLst>
                            <p:childTnLst>
                              <p:par>
                                <p:cTn id="160" presetID="31" presetClass="entr" presetSubtype="0" fill="hold" grpId="0" nodeType="afterEffect">
                                  <p:stCondLst>
                                    <p:cond delay="0"/>
                                  </p:stCondLst>
                                  <p:childTnLst>
                                    <p:set>
                                      <p:cBhvr>
                                        <p:cTn id="161" dur="1" fill="hold">
                                          <p:stCondLst>
                                            <p:cond delay="0"/>
                                          </p:stCondLst>
                                        </p:cTn>
                                        <p:tgtEl>
                                          <p:spTgt spid="36"/>
                                        </p:tgtEl>
                                        <p:attrNameLst>
                                          <p:attrName>style.visibility</p:attrName>
                                        </p:attrNameLst>
                                      </p:cBhvr>
                                      <p:to>
                                        <p:strVal val="visible"/>
                                      </p:to>
                                    </p:set>
                                    <p:anim calcmode="lin" valueType="num">
                                      <p:cBhvr>
                                        <p:cTn id="162" dur="200" fill="hold"/>
                                        <p:tgtEl>
                                          <p:spTgt spid="36"/>
                                        </p:tgtEl>
                                        <p:attrNameLst>
                                          <p:attrName>ppt_w</p:attrName>
                                        </p:attrNameLst>
                                      </p:cBhvr>
                                      <p:tavLst>
                                        <p:tav tm="0">
                                          <p:val>
                                            <p:fltVal val="0"/>
                                          </p:val>
                                        </p:tav>
                                        <p:tav tm="100000">
                                          <p:val>
                                            <p:strVal val="#ppt_w"/>
                                          </p:val>
                                        </p:tav>
                                      </p:tavLst>
                                    </p:anim>
                                    <p:anim calcmode="lin" valueType="num">
                                      <p:cBhvr>
                                        <p:cTn id="163" dur="200" fill="hold"/>
                                        <p:tgtEl>
                                          <p:spTgt spid="36"/>
                                        </p:tgtEl>
                                        <p:attrNameLst>
                                          <p:attrName>ppt_h</p:attrName>
                                        </p:attrNameLst>
                                      </p:cBhvr>
                                      <p:tavLst>
                                        <p:tav tm="0">
                                          <p:val>
                                            <p:fltVal val="0"/>
                                          </p:val>
                                        </p:tav>
                                        <p:tav tm="100000">
                                          <p:val>
                                            <p:strVal val="#ppt_h"/>
                                          </p:val>
                                        </p:tav>
                                      </p:tavLst>
                                    </p:anim>
                                    <p:anim calcmode="lin" valueType="num">
                                      <p:cBhvr>
                                        <p:cTn id="164" dur="200" fill="hold"/>
                                        <p:tgtEl>
                                          <p:spTgt spid="36"/>
                                        </p:tgtEl>
                                        <p:attrNameLst>
                                          <p:attrName>style.rotation</p:attrName>
                                        </p:attrNameLst>
                                      </p:cBhvr>
                                      <p:tavLst>
                                        <p:tav tm="0">
                                          <p:val>
                                            <p:fltVal val="90"/>
                                          </p:val>
                                        </p:tav>
                                        <p:tav tm="100000">
                                          <p:val>
                                            <p:fltVal val="0"/>
                                          </p:val>
                                        </p:tav>
                                      </p:tavLst>
                                    </p:anim>
                                    <p:animEffect transition="in" filter="fade">
                                      <p:cBhvr>
                                        <p:cTn id="165" dur="200"/>
                                        <p:tgtEl>
                                          <p:spTgt spid="36"/>
                                        </p:tgtEl>
                                      </p:cBhvr>
                                    </p:animEffect>
                                  </p:childTnLst>
                                </p:cTn>
                              </p:par>
                            </p:childTnLst>
                          </p:cTn>
                        </p:par>
                        <p:par>
                          <p:cTn id="166" fill="hold">
                            <p:stCondLst>
                              <p:cond delay="11000"/>
                            </p:stCondLst>
                            <p:childTnLst>
                              <p:par>
                                <p:cTn id="167" presetID="31" presetClass="entr" presetSubtype="0" fill="hold" grpId="0" nodeType="afterEffect">
                                  <p:stCondLst>
                                    <p:cond delay="0"/>
                                  </p:stCondLst>
                                  <p:childTnLst>
                                    <p:set>
                                      <p:cBhvr>
                                        <p:cTn id="168" dur="1" fill="hold">
                                          <p:stCondLst>
                                            <p:cond delay="0"/>
                                          </p:stCondLst>
                                        </p:cTn>
                                        <p:tgtEl>
                                          <p:spTgt spid="40"/>
                                        </p:tgtEl>
                                        <p:attrNameLst>
                                          <p:attrName>style.visibility</p:attrName>
                                        </p:attrNameLst>
                                      </p:cBhvr>
                                      <p:to>
                                        <p:strVal val="visible"/>
                                      </p:to>
                                    </p:set>
                                    <p:anim calcmode="lin" valueType="num">
                                      <p:cBhvr>
                                        <p:cTn id="169" dur="200" fill="hold"/>
                                        <p:tgtEl>
                                          <p:spTgt spid="40"/>
                                        </p:tgtEl>
                                        <p:attrNameLst>
                                          <p:attrName>ppt_w</p:attrName>
                                        </p:attrNameLst>
                                      </p:cBhvr>
                                      <p:tavLst>
                                        <p:tav tm="0">
                                          <p:val>
                                            <p:fltVal val="0"/>
                                          </p:val>
                                        </p:tav>
                                        <p:tav tm="100000">
                                          <p:val>
                                            <p:strVal val="#ppt_w"/>
                                          </p:val>
                                        </p:tav>
                                      </p:tavLst>
                                    </p:anim>
                                    <p:anim calcmode="lin" valueType="num">
                                      <p:cBhvr>
                                        <p:cTn id="170" dur="200" fill="hold"/>
                                        <p:tgtEl>
                                          <p:spTgt spid="40"/>
                                        </p:tgtEl>
                                        <p:attrNameLst>
                                          <p:attrName>ppt_h</p:attrName>
                                        </p:attrNameLst>
                                      </p:cBhvr>
                                      <p:tavLst>
                                        <p:tav tm="0">
                                          <p:val>
                                            <p:fltVal val="0"/>
                                          </p:val>
                                        </p:tav>
                                        <p:tav tm="100000">
                                          <p:val>
                                            <p:strVal val="#ppt_h"/>
                                          </p:val>
                                        </p:tav>
                                      </p:tavLst>
                                    </p:anim>
                                    <p:anim calcmode="lin" valueType="num">
                                      <p:cBhvr>
                                        <p:cTn id="171" dur="200" fill="hold"/>
                                        <p:tgtEl>
                                          <p:spTgt spid="40"/>
                                        </p:tgtEl>
                                        <p:attrNameLst>
                                          <p:attrName>style.rotation</p:attrName>
                                        </p:attrNameLst>
                                      </p:cBhvr>
                                      <p:tavLst>
                                        <p:tav tm="0">
                                          <p:val>
                                            <p:fltVal val="90"/>
                                          </p:val>
                                        </p:tav>
                                        <p:tav tm="100000">
                                          <p:val>
                                            <p:fltVal val="0"/>
                                          </p:val>
                                        </p:tav>
                                      </p:tavLst>
                                    </p:anim>
                                    <p:animEffect transition="in" filter="fade">
                                      <p:cBhvr>
                                        <p:cTn id="172" dur="200"/>
                                        <p:tgtEl>
                                          <p:spTgt spid="40"/>
                                        </p:tgtEl>
                                      </p:cBhvr>
                                    </p:animEffect>
                                  </p:childTnLst>
                                </p:cTn>
                              </p:par>
                            </p:childTnLst>
                          </p:cTn>
                        </p:par>
                        <p:par>
                          <p:cTn id="173" fill="hold">
                            <p:stCondLst>
                              <p:cond delay="11500"/>
                            </p:stCondLst>
                            <p:childTnLst>
                              <p:par>
                                <p:cTn id="174" presetID="31" presetClass="entr" presetSubtype="0" fill="hold" grpId="0" nodeType="afterEffect">
                                  <p:stCondLst>
                                    <p:cond delay="0"/>
                                  </p:stCondLst>
                                  <p:childTnLst>
                                    <p:set>
                                      <p:cBhvr>
                                        <p:cTn id="175" dur="1" fill="hold">
                                          <p:stCondLst>
                                            <p:cond delay="0"/>
                                          </p:stCondLst>
                                        </p:cTn>
                                        <p:tgtEl>
                                          <p:spTgt spid="41"/>
                                        </p:tgtEl>
                                        <p:attrNameLst>
                                          <p:attrName>style.visibility</p:attrName>
                                        </p:attrNameLst>
                                      </p:cBhvr>
                                      <p:to>
                                        <p:strVal val="visible"/>
                                      </p:to>
                                    </p:set>
                                    <p:anim calcmode="lin" valueType="num">
                                      <p:cBhvr>
                                        <p:cTn id="176" dur="200" fill="hold"/>
                                        <p:tgtEl>
                                          <p:spTgt spid="41"/>
                                        </p:tgtEl>
                                        <p:attrNameLst>
                                          <p:attrName>ppt_w</p:attrName>
                                        </p:attrNameLst>
                                      </p:cBhvr>
                                      <p:tavLst>
                                        <p:tav tm="0">
                                          <p:val>
                                            <p:fltVal val="0"/>
                                          </p:val>
                                        </p:tav>
                                        <p:tav tm="100000">
                                          <p:val>
                                            <p:strVal val="#ppt_w"/>
                                          </p:val>
                                        </p:tav>
                                      </p:tavLst>
                                    </p:anim>
                                    <p:anim calcmode="lin" valueType="num">
                                      <p:cBhvr>
                                        <p:cTn id="177" dur="200" fill="hold"/>
                                        <p:tgtEl>
                                          <p:spTgt spid="41"/>
                                        </p:tgtEl>
                                        <p:attrNameLst>
                                          <p:attrName>ppt_h</p:attrName>
                                        </p:attrNameLst>
                                      </p:cBhvr>
                                      <p:tavLst>
                                        <p:tav tm="0">
                                          <p:val>
                                            <p:fltVal val="0"/>
                                          </p:val>
                                        </p:tav>
                                        <p:tav tm="100000">
                                          <p:val>
                                            <p:strVal val="#ppt_h"/>
                                          </p:val>
                                        </p:tav>
                                      </p:tavLst>
                                    </p:anim>
                                    <p:anim calcmode="lin" valueType="num">
                                      <p:cBhvr>
                                        <p:cTn id="178" dur="200" fill="hold"/>
                                        <p:tgtEl>
                                          <p:spTgt spid="41"/>
                                        </p:tgtEl>
                                        <p:attrNameLst>
                                          <p:attrName>style.rotation</p:attrName>
                                        </p:attrNameLst>
                                      </p:cBhvr>
                                      <p:tavLst>
                                        <p:tav tm="0">
                                          <p:val>
                                            <p:fltVal val="90"/>
                                          </p:val>
                                        </p:tav>
                                        <p:tav tm="100000">
                                          <p:val>
                                            <p:fltVal val="0"/>
                                          </p:val>
                                        </p:tav>
                                      </p:tavLst>
                                    </p:anim>
                                    <p:animEffect transition="in" filter="fade">
                                      <p:cBhvr>
                                        <p:cTn id="179" dur="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6" grpId="0"/>
      <p:bldP spid="40" grpId="0"/>
      <p:bldP spid="41" grpId="0" animBg="1"/>
      <p:bldP spid="14" grpId="0" animBg="1"/>
      <p:bldP spid="15" grpId="0" animBg="1"/>
      <p:bldP spid="35" grpId="0"/>
      <p:bldP spid="39" grpId="0"/>
      <p:bldP spid="42" grpId="0" animBg="1"/>
      <p:bldP spid="10" grpId="0" animBg="1"/>
      <p:bldP spid="11" grpId="0" animBg="1"/>
      <p:bldP spid="34" grpId="0"/>
      <p:bldP spid="38" grpId="0"/>
      <p:bldP spid="43" grpId="0" animBg="1"/>
      <p:bldP spid="5" grpId="0" animBg="1"/>
      <p:bldP spid="6" grpId="0" animBg="1"/>
      <p:bldP spid="29" grpId="0"/>
      <p:bldP spid="37" grpId="0"/>
      <p:bldP spid="44" grpId="0" animBg="1"/>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图片 1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a:scene3d>
            <a:camera prst="orthographicFront"/>
            <a:lightRig rig="threePt" dir="t"/>
          </a:scene3d>
          <a:sp3d>
            <a:bevelT w="165100" prst="coolSlant"/>
          </a:sp3d>
        </p:spPr>
      </p:pic>
      <p:sp>
        <p:nvSpPr>
          <p:cNvPr id="152" name="矩形 151"/>
          <p:cNvSpPr/>
          <p:nvPr/>
        </p:nvSpPr>
        <p:spPr>
          <a:xfrm>
            <a:off x="0" y="661381"/>
            <a:ext cx="12192000" cy="5535238"/>
          </a:xfrm>
          <a:prstGeom prst="rect">
            <a:avLst/>
          </a:prstGeom>
          <a:solidFill>
            <a:srgbClr val="B6002A">
              <a:alpha val="80000"/>
            </a:srgb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240498" y="1214563"/>
            <a:ext cx="9809260" cy="4752122"/>
          </a:xfrm>
          <a:prstGeom prst="roundRect">
            <a:avLst>
              <a:gd name="adj" fmla="val 4670"/>
            </a:avLst>
          </a:prstGeom>
          <a:solidFill>
            <a:srgbClr val="B6002A"/>
          </a:solidFill>
          <a:ln w="22225">
            <a:gradFill flip="none" rotWithShape="1">
              <a:gsLst>
                <a:gs pos="0">
                  <a:schemeClr val="bg1">
                    <a:lumMod val="65000"/>
                  </a:schemeClr>
                </a:gs>
                <a:gs pos="100000">
                  <a:schemeClr val="tx1">
                    <a:lumMod val="85000"/>
                    <a:lumOff val="1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B6002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圆角矩形 7"/>
          <p:cNvSpPr/>
          <p:nvPr/>
        </p:nvSpPr>
        <p:spPr>
          <a:xfrm>
            <a:off x="1526478" y="1428397"/>
            <a:ext cx="9237300" cy="4328737"/>
          </a:xfrm>
          <a:prstGeom prst="roundRect">
            <a:avLst>
              <a:gd name="adj" fmla="val 0"/>
            </a:avLst>
          </a:prstGeom>
          <a:gradFill>
            <a:gsLst>
              <a:gs pos="52000">
                <a:srgbClr val="F4F4F4"/>
              </a:gs>
              <a:gs pos="0">
                <a:schemeClr val="bg1"/>
              </a:gs>
              <a:gs pos="100000">
                <a:srgbClr val="E2E2E2"/>
              </a:gs>
            </a:gsLst>
            <a:lin ang="0" scaled="0"/>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2" name="组合 1"/>
          <p:cNvGrpSpPr/>
          <p:nvPr/>
        </p:nvGrpSpPr>
        <p:grpSpPr>
          <a:xfrm>
            <a:off x="2063605" y="1120363"/>
            <a:ext cx="3981050" cy="679262"/>
            <a:chOff x="1528473" y="1120363"/>
            <a:chExt cx="3981050" cy="679262"/>
          </a:xfrm>
        </p:grpSpPr>
        <p:grpSp>
          <p:nvGrpSpPr>
            <p:cNvPr id="9" name="组合 8"/>
            <p:cNvGrpSpPr/>
            <p:nvPr/>
          </p:nvGrpSpPr>
          <p:grpSpPr>
            <a:xfrm>
              <a:off x="1528473" y="1531660"/>
              <a:ext cx="3981050" cy="267965"/>
              <a:chOff x="2149634" y="1165384"/>
              <a:chExt cx="3485832" cy="234632"/>
            </a:xfrm>
          </p:grpSpPr>
          <p:grpSp>
            <p:nvGrpSpPr>
              <p:cNvPr id="10" name="组合 9"/>
              <p:cNvGrpSpPr/>
              <p:nvPr/>
            </p:nvGrpSpPr>
            <p:grpSpPr>
              <a:xfrm>
                <a:off x="2149634" y="1165384"/>
                <a:ext cx="234632" cy="234632"/>
                <a:chOff x="2483009" y="1114425"/>
                <a:chExt cx="209550" cy="209550"/>
              </a:xfrm>
            </p:grpSpPr>
            <p:sp>
              <p:nvSpPr>
                <p:cNvPr id="38" name="椭圆 3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椭圆 3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1" name="组合 10"/>
              <p:cNvGrpSpPr/>
              <p:nvPr/>
            </p:nvGrpSpPr>
            <p:grpSpPr>
              <a:xfrm>
                <a:off x="2510879" y="1165384"/>
                <a:ext cx="234632" cy="234632"/>
                <a:chOff x="2483009" y="1114425"/>
                <a:chExt cx="209550" cy="209550"/>
              </a:xfrm>
            </p:grpSpPr>
            <p:sp>
              <p:nvSpPr>
                <p:cNvPr id="36" name="椭圆 3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椭圆 3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 name="组合 11"/>
              <p:cNvGrpSpPr/>
              <p:nvPr/>
            </p:nvGrpSpPr>
            <p:grpSpPr>
              <a:xfrm>
                <a:off x="2872123" y="1165384"/>
                <a:ext cx="234632" cy="234632"/>
                <a:chOff x="2483009" y="1114425"/>
                <a:chExt cx="209550" cy="209550"/>
              </a:xfrm>
            </p:grpSpPr>
            <p:sp>
              <p:nvSpPr>
                <p:cNvPr id="34" name="椭圆 3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椭圆 3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3" name="组合 12"/>
              <p:cNvGrpSpPr/>
              <p:nvPr/>
            </p:nvGrpSpPr>
            <p:grpSpPr>
              <a:xfrm>
                <a:off x="3233367" y="1165384"/>
                <a:ext cx="234632" cy="234632"/>
                <a:chOff x="2483009" y="1114425"/>
                <a:chExt cx="209550" cy="209550"/>
              </a:xfrm>
            </p:grpSpPr>
            <p:sp>
              <p:nvSpPr>
                <p:cNvPr id="32" name="椭圆 3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3" name="椭圆 3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4" name="组合 13"/>
              <p:cNvGrpSpPr/>
              <p:nvPr/>
            </p:nvGrpSpPr>
            <p:grpSpPr>
              <a:xfrm>
                <a:off x="3594612" y="1165384"/>
                <a:ext cx="234632" cy="234632"/>
                <a:chOff x="2483009" y="1114425"/>
                <a:chExt cx="209550" cy="209550"/>
              </a:xfrm>
            </p:grpSpPr>
            <p:sp>
              <p:nvSpPr>
                <p:cNvPr id="30" name="椭圆 2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椭圆 3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5" name="组合 14"/>
              <p:cNvGrpSpPr/>
              <p:nvPr/>
            </p:nvGrpSpPr>
            <p:grpSpPr>
              <a:xfrm>
                <a:off x="3955856" y="1165384"/>
                <a:ext cx="234632" cy="234632"/>
                <a:chOff x="2483009" y="1114425"/>
                <a:chExt cx="209550" cy="209550"/>
              </a:xfrm>
            </p:grpSpPr>
            <p:sp>
              <p:nvSpPr>
                <p:cNvPr id="28" name="椭圆 2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 name="椭圆 2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6" name="组合 15"/>
              <p:cNvGrpSpPr/>
              <p:nvPr/>
            </p:nvGrpSpPr>
            <p:grpSpPr>
              <a:xfrm>
                <a:off x="4317101" y="1165384"/>
                <a:ext cx="234632" cy="234632"/>
                <a:chOff x="2483009" y="1114425"/>
                <a:chExt cx="209550" cy="209550"/>
              </a:xfrm>
            </p:grpSpPr>
            <p:sp>
              <p:nvSpPr>
                <p:cNvPr id="26" name="椭圆 2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椭圆 2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7" name="组合 16"/>
              <p:cNvGrpSpPr/>
              <p:nvPr/>
            </p:nvGrpSpPr>
            <p:grpSpPr>
              <a:xfrm>
                <a:off x="4678345" y="1165384"/>
                <a:ext cx="234632" cy="234632"/>
                <a:chOff x="2483009" y="1114425"/>
                <a:chExt cx="209550" cy="209550"/>
              </a:xfrm>
            </p:grpSpPr>
            <p:sp>
              <p:nvSpPr>
                <p:cNvPr id="24" name="椭圆 2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椭圆 2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 name="组合 17"/>
              <p:cNvGrpSpPr/>
              <p:nvPr/>
            </p:nvGrpSpPr>
            <p:grpSpPr>
              <a:xfrm>
                <a:off x="5039590" y="1165384"/>
                <a:ext cx="234632" cy="234632"/>
                <a:chOff x="2483009" y="1114425"/>
                <a:chExt cx="209550" cy="209550"/>
              </a:xfrm>
            </p:grpSpPr>
            <p:sp>
              <p:nvSpPr>
                <p:cNvPr id="22" name="椭圆 2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椭圆 2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9" name="组合 18"/>
              <p:cNvGrpSpPr/>
              <p:nvPr/>
            </p:nvGrpSpPr>
            <p:grpSpPr>
              <a:xfrm>
                <a:off x="5400834" y="1165384"/>
                <a:ext cx="234632" cy="234632"/>
                <a:chOff x="2483009" y="1114425"/>
                <a:chExt cx="209550" cy="209550"/>
              </a:xfrm>
            </p:grpSpPr>
            <p:sp>
              <p:nvSpPr>
                <p:cNvPr id="20" name="椭圆 1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椭圆 2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40" name="组合 39"/>
            <p:cNvGrpSpPr/>
            <p:nvPr/>
          </p:nvGrpSpPr>
          <p:grpSpPr>
            <a:xfrm>
              <a:off x="1597518" y="1120363"/>
              <a:ext cx="108121" cy="553904"/>
              <a:chOff x="2244442" y="772895"/>
              <a:chExt cx="94671" cy="485002"/>
            </a:xfrm>
          </p:grpSpPr>
          <p:sp>
            <p:nvSpPr>
              <p:cNvPr id="41" name="圆角矩形 40"/>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2" name="圆角矩形 4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43" name="组合 42"/>
            <p:cNvGrpSpPr/>
            <p:nvPr/>
          </p:nvGrpSpPr>
          <p:grpSpPr>
            <a:xfrm>
              <a:off x="2011695" y="1120363"/>
              <a:ext cx="108121" cy="553904"/>
              <a:chOff x="2244442" y="772895"/>
              <a:chExt cx="94671" cy="485002"/>
            </a:xfrm>
          </p:grpSpPr>
          <p:sp>
            <p:nvSpPr>
              <p:cNvPr id="44" name="圆角矩形 43"/>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5" name="圆角矩形 4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46" name="组合 45"/>
            <p:cNvGrpSpPr/>
            <p:nvPr/>
          </p:nvGrpSpPr>
          <p:grpSpPr>
            <a:xfrm>
              <a:off x="2425871" y="1120363"/>
              <a:ext cx="108121" cy="553904"/>
              <a:chOff x="2244442" y="772895"/>
              <a:chExt cx="94671" cy="485002"/>
            </a:xfrm>
          </p:grpSpPr>
          <p:sp>
            <p:nvSpPr>
              <p:cNvPr id="47" name="圆角矩形 46"/>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圆角矩形 4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49" name="组合 48"/>
            <p:cNvGrpSpPr/>
            <p:nvPr/>
          </p:nvGrpSpPr>
          <p:grpSpPr>
            <a:xfrm>
              <a:off x="2840047" y="1120363"/>
              <a:ext cx="108121" cy="553904"/>
              <a:chOff x="2244442" y="772895"/>
              <a:chExt cx="94671" cy="485002"/>
            </a:xfrm>
          </p:grpSpPr>
          <p:sp>
            <p:nvSpPr>
              <p:cNvPr id="50" name="圆角矩形 49"/>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1" name="圆角矩形 5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2" name="组合 51"/>
            <p:cNvGrpSpPr/>
            <p:nvPr/>
          </p:nvGrpSpPr>
          <p:grpSpPr>
            <a:xfrm>
              <a:off x="3254225" y="1120363"/>
              <a:ext cx="108121" cy="553904"/>
              <a:chOff x="2244442" y="772895"/>
              <a:chExt cx="94671" cy="485002"/>
            </a:xfrm>
          </p:grpSpPr>
          <p:sp>
            <p:nvSpPr>
              <p:cNvPr id="53" name="圆角矩形 52"/>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4" name="圆角矩形 5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5" name="组合 54"/>
            <p:cNvGrpSpPr/>
            <p:nvPr/>
          </p:nvGrpSpPr>
          <p:grpSpPr>
            <a:xfrm>
              <a:off x="3668400" y="1120363"/>
              <a:ext cx="108121" cy="553904"/>
              <a:chOff x="2244442" y="772895"/>
              <a:chExt cx="94671" cy="485002"/>
            </a:xfrm>
          </p:grpSpPr>
          <p:sp>
            <p:nvSpPr>
              <p:cNvPr id="56" name="圆角矩形 55"/>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7" name="圆角矩形 56"/>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8" name="组合 57"/>
            <p:cNvGrpSpPr/>
            <p:nvPr/>
          </p:nvGrpSpPr>
          <p:grpSpPr>
            <a:xfrm>
              <a:off x="4082577" y="1120363"/>
              <a:ext cx="108121" cy="553904"/>
              <a:chOff x="2244442" y="772895"/>
              <a:chExt cx="94671" cy="485002"/>
            </a:xfrm>
          </p:grpSpPr>
          <p:sp>
            <p:nvSpPr>
              <p:cNvPr id="59" name="圆角矩形 58"/>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0" name="圆角矩形 5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1" name="组合 60"/>
            <p:cNvGrpSpPr/>
            <p:nvPr/>
          </p:nvGrpSpPr>
          <p:grpSpPr>
            <a:xfrm>
              <a:off x="4496754" y="1120363"/>
              <a:ext cx="108121" cy="553904"/>
              <a:chOff x="2244442" y="772895"/>
              <a:chExt cx="94671" cy="485002"/>
            </a:xfrm>
          </p:grpSpPr>
          <p:sp>
            <p:nvSpPr>
              <p:cNvPr id="62" name="圆角矩形 61"/>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3" name="圆角矩形 6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4" name="组合 63"/>
            <p:cNvGrpSpPr/>
            <p:nvPr/>
          </p:nvGrpSpPr>
          <p:grpSpPr>
            <a:xfrm>
              <a:off x="4910931" y="1120363"/>
              <a:ext cx="108121" cy="553904"/>
              <a:chOff x="2244442" y="772895"/>
              <a:chExt cx="94671" cy="485002"/>
            </a:xfrm>
          </p:grpSpPr>
          <p:sp>
            <p:nvSpPr>
              <p:cNvPr id="65" name="圆角矩形 64"/>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6" name="圆角矩形 6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7" name="组合 66"/>
            <p:cNvGrpSpPr/>
            <p:nvPr/>
          </p:nvGrpSpPr>
          <p:grpSpPr>
            <a:xfrm>
              <a:off x="5325108" y="1120363"/>
              <a:ext cx="108121" cy="553904"/>
              <a:chOff x="2244442" y="772895"/>
              <a:chExt cx="94671" cy="485002"/>
            </a:xfrm>
          </p:grpSpPr>
          <p:sp>
            <p:nvSpPr>
              <p:cNvPr id="68" name="圆角矩形 67"/>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9" name="圆角矩形 6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sp>
        <p:nvSpPr>
          <p:cNvPr id="71" name="文本框 70"/>
          <p:cNvSpPr txBox="1"/>
          <p:nvPr/>
        </p:nvSpPr>
        <p:spPr>
          <a:xfrm>
            <a:off x="1942554" y="2283451"/>
            <a:ext cx="8405147" cy="2346220"/>
          </a:xfrm>
          <a:prstGeom prst="rect">
            <a:avLst/>
          </a:prstGeom>
          <a:noFill/>
        </p:spPr>
        <p:txBody>
          <a:bodyPr wrap="square" rtlCol="0">
            <a:spAutoFit/>
          </a:body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回顾三周的实习过程，在学习银行业务实操的同时，我们还对数字人民币有了全新的认知和了解。本小组主要针对</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00</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后年轻客群进行数币推广方案的研究，根据</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00</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后的兴趣与消费倾向制定了具体的、可实施性强的活动方案。中行的实习经历让我们收获颇丰，小组成员充分提升了团队协作能力与解决困境的能力，为今后的学习与工作打下夯实基础。</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5" name="组合 74"/>
          <p:cNvGrpSpPr/>
          <p:nvPr/>
        </p:nvGrpSpPr>
        <p:grpSpPr>
          <a:xfrm>
            <a:off x="8347618" y="4893659"/>
            <a:ext cx="394885" cy="394885"/>
            <a:chOff x="9872275" y="4879242"/>
            <a:chExt cx="432017" cy="432017"/>
          </a:xfrm>
        </p:grpSpPr>
        <p:sp useBgFill="1">
          <p:nvSpPr>
            <p:cNvPr id="76" name="椭圆 75"/>
            <p:cNvSpPr/>
            <p:nvPr/>
          </p:nvSpPr>
          <p:spPr>
            <a:xfrm>
              <a:off x="9872275" y="4879242"/>
              <a:ext cx="432017" cy="432017"/>
            </a:xfrm>
            <a:prstGeom prst="ellipse">
              <a:avLst/>
            </a:prstGeom>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32"/>
            <p:cNvSpPr>
              <a:spLocks noEditPoints="1"/>
            </p:cNvSpPr>
            <p:nvPr/>
          </p:nvSpPr>
          <p:spPr bwMode="auto">
            <a:xfrm>
              <a:off x="9973220" y="4968167"/>
              <a:ext cx="230124" cy="254166"/>
            </a:xfrm>
            <a:custGeom>
              <a:avLst/>
              <a:gdLst>
                <a:gd name="T0" fmla="*/ 1 w 267"/>
                <a:gd name="T1" fmla="*/ 131 h 295"/>
                <a:gd name="T2" fmla="*/ 31 w 267"/>
                <a:gd name="T3" fmla="*/ 100 h 295"/>
                <a:gd name="T4" fmla="*/ 44 w 267"/>
                <a:gd name="T5" fmla="*/ 126 h 295"/>
                <a:gd name="T6" fmla="*/ 32 w 267"/>
                <a:gd name="T7" fmla="*/ 138 h 295"/>
                <a:gd name="T8" fmla="*/ 31 w 267"/>
                <a:gd name="T9" fmla="*/ 192 h 295"/>
                <a:gd name="T10" fmla="*/ 0 w 267"/>
                <a:gd name="T11" fmla="*/ 176 h 295"/>
                <a:gd name="T12" fmla="*/ 34 w 267"/>
                <a:gd name="T13" fmla="*/ 161 h 295"/>
                <a:gd name="T14" fmla="*/ 136 w 267"/>
                <a:gd name="T15" fmla="*/ 252 h 295"/>
                <a:gd name="T16" fmla="*/ 123 w 267"/>
                <a:gd name="T17" fmla="*/ 222 h 295"/>
                <a:gd name="T18" fmla="*/ 109 w 267"/>
                <a:gd name="T19" fmla="*/ 254 h 295"/>
                <a:gd name="T20" fmla="*/ 127 w 267"/>
                <a:gd name="T21" fmla="*/ 269 h 295"/>
                <a:gd name="T22" fmla="*/ 127 w 267"/>
                <a:gd name="T23" fmla="*/ 277 h 295"/>
                <a:gd name="T24" fmla="*/ 143 w 267"/>
                <a:gd name="T25" fmla="*/ 277 h 295"/>
                <a:gd name="T26" fmla="*/ 143 w 267"/>
                <a:gd name="T27" fmla="*/ 269 h 295"/>
                <a:gd name="T28" fmla="*/ 161 w 267"/>
                <a:gd name="T29" fmla="*/ 254 h 295"/>
                <a:gd name="T30" fmla="*/ 149 w 267"/>
                <a:gd name="T31" fmla="*/ 222 h 295"/>
                <a:gd name="T32" fmla="*/ 131 w 267"/>
                <a:gd name="T33" fmla="*/ 61 h 295"/>
                <a:gd name="T34" fmla="*/ 152 w 267"/>
                <a:gd name="T35" fmla="*/ 45 h 295"/>
                <a:gd name="T36" fmla="*/ 136 w 267"/>
                <a:gd name="T37" fmla="*/ 25 h 295"/>
                <a:gd name="T38" fmla="*/ 159 w 267"/>
                <a:gd name="T39" fmla="*/ 3 h 295"/>
                <a:gd name="T40" fmla="*/ 120 w 267"/>
                <a:gd name="T41" fmla="*/ 33 h 295"/>
                <a:gd name="T42" fmla="*/ 122 w 267"/>
                <a:gd name="T43" fmla="*/ 45 h 295"/>
                <a:gd name="T44" fmla="*/ 110 w 267"/>
                <a:gd name="T45" fmla="*/ 75 h 295"/>
                <a:gd name="T46" fmla="*/ 77 w 267"/>
                <a:gd name="T47" fmla="*/ 30 h 295"/>
                <a:gd name="T48" fmla="*/ 40 w 267"/>
                <a:gd name="T49" fmla="*/ 88 h 295"/>
                <a:gd name="T50" fmla="*/ 77 w 267"/>
                <a:gd name="T51" fmla="*/ 30 h 295"/>
                <a:gd name="T52" fmla="*/ 255 w 267"/>
                <a:gd name="T53" fmla="*/ 92 h 295"/>
                <a:gd name="T54" fmla="*/ 194 w 267"/>
                <a:gd name="T55" fmla="*/ 53 h 295"/>
                <a:gd name="T56" fmla="*/ 35 w 267"/>
                <a:gd name="T57" fmla="*/ 204 h 295"/>
                <a:gd name="T58" fmla="*/ 78 w 267"/>
                <a:gd name="T59" fmla="*/ 270 h 295"/>
                <a:gd name="T60" fmla="*/ 234 w 267"/>
                <a:gd name="T61" fmla="*/ 208 h 295"/>
                <a:gd name="T62" fmla="*/ 194 w 267"/>
                <a:gd name="T63" fmla="*/ 270 h 295"/>
                <a:gd name="T64" fmla="*/ 234 w 267"/>
                <a:gd name="T65" fmla="*/ 208 h 295"/>
                <a:gd name="T66" fmla="*/ 267 w 267"/>
                <a:gd name="T67" fmla="*/ 116 h 295"/>
                <a:gd name="T68" fmla="*/ 216 w 267"/>
                <a:gd name="T69" fmla="*/ 139 h 295"/>
                <a:gd name="T70" fmla="*/ 215 w 267"/>
                <a:gd name="T71" fmla="*/ 147 h 295"/>
                <a:gd name="T72" fmla="*/ 208 w 267"/>
                <a:gd name="T73" fmla="*/ 153 h 295"/>
                <a:gd name="T74" fmla="*/ 222 w 267"/>
                <a:gd name="T75" fmla="*/ 175 h 295"/>
                <a:gd name="T76" fmla="*/ 265 w 267"/>
                <a:gd name="T77" fmla="*/ 171 h 295"/>
                <a:gd name="T78" fmla="*/ 233 w 267"/>
                <a:gd name="T79" fmla="*/ 161 h 295"/>
                <a:gd name="T80" fmla="*/ 232 w 267"/>
                <a:gd name="T81" fmla="*/ 153 h 295"/>
                <a:gd name="T82" fmla="*/ 262 w 267"/>
                <a:gd name="T83" fmla="*/ 147 h 295"/>
                <a:gd name="T84" fmla="*/ 237 w 267"/>
                <a:gd name="T85" fmla="*/ 13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7" h="295">
                  <a:moveTo>
                    <a:pt x="34" y="161"/>
                  </a:moveTo>
                  <a:cubicBezTo>
                    <a:pt x="34" y="157"/>
                    <a:pt x="30" y="154"/>
                    <a:pt x="22" y="151"/>
                  </a:cubicBezTo>
                  <a:cubicBezTo>
                    <a:pt x="9" y="147"/>
                    <a:pt x="1" y="142"/>
                    <a:pt x="1" y="131"/>
                  </a:cubicBezTo>
                  <a:cubicBezTo>
                    <a:pt x="1" y="121"/>
                    <a:pt x="8" y="113"/>
                    <a:pt x="20" y="110"/>
                  </a:cubicBezTo>
                  <a:cubicBezTo>
                    <a:pt x="20" y="100"/>
                    <a:pt x="20" y="100"/>
                    <a:pt x="20" y="100"/>
                  </a:cubicBezTo>
                  <a:cubicBezTo>
                    <a:pt x="31" y="100"/>
                    <a:pt x="31" y="100"/>
                    <a:pt x="31" y="100"/>
                  </a:cubicBezTo>
                  <a:cubicBezTo>
                    <a:pt x="31" y="110"/>
                    <a:pt x="31" y="110"/>
                    <a:pt x="31" y="110"/>
                  </a:cubicBezTo>
                  <a:cubicBezTo>
                    <a:pt x="39" y="110"/>
                    <a:pt x="44" y="112"/>
                    <a:pt x="48" y="113"/>
                  </a:cubicBezTo>
                  <a:cubicBezTo>
                    <a:pt x="44" y="126"/>
                    <a:pt x="44" y="126"/>
                    <a:pt x="44" y="126"/>
                  </a:cubicBezTo>
                  <a:cubicBezTo>
                    <a:pt x="42" y="125"/>
                    <a:pt x="36" y="122"/>
                    <a:pt x="28" y="122"/>
                  </a:cubicBezTo>
                  <a:cubicBezTo>
                    <a:pt x="21" y="122"/>
                    <a:pt x="18" y="126"/>
                    <a:pt x="18" y="129"/>
                  </a:cubicBezTo>
                  <a:cubicBezTo>
                    <a:pt x="18" y="132"/>
                    <a:pt x="22" y="135"/>
                    <a:pt x="32" y="138"/>
                  </a:cubicBezTo>
                  <a:cubicBezTo>
                    <a:pt x="46" y="143"/>
                    <a:pt x="51" y="149"/>
                    <a:pt x="51" y="160"/>
                  </a:cubicBezTo>
                  <a:cubicBezTo>
                    <a:pt x="51" y="170"/>
                    <a:pt x="44" y="178"/>
                    <a:pt x="31" y="180"/>
                  </a:cubicBezTo>
                  <a:cubicBezTo>
                    <a:pt x="31" y="192"/>
                    <a:pt x="31" y="192"/>
                    <a:pt x="31" y="192"/>
                  </a:cubicBezTo>
                  <a:cubicBezTo>
                    <a:pt x="20" y="192"/>
                    <a:pt x="20" y="192"/>
                    <a:pt x="20" y="192"/>
                  </a:cubicBezTo>
                  <a:cubicBezTo>
                    <a:pt x="20" y="181"/>
                    <a:pt x="20" y="181"/>
                    <a:pt x="20" y="181"/>
                  </a:cubicBezTo>
                  <a:cubicBezTo>
                    <a:pt x="12" y="181"/>
                    <a:pt x="5" y="179"/>
                    <a:pt x="0" y="176"/>
                  </a:cubicBezTo>
                  <a:cubicBezTo>
                    <a:pt x="4" y="163"/>
                    <a:pt x="4" y="163"/>
                    <a:pt x="4" y="163"/>
                  </a:cubicBezTo>
                  <a:cubicBezTo>
                    <a:pt x="9" y="166"/>
                    <a:pt x="15" y="168"/>
                    <a:pt x="23" y="168"/>
                  </a:cubicBezTo>
                  <a:cubicBezTo>
                    <a:pt x="29" y="168"/>
                    <a:pt x="34" y="166"/>
                    <a:pt x="34" y="161"/>
                  </a:cubicBezTo>
                  <a:close/>
                  <a:moveTo>
                    <a:pt x="149" y="222"/>
                  </a:moveTo>
                  <a:cubicBezTo>
                    <a:pt x="141" y="240"/>
                    <a:pt x="141" y="240"/>
                    <a:pt x="141" y="240"/>
                  </a:cubicBezTo>
                  <a:cubicBezTo>
                    <a:pt x="139" y="244"/>
                    <a:pt x="137" y="248"/>
                    <a:pt x="136" y="252"/>
                  </a:cubicBezTo>
                  <a:cubicBezTo>
                    <a:pt x="136" y="252"/>
                    <a:pt x="136" y="252"/>
                    <a:pt x="136" y="252"/>
                  </a:cubicBezTo>
                  <a:cubicBezTo>
                    <a:pt x="134" y="248"/>
                    <a:pt x="133" y="244"/>
                    <a:pt x="131" y="240"/>
                  </a:cubicBezTo>
                  <a:cubicBezTo>
                    <a:pt x="123" y="222"/>
                    <a:pt x="123" y="222"/>
                    <a:pt x="123" y="222"/>
                  </a:cubicBezTo>
                  <a:cubicBezTo>
                    <a:pt x="104" y="222"/>
                    <a:pt x="104" y="222"/>
                    <a:pt x="104" y="222"/>
                  </a:cubicBezTo>
                  <a:cubicBezTo>
                    <a:pt x="123" y="254"/>
                    <a:pt x="123" y="254"/>
                    <a:pt x="123" y="254"/>
                  </a:cubicBezTo>
                  <a:cubicBezTo>
                    <a:pt x="109" y="254"/>
                    <a:pt x="109" y="254"/>
                    <a:pt x="109" y="254"/>
                  </a:cubicBezTo>
                  <a:cubicBezTo>
                    <a:pt x="109" y="262"/>
                    <a:pt x="109" y="262"/>
                    <a:pt x="109" y="262"/>
                  </a:cubicBezTo>
                  <a:cubicBezTo>
                    <a:pt x="127" y="262"/>
                    <a:pt x="127" y="262"/>
                    <a:pt x="127" y="262"/>
                  </a:cubicBezTo>
                  <a:cubicBezTo>
                    <a:pt x="127" y="269"/>
                    <a:pt x="127" y="269"/>
                    <a:pt x="127" y="269"/>
                  </a:cubicBezTo>
                  <a:cubicBezTo>
                    <a:pt x="109" y="269"/>
                    <a:pt x="109" y="269"/>
                    <a:pt x="109" y="269"/>
                  </a:cubicBezTo>
                  <a:cubicBezTo>
                    <a:pt x="109" y="277"/>
                    <a:pt x="109" y="277"/>
                    <a:pt x="109" y="277"/>
                  </a:cubicBezTo>
                  <a:cubicBezTo>
                    <a:pt x="127" y="277"/>
                    <a:pt x="127" y="277"/>
                    <a:pt x="127" y="277"/>
                  </a:cubicBezTo>
                  <a:cubicBezTo>
                    <a:pt x="127" y="295"/>
                    <a:pt x="127" y="295"/>
                    <a:pt x="127" y="295"/>
                  </a:cubicBezTo>
                  <a:cubicBezTo>
                    <a:pt x="143" y="295"/>
                    <a:pt x="143" y="295"/>
                    <a:pt x="143" y="295"/>
                  </a:cubicBezTo>
                  <a:cubicBezTo>
                    <a:pt x="143" y="277"/>
                    <a:pt x="143" y="277"/>
                    <a:pt x="143" y="277"/>
                  </a:cubicBezTo>
                  <a:cubicBezTo>
                    <a:pt x="161" y="277"/>
                    <a:pt x="161" y="277"/>
                    <a:pt x="161" y="277"/>
                  </a:cubicBezTo>
                  <a:cubicBezTo>
                    <a:pt x="161" y="269"/>
                    <a:pt x="161" y="269"/>
                    <a:pt x="161" y="269"/>
                  </a:cubicBezTo>
                  <a:cubicBezTo>
                    <a:pt x="143" y="269"/>
                    <a:pt x="143" y="269"/>
                    <a:pt x="143" y="269"/>
                  </a:cubicBezTo>
                  <a:cubicBezTo>
                    <a:pt x="143" y="262"/>
                    <a:pt x="143" y="262"/>
                    <a:pt x="143" y="262"/>
                  </a:cubicBezTo>
                  <a:cubicBezTo>
                    <a:pt x="161" y="262"/>
                    <a:pt x="161" y="262"/>
                    <a:pt x="161" y="262"/>
                  </a:cubicBezTo>
                  <a:cubicBezTo>
                    <a:pt x="161" y="254"/>
                    <a:pt x="161" y="254"/>
                    <a:pt x="161" y="254"/>
                  </a:cubicBezTo>
                  <a:cubicBezTo>
                    <a:pt x="147" y="254"/>
                    <a:pt x="147" y="254"/>
                    <a:pt x="147" y="254"/>
                  </a:cubicBezTo>
                  <a:cubicBezTo>
                    <a:pt x="167" y="222"/>
                    <a:pt x="167" y="222"/>
                    <a:pt x="167" y="222"/>
                  </a:cubicBezTo>
                  <a:lnTo>
                    <a:pt x="149" y="222"/>
                  </a:lnTo>
                  <a:close/>
                  <a:moveTo>
                    <a:pt x="161" y="61"/>
                  </a:moveTo>
                  <a:cubicBezTo>
                    <a:pt x="131" y="61"/>
                    <a:pt x="131" y="61"/>
                    <a:pt x="131" y="61"/>
                  </a:cubicBezTo>
                  <a:cubicBezTo>
                    <a:pt x="131" y="61"/>
                    <a:pt x="131" y="61"/>
                    <a:pt x="131" y="61"/>
                  </a:cubicBezTo>
                  <a:cubicBezTo>
                    <a:pt x="134" y="58"/>
                    <a:pt x="136" y="56"/>
                    <a:pt x="137" y="53"/>
                  </a:cubicBezTo>
                  <a:cubicBezTo>
                    <a:pt x="138" y="50"/>
                    <a:pt x="138" y="48"/>
                    <a:pt x="138" y="45"/>
                  </a:cubicBezTo>
                  <a:cubicBezTo>
                    <a:pt x="152" y="45"/>
                    <a:pt x="152" y="45"/>
                    <a:pt x="152" y="45"/>
                  </a:cubicBezTo>
                  <a:cubicBezTo>
                    <a:pt x="152" y="33"/>
                    <a:pt x="152" y="33"/>
                    <a:pt x="152" y="33"/>
                  </a:cubicBezTo>
                  <a:cubicBezTo>
                    <a:pt x="137" y="33"/>
                    <a:pt x="137" y="33"/>
                    <a:pt x="137" y="33"/>
                  </a:cubicBezTo>
                  <a:cubicBezTo>
                    <a:pt x="136" y="30"/>
                    <a:pt x="136" y="28"/>
                    <a:pt x="136" y="25"/>
                  </a:cubicBezTo>
                  <a:cubicBezTo>
                    <a:pt x="136" y="19"/>
                    <a:pt x="138" y="14"/>
                    <a:pt x="146" y="14"/>
                  </a:cubicBezTo>
                  <a:cubicBezTo>
                    <a:pt x="150" y="14"/>
                    <a:pt x="153" y="15"/>
                    <a:pt x="156" y="16"/>
                  </a:cubicBezTo>
                  <a:cubicBezTo>
                    <a:pt x="159" y="3"/>
                    <a:pt x="159" y="3"/>
                    <a:pt x="159" y="3"/>
                  </a:cubicBezTo>
                  <a:cubicBezTo>
                    <a:pt x="156" y="2"/>
                    <a:pt x="151" y="0"/>
                    <a:pt x="145" y="0"/>
                  </a:cubicBezTo>
                  <a:cubicBezTo>
                    <a:pt x="130" y="0"/>
                    <a:pt x="120" y="10"/>
                    <a:pt x="120" y="24"/>
                  </a:cubicBezTo>
                  <a:cubicBezTo>
                    <a:pt x="120" y="27"/>
                    <a:pt x="120" y="30"/>
                    <a:pt x="120" y="33"/>
                  </a:cubicBezTo>
                  <a:cubicBezTo>
                    <a:pt x="111" y="33"/>
                    <a:pt x="111" y="33"/>
                    <a:pt x="111" y="33"/>
                  </a:cubicBezTo>
                  <a:cubicBezTo>
                    <a:pt x="111" y="45"/>
                    <a:pt x="111" y="45"/>
                    <a:pt x="111" y="45"/>
                  </a:cubicBezTo>
                  <a:cubicBezTo>
                    <a:pt x="122" y="45"/>
                    <a:pt x="122" y="45"/>
                    <a:pt x="122" y="45"/>
                  </a:cubicBezTo>
                  <a:cubicBezTo>
                    <a:pt x="123" y="46"/>
                    <a:pt x="123" y="48"/>
                    <a:pt x="123" y="49"/>
                  </a:cubicBezTo>
                  <a:cubicBezTo>
                    <a:pt x="122" y="57"/>
                    <a:pt x="116" y="63"/>
                    <a:pt x="110" y="66"/>
                  </a:cubicBezTo>
                  <a:cubicBezTo>
                    <a:pt x="110" y="75"/>
                    <a:pt x="110" y="75"/>
                    <a:pt x="110" y="75"/>
                  </a:cubicBezTo>
                  <a:cubicBezTo>
                    <a:pt x="161" y="75"/>
                    <a:pt x="161" y="75"/>
                    <a:pt x="161" y="75"/>
                  </a:cubicBezTo>
                  <a:lnTo>
                    <a:pt x="161" y="61"/>
                  </a:lnTo>
                  <a:close/>
                  <a:moveTo>
                    <a:pt x="77" y="30"/>
                  </a:moveTo>
                  <a:cubicBezTo>
                    <a:pt x="52" y="43"/>
                    <a:pt x="32" y="63"/>
                    <a:pt x="18" y="87"/>
                  </a:cubicBezTo>
                  <a:cubicBezTo>
                    <a:pt x="21" y="87"/>
                    <a:pt x="23" y="87"/>
                    <a:pt x="26" y="87"/>
                  </a:cubicBezTo>
                  <a:cubicBezTo>
                    <a:pt x="31" y="87"/>
                    <a:pt x="36" y="87"/>
                    <a:pt x="40" y="88"/>
                  </a:cubicBezTo>
                  <a:cubicBezTo>
                    <a:pt x="50" y="74"/>
                    <a:pt x="63" y="62"/>
                    <a:pt x="78" y="53"/>
                  </a:cubicBezTo>
                  <a:cubicBezTo>
                    <a:pt x="77" y="49"/>
                    <a:pt x="76" y="44"/>
                    <a:pt x="76" y="40"/>
                  </a:cubicBezTo>
                  <a:cubicBezTo>
                    <a:pt x="76" y="37"/>
                    <a:pt x="77" y="34"/>
                    <a:pt x="77" y="30"/>
                  </a:cubicBezTo>
                  <a:close/>
                  <a:moveTo>
                    <a:pt x="234" y="93"/>
                  </a:moveTo>
                  <a:cubicBezTo>
                    <a:pt x="238" y="92"/>
                    <a:pt x="242" y="91"/>
                    <a:pt x="247" y="91"/>
                  </a:cubicBezTo>
                  <a:cubicBezTo>
                    <a:pt x="250" y="91"/>
                    <a:pt x="253" y="91"/>
                    <a:pt x="255" y="92"/>
                  </a:cubicBezTo>
                  <a:cubicBezTo>
                    <a:pt x="242" y="65"/>
                    <a:pt x="221" y="44"/>
                    <a:pt x="194" y="30"/>
                  </a:cubicBezTo>
                  <a:cubicBezTo>
                    <a:pt x="195" y="34"/>
                    <a:pt x="195" y="38"/>
                    <a:pt x="195" y="41"/>
                  </a:cubicBezTo>
                  <a:cubicBezTo>
                    <a:pt x="195" y="45"/>
                    <a:pt x="194" y="49"/>
                    <a:pt x="194" y="53"/>
                  </a:cubicBezTo>
                  <a:cubicBezTo>
                    <a:pt x="210" y="62"/>
                    <a:pt x="224" y="76"/>
                    <a:pt x="234" y="93"/>
                  </a:cubicBezTo>
                  <a:close/>
                  <a:moveTo>
                    <a:pt x="77" y="248"/>
                  </a:moveTo>
                  <a:cubicBezTo>
                    <a:pt x="60" y="237"/>
                    <a:pt x="45" y="222"/>
                    <a:pt x="35" y="204"/>
                  </a:cubicBezTo>
                  <a:cubicBezTo>
                    <a:pt x="32" y="205"/>
                    <a:pt x="29" y="205"/>
                    <a:pt x="26" y="205"/>
                  </a:cubicBezTo>
                  <a:cubicBezTo>
                    <a:pt x="22" y="205"/>
                    <a:pt x="17" y="205"/>
                    <a:pt x="14" y="204"/>
                  </a:cubicBezTo>
                  <a:cubicBezTo>
                    <a:pt x="26" y="233"/>
                    <a:pt x="49" y="257"/>
                    <a:pt x="78" y="270"/>
                  </a:cubicBezTo>
                  <a:cubicBezTo>
                    <a:pt x="77" y="267"/>
                    <a:pt x="76" y="263"/>
                    <a:pt x="76" y="258"/>
                  </a:cubicBezTo>
                  <a:cubicBezTo>
                    <a:pt x="76" y="255"/>
                    <a:pt x="77" y="251"/>
                    <a:pt x="77" y="248"/>
                  </a:cubicBezTo>
                  <a:close/>
                  <a:moveTo>
                    <a:pt x="234" y="208"/>
                  </a:moveTo>
                  <a:cubicBezTo>
                    <a:pt x="224" y="225"/>
                    <a:pt x="210" y="238"/>
                    <a:pt x="194" y="248"/>
                  </a:cubicBezTo>
                  <a:cubicBezTo>
                    <a:pt x="195" y="251"/>
                    <a:pt x="195" y="255"/>
                    <a:pt x="195" y="258"/>
                  </a:cubicBezTo>
                  <a:cubicBezTo>
                    <a:pt x="195" y="263"/>
                    <a:pt x="195" y="267"/>
                    <a:pt x="194" y="270"/>
                  </a:cubicBezTo>
                  <a:cubicBezTo>
                    <a:pt x="220" y="257"/>
                    <a:pt x="242" y="236"/>
                    <a:pt x="255" y="209"/>
                  </a:cubicBezTo>
                  <a:cubicBezTo>
                    <a:pt x="253" y="209"/>
                    <a:pt x="250" y="210"/>
                    <a:pt x="247" y="210"/>
                  </a:cubicBezTo>
                  <a:cubicBezTo>
                    <a:pt x="242" y="210"/>
                    <a:pt x="238" y="209"/>
                    <a:pt x="234" y="208"/>
                  </a:cubicBezTo>
                  <a:close/>
                  <a:moveTo>
                    <a:pt x="251" y="126"/>
                  </a:moveTo>
                  <a:cubicBezTo>
                    <a:pt x="256" y="126"/>
                    <a:pt x="261" y="127"/>
                    <a:pt x="264" y="129"/>
                  </a:cubicBezTo>
                  <a:cubicBezTo>
                    <a:pt x="267" y="116"/>
                    <a:pt x="267" y="116"/>
                    <a:pt x="267" y="116"/>
                  </a:cubicBezTo>
                  <a:cubicBezTo>
                    <a:pt x="263" y="114"/>
                    <a:pt x="257" y="112"/>
                    <a:pt x="250" y="112"/>
                  </a:cubicBezTo>
                  <a:cubicBezTo>
                    <a:pt x="239" y="112"/>
                    <a:pt x="230" y="117"/>
                    <a:pt x="224" y="124"/>
                  </a:cubicBezTo>
                  <a:cubicBezTo>
                    <a:pt x="220" y="128"/>
                    <a:pt x="217" y="133"/>
                    <a:pt x="216" y="139"/>
                  </a:cubicBezTo>
                  <a:cubicBezTo>
                    <a:pt x="208" y="139"/>
                    <a:pt x="208" y="139"/>
                    <a:pt x="208" y="139"/>
                  </a:cubicBezTo>
                  <a:cubicBezTo>
                    <a:pt x="208" y="147"/>
                    <a:pt x="208" y="147"/>
                    <a:pt x="208" y="147"/>
                  </a:cubicBezTo>
                  <a:cubicBezTo>
                    <a:pt x="215" y="147"/>
                    <a:pt x="215" y="147"/>
                    <a:pt x="215" y="147"/>
                  </a:cubicBezTo>
                  <a:cubicBezTo>
                    <a:pt x="215" y="149"/>
                    <a:pt x="215" y="150"/>
                    <a:pt x="215" y="151"/>
                  </a:cubicBezTo>
                  <a:cubicBezTo>
                    <a:pt x="215" y="151"/>
                    <a:pt x="215" y="152"/>
                    <a:pt x="215" y="153"/>
                  </a:cubicBezTo>
                  <a:cubicBezTo>
                    <a:pt x="208" y="153"/>
                    <a:pt x="208" y="153"/>
                    <a:pt x="208" y="153"/>
                  </a:cubicBezTo>
                  <a:cubicBezTo>
                    <a:pt x="208" y="161"/>
                    <a:pt x="208" y="161"/>
                    <a:pt x="208" y="161"/>
                  </a:cubicBezTo>
                  <a:cubicBezTo>
                    <a:pt x="216" y="161"/>
                    <a:pt x="216" y="161"/>
                    <a:pt x="216" y="161"/>
                  </a:cubicBezTo>
                  <a:cubicBezTo>
                    <a:pt x="217" y="167"/>
                    <a:pt x="219" y="172"/>
                    <a:pt x="222" y="175"/>
                  </a:cubicBezTo>
                  <a:cubicBezTo>
                    <a:pt x="228" y="184"/>
                    <a:pt x="239" y="188"/>
                    <a:pt x="250" y="188"/>
                  </a:cubicBezTo>
                  <a:cubicBezTo>
                    <a:pt x="257" y="188"/>
                    <a:pt x="264" y="186"/>
                    <a:pt x="267" y="184"/>
                  </a:cubicBezTo>
                  <a:cubicBezTo>
                    <a:pt x="265" y="171"/>
                    <a:pt x="265" y="171"/>
                    <a:pt x="265" y="171"/>
                  </a:cubicBezTo>
                  <a:cubicBezTo>
                    <a:pt x="262" y="173"/>
                    <a:pt x="257" y="174"/>
                    <a:pt x="252" y="174"/>
                  </a:cubicBezTo>
                  <a:cubicBezTo>
                    <a:pt x="246" y="174"/>
                    <a:pt x="241" y="173"/>
                    <a:pt x="237" y="169"/>
                  </a:cubicBezTo>
                  <a:cubicBezTo>
                    <a:pt x="235" y="167"/>
                    <a:pt x="234" y="164"/>
                    <a:pt x="233" y="161"/>
                  </a:cubicBezTo>
                  <a:cubicBezTo>
                    <a:pt x="262" y="161"/>
                    <a:pt x="262" y="161"/>
                    <a:pt x="262" y="161"/>
                  </a:cubicBezTo>
                  <a:cubicBezTo>
                    <a:pt x="262" y="153"/>
                    <a:pt x="262" y="153"/>
                    <a:pt x="262" y="153"/>
                  </a:cubicBezTo>
                  <a:cubicBezTo>
                    <a:pt x="232" y="153"/>
                    <a:pt x="232" y="153"/>
                    <a:pt x="232" y="153"/>
                  </a:cubicBezTo>
                  <a:cubicBezTo>
                    <a:pt x="232" y="152"/>
                    <a:pt x="232" y="152"/>
                    <a:pt x="232" y="151"/>
                  </a:cubicBezTo>
                  <a:cubicBezTo>
                    <a:pt x="232" y="150"/>
                    <a:pt x="232" y="149"/>
                    <a:pt x="232" y="147"/>
                  </a:cubicBezTo>
                  <a:cubicBezTo>
                    <a:pt x="262" y="147"/>
                    <a:pt x="262" y="147"/>
                    <a:pt x="262" y="147"/>
                  </a:cubicBezTo>
                  <a:cubicBezTo>
                    <a:pt x="262" y="139"/>
                    <a:pt x="262" y="139"/>
                    <a:pt x="262" y="139"/>
                  </a:cubicBezTo>
                  <a:cubicBezTo>
                    <a:pt x="234" y="139"/>
                    <a:pt x="234" y="139"/>
                    <a:pt x="234" y="139"/>
                  </a:cubicBezTo>
                  <a:cubicBezTo>
                    <a:pt x="234" y="136"/>
                    <a:pt x="236" y="134"/>
                    <a:pt x="237" y="132"/>
                  </a:cubicBezTo>
                  <a:cubicBezTo>
                    <a:pt x="241" y="128"/>
                    <a:pt x="246" y="126"/>
                    <a:pt x="251" y="12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grpSp>
        <p:nvGrpSpPr>
          <p:cNvPr id="78" name="组合 77"/>
          <p:cNvGrpSpPr/>
          <p:nvPr/>
        </p:nvGrpSpPr>
        <p:grpSpPr>
          <a:xfrm>
            <a:off x="9340518" y="4893659"/>
            <a:ext cx="394885" cy="394885"/>
            <a:chOff x="9872275" y="6037311"/>
            <a:chExt cx="432017" cy="432017"/>
          </a:xfrm>
        </p:grpSpPr>
        <p:sp useBgFill="1">
          <p:nvSpPr>
            <p:cNvPr id="79" name="椭圆 78"/>
            <p:cNvSpPr/>
            <p:nvPr/>
          </p:nvSpPr>
          <p:spPr>
            <a:xfrm>
              <a:off x="9872275" y="6037311"/>
              <a:ext cx="432017" cy="432017"/>
            </a:xfrm>
            <a:prstGeom prst="ellipse">
              <a:avLst/>
            </a:prstGeom>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Freeform 43"/>
            <p:cNvSpPr>
              <a:spLocks noEditPoints="1"/>
            </p:cNvSpPr>
            <p:nvPr/>
          </p:nvSpPr>
          <p:spPr bwMode="auto">
            <a:xfrm>
              <a:off x="9973220" y="6111351"/>
              <a:ext cx="228979" cy="283934"/>
            </a:xfrm>
            <a:custGeom>
              <a:avLst/>
              <a:gdLst>
                <a:gd name="T0" fmla="*/ 110 w 265"/>
                <a:gd name="T1" fmla="*/ 295 h 330"/>
                <a:gd name="T2" fmla="*/ 18 w 265"/>
                <a:gd name="T3" fmla="*/ 269 h 330"/>
                <a:gd name="T4" fmla="*/ 247 w 265"/>
                <a:gd name="T5" fmla="*/ 327 h 330"/>
                <a:gd name="T6" fmla="*/ 0 w 265"/>
                <a:gd name="T7" fmla="*/ 258 h 330"/>
                <a:gd name="T8" fmla="*/ 54 w 265"/>
                <a:gd name="T9" fmla="*/ 299 h 330"/>
                <a:gd name="T10" fmla="*/ 54 w 265"/>
                <a:gd name="T11" fmla="*/ 276 h 330"/>
                <a:gd name="T12" fmla="*/ 76 w 265"/>
                <a:gd name="T13" fmla="*/ 276 h 330"/>
                <a:gd name="T14" fmla="*/ 103 w 265"/>
                <a:gd name="T15" fmla="*/ 275 h 330"/>
                <a:gd name="T16" fmla="*/ 146 w 265"/>
                <a:gd name="T17" fmla="*/ 285 h 330"/>
                <a:gd name="T18" fmla="*/ 125 w 265"/>
                <a:gd name="T19" fmla="*/ 285 h 330"/>
                <a:gd name="T20" fmla="*/ 190 w 265"/>
                <a:gd name="T21" fmla="*/ 314 h 330"/>
                <a:gd name="T22" fmla="*/ 190 w 265"/>
                <a:gd name="T23" fmla="*/ 285 h 330"/>
                <a:gd name="T24" fmla="*/ 189 w 265"/>
                <a:gd name="T25" fmla="*/ 299 h 330"/>
                <a:gd name="T26" fmla="*/ 190 w 265"/>
                <a:gd name="T27" fmla="*/ 314 h 330"/>
                <a:gd name="T28" fmla="*/ 210 w 265"/>
                <a:gd name="T29" fmla="*/ 276 h 330"/>
                <a:gd name="T30" fmla="*/ 10 w 265"/>
                <a:gd name="T31" fmla="*/ 140 h 330"/>
                <a:gd name="T32" fmla="*/ 43 w 265"/>
                <a:gd name="T33" fmla="*/ 116 h 330"/>
                <a:gd name="T34" fmla="*/ 2 w 265"/>
                <a:gd name="T35" fmla="*/ 116 h 330"/>
                <a:gd name="T36" fmla="*/ 77 w 265"/>
                <a:gd name="T37" fmla="*/ 80 h 330"/>
                <a:gd name="T38" fmla="*/ 83 w 265"/>
                <a:gd name="T39" fmla="*/ 63 h 330"/>
                <a:gd name="T40" fmla="*/ 68 w 265"/>
                <a:gd name="T41" fmla="*/ 74 h 330"/>
                <a:gd name="T42" fmla="*/ 145 w 265"/>
                <a:gd name="T43" fmla="*/ 38 h 330"/>
                <a:gd name="T44" fmla="*/ 132 w 265"/>
                <a:gd name="T45" fmla="*/ 0 h 330"/>
                <a:gd name="T46" fmla="*/ 120 w 265"/>
                <a:gd name="T47" fmla="*/ 38 h 330"/>
                <a:gd name="T48" fmla="*/ 197 w 265"/>
                <a:gd name="T49" fmla="*/ 74 h 330"/>
                <a:gd name="T50" fmla="*/ 182 w 265"/>
                <a:gd name="T51" fmla="*/ 63 h 330"/>
                <a:gd name="T52" fmla="*/ 230 w 265"/>
                <a:gd name="T53" fmla="*/ 140 h 330"/>
                <a:gd name="T54" fmla="*/ 262 w 265"/>
                <a:gd name="T55" fmla="*/ 116 h 330"/>
                <a:gd name="T56" fmla="*/ 222 w 265"/>
                <a:gd name="T57" fmla="*/ 116 h 330"/>
                <a:gd name="T58" fmla="*/ 110 w 265"/>
                <a:gd name="T59" fmla="*/ 246 h 330"/>
                <a:gd name="T60" fmla="*/ 143 w 265"/>
                <a:gd name="T61" fmla="*/ 224 h 330"/>
                <a:gd name="T62" fmla="*/ 110 w 265"/>
                <a:gd name="T63" fmla="*/ 53 h 330"/>
                <a:gd name="T64" fmla="*/ 143 w 265"/>
                <a:gd name="T65" fmla="*/ 166 h 330"/>
                <a:gd name="T66" fmla="*/ 122 w 265"/>
                <a:gd name="T67" fmla="*/ 115 h 330"/>
                <a:gd name="T68" fmla="*/ 122 w 265"/>
                <a:gd name="T69" fmla="*/ 86 h 330"/>
                <a:gd name="T70" fmla="*/ 1 w 265"/>
                <a:gd name="T71" fmla="*/ 156 h 330"/>
                <a:gd name="T72" fmla="*/ 1 w 265"/>
                <a:gd name="T73" fmla="*/ 156 h 330"/>
                <a:gd name="T74" fmla="*/ 33 w 265"/>
                <a:gd name="T75" fmla="*/ 166 h 330"/>
                <a:gd name="T76" fmla="*/ 55 w 265"/>
                <a:gd name="T77" fmla="*/ 246 h 330"/>
                <a:gd name="T78" fmla="*/ 88 w 265"/>
                <a:gd name="T79" fmla="*/ 187 h 330"/>
                <a:gd name="T80" fmla="*/ 88 w 265"/>
                <a:gd name="T81" fmla="*/ 187 h 330"/>
                <a:gd name="T82" fmla="*/ 88 w 265"/>
                <a:gd name="T83" fmla="*/ 115 h 330"/>
                <a:gd name="T84" fmla="*/ 210 w 265"/>
                <a:gd name="T85" fmla="*/ 246 h 330"/>
                <a:gd name="T86" fmla="*/ 199 w 265"/>
                <a:gd name="T87" fmla="*/ 187 h 330"/>
                <a:gd name="T88" fmla="*/ 199 w 265"/>
                <a:gd name="T89" fmla="*/ 187 h 330"/>
                <a:gd name="T90" fmla="*/ 199 w 265"/>
                <a:gd name="T91" fmla="*/ 115 h 330"/>
                <a:gd name="T92" fmla="*/ 264 w 265"/>
                <a:gd name="T93" fmla="*/ 246 h 330"/>
                <a:gd name="T94" fmla="*/ 232 w 265"/>
                <a:gd name="T95" fmla="*/ 18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330">
                  <a:moveTo>
                    <a:pt x="103" y="306"/>
                  </a:moveTo>
                  <a:cubicBezTo>
                    <a:pt x="98" y="306"/>
                    <a:pt x="95" y="302"/>
                    <a:pt x="95" y="295"/>
                  </a:cubicBezTo>
                  <a:cubicBezTo>
                    <a:pt x="95" y="288"/>
                    <a:pt x="98" y="284"/>
                    <a:pt x="103" y="284"/>
                  </a:cubicBezTo>
                  <a:cubicBezTo>
                    <a:pt x="108" y="284"/>
                    <a:pt x="110" y="289"/>
                    <a:pt x="110" y="295"/>
                  </a:cubicBezTo>
                  <a:cubicBezTo>
                    <a:pt x="110" y="302"/>
                    <a:pt x="107" y="306"/>
                    <a:pt x="103" y="306"/>
                  </a:cubicBezTo>
                  <a:close/>
                  <a:moveTo>
                    <a:pt x="0" y="258"/>
                  </a:moveTo>
                  <a:cubicBezTo>
                    <a:pt x="0" y="269"/>
                    <a:pt x="0" y="269"/>
                    <a:pt x="0" y="269"/>
                  </a:cubicBezTo>
                  <a:cubicBezTo>
                    <a:pt x="18" y="269"/>
                    <a:pt x="18" y="269"/>
                    <a:pt x="18" y="269"/>
                  </a:cubicBezTo>
                  <a:cubicBezTo>
                    <a:pt x="18" y="327"/>
                    <a:pt x="18" y="327"/>
                    <a:pt x="18" y="327"/>
                  </a:cubicBezTo>
                  <a:cubicBezTo>
                    <a:pt x="18" y="329"/>
                    <a:pt x="20" y="330"/>
                    <a:pt x="22" y="330"/>
                  </a:cubicBezTo>
                  <a:cubicBezTo>
                    <a:pt x="243" y="330"/>
                    <a:pt x="243" y="330"/>
                    <a:pt x="243" y="330"/>
                  </a:cubicBezTo>
                  <a:cubicBezTo>
                    <a:pt x="245" y="330"/>
                    <a:pt x="247" y="329"/>
                    <a:pt x="247" y="327"/>
                  </a:cubicBezTo>
                  <a:cubicBezTo>
                    <a:pt x="247" y="269"/>
                    <a:pt x="247" y="269"/>
                    <a:pt x="247" y="269"/>
                  </a:cubicBezTo>
                  <a:cubicBezTo>
                    <a:pt x="265" y="269"/>
                    <a:pt x="265" y="269"/>
                    <a:pt x="265" y="269"/>
                  </a:cubicBezTo>
                  <a:cubicBezTo>
                    <a:pt x="265" y="258"/>
                    <a:pt x="265" y="258"/>
                    <a:pt x="265" y="258"/>
                  </a:cubicBezTo>
                  <a:lnTo>
                    <a:pt x="0" y="258"/>
                  </a:lnTo>
                  <a:close/>
                  <a:moveTo>
                    <a:pt x="76" y="314"/>
                  </a:moveTo>
                  <a:cubicBezTo>
                    <a:pt x="65" y="314"/>
                    <a:pt x="65" y="314"/>
                    <a:pt x="65" y="314"/>
                  </a:cubicBezTo>
                  <a:cubicBezTo>
                    <a:pt x="65" y="299"/>
                    <a:pt x="65" y="299"/>
                    <a:pt x="65" y="299"/>
                  </a:cubicBezTo>
                  <a:cubicBezTo>
                    <a:pt x="54" y="299"/>
                    <a:pt x="54" y="299"/>
                    <a:pt x="54" y="299"/>
                  </a:cubicBezTo>
                  <a:cubicBezTo>
                    <a:pt x="54" y="314"/>
                    <a:pt x="54" y="314"/>
                    <a:pt x="54" y="314"/>
                  </a:cubicBezTo>
                  <a:cubicBezTo>
                    <a:pt x="44" y="314"/>
                    <a:pt x="44" y="314"/>
                    <a:pt x="44" y="314"/>
                  </a:cubicBezTo>
                  <a:cubicBezTo>
                    <a:pt x="44" y="276"/>
                    <a:pt x="44" y="276"/>
                    <a:pt x="44" y="276"/>
                  </a:cubicBezTo>
                  <a:cubicBezTo>
                    <a:pt x="54" y="276"/>
                    <a:pt x="54" y="276"/>
                    <a:pt x="54" y="276"/>
                  </a:cubicBezTo>
                  <a:cubicBezTo>
                    <a:pt x="54" y="290"/>
                    <a:pt x="54" y="290"/>
                    <a:pt x="54" y="290"/>
                  </a:cubicBezTo>
                  <a:cubicBezTo>
                    <a:pt x="65" y="290"/>
                    <a:pt x="65" y="290"/>
                    <a:pt x="65" y="290"/>
                  </a:cubicBezTo>
                  <a:cubicBezTo>
                    <a:pt x="65" y="276"/>
                    <a:pt x="65" y="276"/>
                    <a:pt x="65" y="276"/>
                  </a:cubicBezTo>
                  <a:cubicBezTo>
                    <a:pt x="76" y="276"/>
                    <a:pt x="76" y="276"/>
                    <a:pt x="76" y="276"/>
                  </a:cubicBezTo>
                  <a:lnTo>
                    <a:pt x="76" y="314"/>
                  </a:lnTo>
                  <a:close/>
                  <a:moveTo>
                    <a:pt x="102" y="315"/>
                  </a:moveTo>
                  <a:cubicBezTo>
                    <a:pt x="92" y="315"/>
                    <a:pt x="84" y="307"/>
                    <a:pt x="84" y="295"/>
                  </a:cubicBezTo>
                  <a:cubicBezTo>
                    <a:pt x="84" y="283"/>
                    <a:pt x="92" y="275"/>
                    <a:pt x="103" y="275"/>
                  </a:cubicBezTo>
                  <a:cubicBezTo>
                    <a:pt x="114" y="275"/>
                    <a:pt x="121" y="283"/>
                    <a:pt x="121" y="295"/>
                  </a:cubicBezTo>
                  <a:cubicBezTo>
                    <a:pt x="121" y="307"/>
                    <a:pt x="114" y="315"/>
                    <a:pt x="102" y="315"/>
                  </a:cubicBezTo>
                  <a:close/>
                  <a:moveTo>
                    <a:pt x="155" y="285"/>
                  </a:moveTo>
                  <a:cubicBezTo>
                    <a:pt x="146" y="285"/>
                    <a:pt x="146" y="285"/>
                    <a:pt x="146" y="285"/>
                  </a:cubicBezTo>
                  <a:cubicBezTo>
                    <a:pt x="146" y="314"/>
                    <a:pt x="146" y="314"/>
                    <a:pt x="146" y="314"/>
                  </a:cubicBezTo>
                  <a:cubicBezTo>
                    <a:pt x="135" y="314"/>
                    <a:pt x="135" y="314"/>
                    <a:pt x="135" y="314"/>
                  </a:cubicBezTo>
                  <a:cubicBezTo>
                    <a:pt x="135" y="285"/>
                    <a:pt x="135" y="285"/>
                    <a:pt x="135" y="285"/>
                  </a:cubicBezTo>
                  <a:cubicBezTo>
                    <a:pt x="125" y="285"/>
                    <a:pt x="125" y="285"/>
                    <a:pt x="125" y="285"/>
                  </a:cubicBezTo>
                  <a:cubicBezTo>
                    <a:pt x="125" y="276"/>
                    <a:pt x="125" y="276"/>
                    <a:pt x="125" y="276"/>
                  </a:cubicBezTo>
                  <a:cubicBezTo>
                    <a:pt x="155" y="276"/>
                    <a:pt x="155" y="276"/>
                    <a:pt x="155" y="276"/>
                  </a:cubicBezTo>
                  <a:lnTo>
                    <a:pt x="155" y="285"/>
                  </a:lnTo>
                  <a:close/>
                  <a:moveTo>
                    <a:pt x="190" y="314"/>
                  </a:moveTo>
                  <a:cubicBezTo>
                    <a:pt x="165" y="314"/>
                    <a:pt x="165" y="314"/>
                    <a:pt x="165" y="314"/>
                  </a:cubicBezTo>
                  <a:cubicBezTo>
                    <a:pt x="165" y="276"/>
                    <a:pt x="165" y="276"/>
                    <a:pt x="165" y="276"/>
                  </a:cubicBezTo>
                  <a:cubicBezTo>
                    <a:pt x="190" y="276"/>
                    <a:pt x="190" y="276"/>
                    <a:pt x="190" y="276"/>
                  </a:cubicBezTo>
                  <a:cubicBezTo>
                    <a:pt x="190" y="285"/>
                    <a:pt x="190" y="285"/>
                    <a:pt x="190" y="285"/>
                  </a:cubicBezTo>
                  <a:cubicBezTo>
                    <a:pt x="175" y="285"/>
                    <a:pt x="175" y="285"/>
                    <a:pt x="175" y="285"/>
                  </a:cubicBezTo>
                  <a:cubicBezTo>
                    <a:pt x="175" y="290"/>
                    <a:pt x="175" y="290"/>
                    <a:pt x="175" y="290"/>
                  </a:cubicBezTo>
                  <a:cubicBezTo>
                    <a:pt x="189" y="290"/>
                    <a:pt x="189" y="290"/>
                    <a:pt x="189" y="290"/>
                  </a:cubicBezTo>
                  <a:cubicBezTo>
                    <a:pt x="189" y="299"/>
                    <a:pt x="189" y="299"/>
                    <a:pt x="189" y="299"/>
                  </a:cubicBezTo>
                  <a:cubicBezTo>
                    <a:pt x="175" y="299"/>
                    <a:pt x="175" y="299"/>
                    <a:pt x="175" y="299"/>
                  </a:cubicBezTo>
                  <a:cubicBezTo>
                    <a:pt x="175" y="305"/>
                    <a:pt x="175" y="305"/>
                    <a:pt x="175" y="305"/>
                  </a:cubicBezTo>
                  <a:cubicBezTo>
                    <a:pt x="190" y="305"/>
                    <a:pt x="190" y="305"/>
                    <a:pt x="190" y="305"/>
                  </a:cubicBezTo>
                  <a:lnTo>
                    <a:pt x="190" y="314"/>
                  </a:lnTo>
                  <a:close/>
                  <a:moveTo>
                    <a:pt x="225" y="314"/>
                  </a:moveTo>
                  <a:cubicBezTo>
                    <a:pt x="200" y="314"/>
                    <a:pt x="200" y="314"/>
                    <a:pt x="200" y="314"/>
                  </a:cubicBezTo>
                  <a:cubicBezTo>
                    <a:pt x="200" y="276"/>
                    <a:pt x="200" y="276"/>
                    <a:pt x="200" y="276"/>
                  </a:cubicBezTo>
                  <a:cubicBezTo>
                    <a:pt x="210" y="276"/>
                    <a:pt x="210" y="276"/>
                    <a:pt x="210" y="276"/>
                  </a:cubicBezTo>
                  <a:cubicBezTo>
                    <a:pt x="210" y="305"/>
                    <a:pt x="210" y="305"/>
                    <a:pt x="210" y="305"/>
                  </a:cubicBezTo>
                  <a:cubicBezTo>
                    <a:pt x="225" y="305"/>
                    <a:pt x="225" y="305"/>
                    <a:pt x="225" y="305"/>
                  </a:cubicBezTo>
                  <a:lnTo>
                    <a:pt x="225" y="314"/>
                  </a:lnTo>
                  <a:close/>
                  <a:moveTo>
                    <a:pt x="10" y="140"/>
                  </a:moveTo>
                  <a:cubicBezTo>
                    <a:pt x="22" y="132"/>
                    <a:pt x="22" y="132"/>
                    <a:pt x="22" y="132"/>
                  </a:cubicBezTo>
                  <a:cubicBezTo>
                    <a:pt x="35" y="140"/>
                    <a:pt x="35" y="140"/>
                    <a:pt x="35" y="140"/>
                  </a:cubicBezTo>
                  <a:cubicBezTo>
                    <a:pt x="32" y="125"/>
                    <a:pt x="32" y="125"/>
                    <a:pt x="32" y="125"/>
                  </a:cubicBezTo>
                  <a:cubicBezTo>
                    <a:pt x="43" y="116"/>
                    <a:pt x="43" y="116"/>
                    <a:pt x="43" y="116"/>
                  </a:cubicBezTo>
                  <a:cubicBezTo>
                    <a:pt x="28" y="115"/>
                    <a:pt x="28" y="115"/>
                    <a:pt x="28" y="115"/>
                  </a:cubicBezTo>
                  <a:cubicBezTo>
                    <a:pt x="22" y="101"/>
                    <a:pt x="22" y="101"/>
                    <a:pt x="22" y="101"/>
                  </a:cubicBezTo>
                  <a:cubicBezTo>
                    <a:pt x="17" y="115"/>
                    <a:pt x="17" y="115"/>
                    <a:pt x="17" y="115"/>
                  </a:cubicBezTo>
                  <a:cubicBezTo>
                    <a:pt x="2" y="116"/>
                    <a:pt x="2" y="116"/>
                    <a:pt x="2" y="116"/>
                  </a:cubicBezTo>
                  <a:cubicBezTo>
                    <a:pt x="13" y="125"/>
                    <a:pt x="13" y="125"/>
                    <a:pt x="13" y="125"/>
                  </a:cubicBezTo>
                  <a:lnTo>
                    <a:pt x="10" y="140"/>
                  </a:lnTo>
                  <a:close/>
                  <a:moveTo>
                    <a:pt x="64" y="88"/>
                  </a:moveTo>
                  <a:cubicBezTo>
                    <a:pt x="77" y="80"/>
                    <a:pt x="77" y="80"/>
                    <a:pt x="77" y="80"/>
                  </a:cubicBezTo>
                  <a:cubicBezTo>
                    <a:pt x="89" y="88"/>
                    <a:pt x="89" y="88"/>
                    <a:pt x="89" y="88"/>
                  </a:cubicBezTo>
                  <a:cubicBezTo>
                    <a:pt x="86" y="74"/>
                    <a:pt x="86" y="74"/>
                    <a:pt x="86" y="74"/>
                  </a:cubicBezTo>
                  <a:cubicBezTo>
                    <a:pt x="97" y="64"/>
                    <a:pt x="97" y="64"/>
                    <a:pt x="97" y="64"/>
                  </a:cubicBezTo>
                  <a:cubicBezTo>
                    <a:pt x="83" y="63"/>
                    <a:pt x="83" y="63"/>
                    <a:pt x="83" y="63"/>
                  </a:cubicBezTo>
                  <a:cubicBezTo>
                    <a:pt x="77" y="50"/>
                    <a:pt x="77" y="50"/>
                    <a:pt x="77" y="50"/>
                  </a:cubicBezTo>
                  <a:cubicBezTo>
                    <a:pt x="71" y="63"/>
                    <a:pt x="71" y="63"/>
                    <a:pt x="71" y="63"/>
                  </a:cubicBezTo>
                  <a:cubicBezTo>
                    <a:pt x="57" y="64"/>
                    <a:pt x="57" y="64"/>
                    <a:pt x="57" y="64"/>
                  </a:cubicBezTo>
                  <a:cubicBezTo>
                    <a:pt x="68" y="74"/>
                    <a:pt x="68" y="74"/>
                    <a:pt x="68" y="74"/>
                  </a:cubicBezTo>
                  <a:lnTo>
                    <a:pt x="64" y="88"/>
                  </a:lnTo>
                  <a:close/>
                  <a:moveTo>
                    <a:pt x="120" y="38"/>
                  </a:moveTo>
                  <a:cubicBezTo>
                    <a:pt x="132" y="31"/>
                    <a:pt x="132" y="31"/>
                    <a:pt x="132" y="31"/>
                  </a:cubicBezTo>
                  <a:cubicBezTo>
                    <a:pt x="145" y="38"/>
                    <a:pt x="145" y="38"/>
                    <a:pt x="145" y="38"/>
                  </a:cubicBezTo>
                  <a:cubicBezTo>
                    <a:pt x="142" y="24"/>
                    <a:pt x="142" y="24"/>
                    <a:pt x="142" y="24"/>
                  </a:cubicBezTo>
                  <a:cubicBezTo>
                    <a:pt x="153" y="15"/>
                    <a:pt x="153" y="15"/>
                    <a:pt x="153" y="15"/>
                  </a:cubicBezTo>
                  <a:cubicBezTo>
                    <a:pt x="138" y="13"/>
                    <a:pt x="138" y="13"/>
                    <a:pt x="138" y="13"/>
                  </a:cubicBezTo>
                  <a:cubicBezTo>
                    <a:pt x="132" y="0"/>
                    <a:pt x="132" y="0"/>
                    <a:pt x="132" y="0"/>
                  </a:cubicBezTo>
                  <a:cubicBezTo>
                    <a:pt x="127" y="13"/>
                    <a:pt x="127" y="13"/>
                    <a:pt x="127" y="13"/>
                  </a:cubicBezTo>
                  <a:cubicBezTo>
                    <a:pt x="112" y="15"/>
                    <a:pt x="112" y="15"/>
                    <a:pt x="112" y="15"/>
                  </a:cubicBezTo>
                  <a:cubicBezTo>
                    <a:pt x="123" y="24"/>
                    <a:pt x="123" y="24"/>
                    <a:pt x="123" y="24"/>
                  </a:cubicBezTo>
                  <a:lnTo>
                    <a:pt x="120" y="38"/>
                  </a:lnTo>
                  <a:close/>
                  <a:moveTo>
                    <a:pt x="176" y="88"/>
                  </a:moveTo>
                  <a:cubicBezTo>
                    <a:pt x="188" y="80"/>
                    <a:pt x="188" y="80"/>
                    <a:pt x="188" y="80"/>
                  </a:cubicBezTo>
                  <a:cubicBezTo>
                    <a:pt x="200" y="88"/>
                    <a:pt x="200" y="88"/>
                    <a:pt x="200" y="88"/>
                  </a:cubicBezTo>
                  <a:cubicBezTo>
                    <a:pt x="197" y="74"/>
                    <a:pt x="197" y="74"/>
                    <a:pt x="197" y="74"/>
                  </a:cubicBezTo>
                  <a:cubicBezTo>
                    <a:pt x="208" y="64"/>
                    <a:pt x="208" y="64"/>
                    <a:pt x="208" y="64"/>
                  </a:cubicBezTo>
                  <a:cubicBezTo>
                    <a:pt x="194" y="63"/>
                    <a:pt x="194" y="63"/>
                    <a:pt x="194" y="63"/>
                  </a:cubicBezTo>
                  <a:cubicBezTo>
                    <a:pt x="188" y="50"/>
                    <a:pt x="188" y="50"/>
                    <a:pt x="188" y="50"/>
                  </a:cubicBezTo>
                  <a:cubicBezTo>
                    <a:pt x="182" y="63"/>
                    <a:pt x="182" y="63"/>
                    <a:pt x="182" y="63"/>
                  </a:cubicBezTo>
                  <a:cubicBezTo>
                    <a:pt x="168" y="64"/>
                    <a:pt x="168" y="64"/>
                    <a:pt x="168" y="64"/>
                  </a:cubicBezTo>
                  <a:cubicBezTo>
                    <a:pt x="179" y="74"/>
                    <a:pt x="179" y="74"/>
                    <a:pt x="179" y="74"/>
                  </a:cubicBezTo>
                  <a:lnTo>
                    <a:pt x="176" y="88"/>
                  </a:lnTo>
                  <a:close/>
                  <a:moveTo>
                    <a:pt x="230" y="140"/>
                  </a:moveTo>
                  <a:cubicBezTo>
                    <a:pt x="242" y="132"/>
                    <a:pt x="242" y="132"/>
                    <a:pt x="242" y="132"/>
                  </a:cubicBezTo>
                  <a:cubicBezTo>
                    <a:pt x="255" y="140"/>
                    <a:pt x="255" y="140"/>
                    <a:pt x="255" y="140"/>
                  </a:cubicBezTo>
                  <a:cubicBezTo>
                    <a:pt x="252" y="125"/>
                    <a:pt x="252" y="125"/>
                    <a:pt x="252" y="125"/>
                  </a:cubicBezTo>
                  <a:cubicBezTo>
                    <a:pt x="262" y="116"/>
                    <a:pt x="262" y="116"/>
                    <a:pt x="262" y="116"/>
                  </a:cubicBezTo>
                  <a:cubicBezTo>
                    <a:pt x="248" y="115"/>
                    <a:pt x="248" y="115"/>
                    <a:pt x="248" y="115"/>
                  </a:cubicBezTo>
                  <a:cubicBezTo>
                    <a:pt x="242" y="101"/>
                    <a:pt x="242" y="101"/>
                    <a:pt x="242" y="101"/>
                  </a:cubicBezTo>
                  <a:cubicBezTo>
                    <a:pt x="237" y="115"/>
                    <a:pt x="237" y="115"/>
                    <a:pt x="237" y="115"/>
                  </a:cubicBezTo>
                  <a:cubicBezTo>
                    <a:pt x="222" y="116"/>
                    <a:pt x="222" y="116"/>
                    <a:pt x="222" y="116"/>
                  </a:cubicBezTo>
                  <a:cubicBezTo>
                    <a:pt x="233" y="125"/>
                    <a:pt x="233" y="125"/>
                    <a:pt x="233" y="125"/>
                  </a:cubicBezTo>
                  <a:lnTo>
                    <a:pt x="230" y="140"/>
                  </a:lnTo>
                  <a:close/>
                  <a:moveTo>
                    <a:pt x="110" y="53"/>
                  </a:moveTo>
                  <a:cubicBezTo>
                    <a:pt x="110" y="246"/>
                    <a:pt x="110" y="246"/>
                    <a:pt x="110" y="246"/>
                  </a:cubicBezTo>
                  <a:cubicBezTo>
                    <a:pt x="122" y="246"/>
                    <a:pt x="122" y="246"/>
                    <a:pt x="122" y="246"/>
                  </a:cubicBezTo>
                  <a:cubicBezTo>
                    <a:pt x="122" y="224"/>
                    <a:pt x="122" y="224"/>
                    <a:pt x="122" y="224"/>
                  </a:cubicBezTo>
                  <a:cubicBezTo>
                    <a:pt x="122" y="217"/>
                    <a:pt x="126" y="212"/>
                    <a:pt x="132" y="212"/>
                  </a:cubicBezTo>
                  <a:cubicBezTo>
                    <a:pt x="138" y="212"/>
                    <a:pt x="143" y="217"/>
                    <a:pt x="143" y="224"/>
                  </a:cubicBezTo>
                  <a:cubicBezTo>
                    <a:pt x="143" y="246"/>
                    <a:pt x="143" y="246"/>
                    <a:pt x="143" y="246"/>
                  </a:cubicBezTo>
                  <a:cubicBezTo>
                    <a:pt x="155" y="246"/>
                    <a:pt x="155" y="246"/>
                    <a:pt x="155" y="246"/>
                  </a:cubicBezTo>
                  <a:cubicBezTo>
                    <a:pt x="155" y="53"/>
                    <a:pt x="155" y="53"/>
                    <a:pt x="155" y="53"/>
                  </a:cubicBezTo>
                  <a:lnTo>
                    <a:pt x="110" y="53"/>
                  </a:lnTo>
                  <a:close/>
                  <a:moveTo>
                    <a:pt x="143" y="187"/>
                  </a:moveTo>
                  <a:cubicBezTo>
                    <a:pt x="122" y="187"/>
                    <a:pt x="122" y="187"/>
                    <a:pt x="122" y="187"/>
                  </a:cubicBezTo>
                  <a:cubicBezTo>
                    <a:pt x="122" y="166"/>
                    <a:pt x="122" y="166"/>
                    <a:pt x="122" y="166"/>
                  </a:cubicBezTo>
                  <a:cubicBezTo>
                    <a:pt x="143" y="166"/>
                    <a:pt x="143" y="166"/>
                    <a:pt x="143" y="166"/>
                  </a:cubicBezTo>
                  <a:lnTo>
                    <a:pt x="143" y="187"/>
                  </a:lnTo>
                  <a:close/>
                  <a:moveTo>
                    <a:pt x="143" y="137"/>
                  </a:moveTo>
                  <a:cubicBezTo>
                    <a:pt x="122" y="137"/>
                    <a:pt x="122" y="137"/>
                    <a:pt x="122" y="137"/>
                  </a:cubicBezTo>
                  <a:cubicBezTo>
                    <a:pt x="122" y="115"/>
                    <a:pt x="122" y="115"/>
                    <a:pt x="122" y="115"/>
                  </a:cubicBezTo>
                  <a:cubicBezTo>
                    <a:pt x="143" y="115"/>
                    <a:pt x="143" y="115"/>
                    <a:pt x="143" y="115"/>
                  </a:cubicBezTo>
                  <a:lnTo>
                    <a:pt x="143" y="137"/>
                  </a:lnTo>
                  <a:close/>
                  <a:moveTo>
                    <a:pt x="143" y="86"/>
                  </a:moveTo>
                  <a:cubicBezTo>
                    <a:pt x="122" y="86"/>
                    <a:pt x="122" y="86"/>
                    <a:pt x="122" y="86"/>
                  </a:cubicBezTo>
                  <a:cubicBezTo>
                    <a:pt x="122" y="64"/>
                    <a:pt x="122" y="64"/>
                    <a:pt x="122" y="64"/>
                  </a:cubicBezTo>
                  <a:cubicBezTo>
                    <a:pt x="143" y="64"/>
                    <a:pt x="143" y="64"/>
                    <a:pt x="143" y="64"/>
                  </a:cubicBezTo>
                  <a:lnTo>
                    <a:pt x="143" y="86"/>
                  </a:lnTo>
                  <a:close/>
                  <a:moveTo>
                    <a:pt x="1" y="156"/>
                  </a:moveTo>
                  <a:cubicBezTo>
                    <a:pt x="1" y="246"/>
                    <a:pt x="1" y="246"/>
                    <a:pt x="1" y="246"/>
                  </a:cubicBezTo>
                  <a:cubicBezTo>
                    <a:pt x="44" y="246"/>
                    <a:pt x="44" y="246"/>
                    <a:pt x="44" y="246"/>
                  </a:cubicBezTo>
                  <a:cubicBezTo>
                    <a:pt x="44" y="156"/>
                    <a:pt x="44" y="156"/>
                    <a:pt x="44" y="156"/>
                  </a:cubicBezTo>
                  <a:lnTo>
                    <a:pt x="1" y="156"/>
                  </a:lnTo>
                  <a:close/>
                  <a:moveTo>
                    <a:pt x="33" y="187"/>
                  </a:moveTo>
                  <a:cubicBezTo>
                    <a:pt x="12" y="187"/>
                    <a:pt x="12" y="187"/>
                    <a:pt x="12" y="187"/>
                  </a:cubicBezTo>
                  <a:cubicBezTo>
                    <a:pt x="12" y="166"/>
                    <a:pt x="12" y="166"/>
                    <a:pt x="12" y="166"/>
                  </a:cubicBezTo>
                  <a:cubicBezTo>
                    <a:pt x="33" y="166"/>
                    <a:pt x="33" y="166"/>
                    <a:pt x="33" y="166"/>
                  </a:cubicBezTo>
                  <a:lnTo>
                    <a:pt x="33" y="187"/>
                  </a:lnTo>
                  <a:close/>
                  <a:moveTo>
                    <a:pt x="55" y="105"/>
                  </a:moveTo>
                  <a:cubicBezTo>
                    <a:pt x="55" y="145"/>
                    <a:pt x="55" y="145"/>
                    <a:pt x="55" y="145"/>
                  </a:cubicBezTo>
                  <a:cubicBezTo>
                    <a:pt x="55" y="246"/>
                    <a:pt x="55" y="246"/>
                    <a:pt x="55" y="246"/>
                  </a:cubicBezTo>
                  <a:cubicBezTo>
                    <a:pt x="98" y="246"/>
                    <a:pt x="98" y="246"/>
                    <a:pt x="98" y="246"/>
                  </a:cubicBezTo>
                  <a:cubicBezTo>
                    <a:pt x="98" y="105"/>
                    <a:pt x="98" y="105"/>
                    <a:pt x="98" y="105"/>
                  </a:cubicBezTo>
                  <a:lnTo>
                    <a:pt x="55" y="105"/>
                  </a:lnTo>
                  <a:close/>
                  <a:moveTo>
                    <a:pt x="88" y="187"/>
                  </a:moveTo>
                  <a:cubicBezTo>
                    <a:pt x="66" y="187"/>
                    <a:pt x="66" y="187"/>
                    <a:pt x="66" y="187"/>
                  </a:cubicBezTo>
                  <a:cubicBezTo>
                    <a:pt x="66" y="166"/>
                    <a:pt x="66" y="166"/>
                    <a:pt x="66" y="166"/>
                  </a:cubicBezTo>
                  <a:cubicBezTo>
                    <a:pt x="88" y="166"/>
                    <a:pt x="88" y="166"/>
                    <a:pt x="88" y="166"/>
                  </a:cubicBezTo>
                  <a:lnTo>
                    <a:pt x="88" y="187"/>
                  </a:lnTo>
                  <a:close/>
                  <a:moveTo>
                    <a:pt x="88" y="137"/>
                  </a:moveTo>
                  <a:cubicBezTo>
                    <a:pt x="66" y="137"/>
                    <a:pt x="66" y="137"/>
                    <a:pt x="66" y="137"/>
                  </a:cubicBezTo>
                  <a:cubicBezTo>
                    <a:pt x="66" y="115"/>
                    <a:pt x="66" y="115"/>
                    <a:pt x="66" y="115"/>
                  </a:cubicBezTo>
                  <a:cubicBezTo>
                    <a:pt x="88" y="115"/>
                    <a:pt x="88" y="115"/>
                    <a:pt x="88" y="115"/>
                  </a:cubicBezTo>
                  <a:lnTo>
                    <a:pt x="88" y="137"/>
                  </a:lnTo>
                  <a:close/>
                  <a:moveTo>
                    <a:pt x="167" y="105"/>
                  </a:moveTo>
                  <a:cubicBezTo>
                    <a:pt x="167" y="246"/>
                    <a:pt x="167" y="246"/>
                    <a:pt x="167" y="246"/>
                  </a:cubicBezTo>
                  <a:cubicBezTo>
                    <a:pt x="210" y="246"/>
                    <a:pt x="210" y="246"/>
                    <a:pt x="210" y="246"/>
                  </a:cubicBezTo>
                  <a:cubicBezTo>
                    <a:pt x="210" y="145"/>
                    <a:pt x="210" y="145"/>
                    <a:pt x="210" y="145"/>
                  </a:cubicBezTo>
                  <a:cubicBezTo>
                    <a:pt x="210" y="105"/>
                    <a:pt x="210" y="105"/>
                    <a:pt x="210" y="105"/>
                  </a:cubicBezTo>
                  <a:lnTo>
                    <a:pt x="167" y="105"/>
                  </a:lnTo>
                  <a:close/>
                  <a:moveTo>
                    <a:pt x="199" y="187"/>
                  </a:moveTo>
                  <a:cubicBezTo>
                    <a:pt x="177" y="187"/>
                    <a:pt x="177" y="187"/>
                    <a:pt x="177" y="187"/>
                  </a:cubicBezTo>
                  <a:cubicBezTo>
                    <a:pt x="177" y="166"/>
                    <a:pt x="177" y="166"/>
                    <a:pt x="177" y="166"/>
                  </a:cubicBezTo>
                  <a:cubicBezTo>
                    <a:pt x="199" y="166"/>
                    <a:pt x="199" y="166"/>
                    <a:pt x="199" y="166"/>
                  </a:cubicBezTo>
                  <a:lnTo>
                    <a:pt x="199" y="187"/>
                  </a:lnTo>
                  <a:close/>
                  <a:moveTo>
                    <a:pt x="199" y="137"/>
                  </a:moveTo>
                  <a:cubicBezTo>
                    <a:pt x="177" y="137"/>
                    <a:pt x="177" y="137"/>
                    <a:pt x="177" y="137"/>
                  </a:cubicBezTo>
                  <a:cubicBezTo>
                    <a:pt x="177" y="115"/>
                    <a:pt x="177" y="115"/>
                    <a:pt x="177" y="115"/>
                  </a:cubicBezTo>
                  <a:cubicBezTo>
                    <a:pt x="199" y="115"/>
                    <a:pt x="199" y="115"/>
                    <a:pt x="199" y="115"/>
                  </a:cubicBezTo>
                  <a:lnTo>
                    <a:pt x="199" y="137"/>
                  </a:lnTo>
                  <a:close/>
                  <a:moveTo>
                    <a:pt x="221" y="156"/>
                  </a:moveTo>
                  <a:cubicBezTo>
                    <a:pt x="221" y="246"/>
                    <a:pt x="221" y="246"/>
                    <a:pt x="221" y="246"/>
                  </a:cubicBezTo>
                  <a:cubicBezTo>
                    <a:pt x="264" y="246"/>
                    <a:pt x="264" y="246"/>
                    <a:pt x="264" y="246"/>
                  </a:cubicBezTo>
                  <a:cubicBezTo>
                    <a:pt x="264" y="156"/>
                    <a:pt x="264" y="156"/>
                    <a:pt x="264" y="156"/>
                  </a:cubicBezTo>
                  <a:lnTo>
                    <a:pt x="221" y="156"/>
                  </a:lnTo>
                  <a:close/>
                  <a:moveTo>
                    <a:pt x="253" y="187"/>
                  </a:moveTo>
                  <a:cubicBezTo>
                    <a:pt x="232" y="187"/>
                    <a:pt x="232" y="187"/>
                    <a:pt x="232" y="187"/>
                  </a:cubicBezTo>
                  <a:cubicBezTo>
                    <a:pt x="232" y="166"/>
                    <a:pt x="232" y="166"/>
                    <a:pt x="232" y="166"/>
                  </a:cubicBezTo>
                  <a:cubicBezTo>
                    <a:pt x="253" y="166"/>
                    <a:pt x="253" y="166"/>
                    <a:pt x="253" y="166"/>
                  </a:cubicBezTo>
                  <a:lnTo>
                    <a:pt x="253" y="187"/>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grpSp>
        <p:nvGrpSpPr>
          <p:cNvPr id="81" name="组合 80"/>
          <p:cNvGrpSpPr/>
          <p:nvPr/>
        </p:nvGrpSpPr>
        <p:grpSpPr>
          <a:xfrm>
            <a:off x="8840969" y="4893659"/>
            <a:ext cx="394885" cy="394885"/>
            <a:chOff x="9872275" y="5419834"/>
            <a:chExt cx="432017" cy="432017"/>
          </a:xfrm>
        </p:grpSpPr>
        <p:sp useBgFill="1">
          <p:nvSpPr>
            <p:cNvPr id="82" name="椭圆 81"/>
            <p:cNvSpPr/>
            <p:nvPr/>
          </p:nvSpPr>
          <p:spPr>
            <a:xfrm>
              <a:off x="9872275" y="5419834"/>
              <a:ext cx="432017" cy="432017"/>
            </a:xfrm>
            <a:prstGeom prst="ellipse">
              <a:avLst/>
            </a:prstGeom>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47"/>
            <p:cNvSpPr>
              <a:spLocks noEditPoints="1"/>
            </p:cNvSpPr>
            <p:nvPr/>
          </p:nvSpPr>
          <p:spPr bwMode="auto">
            <a:xfrm>
              <a:off x="9973220" y="5549974"/>
              <a:ext cx="236994" cy="171734"/>
            </a:xfrm>
            <a:custGeom>
              <a:avLst/>
              <a:gdLst>
                <a:gd name="T0" fmla="*/ 253 w 276"/>
                <a:gd name="T1" fmla="*/ 104 h 199"/>
                <a:gd name="T2" fmla="*/ 230 w 276"/>
                <a:gd name="T3" fmla="*/ 88 h 199"/>
                <a:gd name="T4" fmla="*/ 253 w 276"/>
                <a:gd name="T5" fmla="*/ 88 h 199"/>
                <a:gd name="T6" fmla="*/ 58 w 276"/>
                <a:gd name="T7" fmla="*/ 27 h 199"/>
                <a:gd name="T8" fmla="*/ 85 w 276"/>
                <a:gd name="T9" fmla="*/ 12 h 199"/>
                <a:gd name="T10" fmla="*/ 219 w 276"/>
                <a:gd name="T11" fmla="*/ 44 h 199"/>
                <a:gd name="T12" fmla="*/ 265 w 276"/>
                <a:gd name="T13" fmla="*/ 130 h 199"/>
                <a:gd name="T14" fmla="*/ 250 w 276"/>
                <a:gd name="T15" fmla="*/ 156 h 199"/>
                <a:gd name="T16" fmla="*/ 250 w 276"/>
                <a:gd name="T17" fmla="*/ 0 h 199"/>
                <a:gd name="T18" fmla="*/ 192 w 276"/>
                <a:gd name="T19" fmla="*/ 199 h 199"/>
                <a:gd name="T20" fmla="*/ 0 w 276"/>
                <a:gd name="T21" fmla="*/ 70 h 199"/>
                <a:gd name="T22" fmla="*/ 111 w 276"/>
                <a:gd name="T23" fmla="*/ 179 h 199"/>
                <a:gd name="T24" fmla="*/ 27 w 276"/>
                <a:gd name="T25" fmla="*/ 182 h 199"/>
                <a:gd name="T26" fmla="*/ 191 w 276"/>
                <a:gd name="T27" fmla="*/ 158 h 199"/>
                <a:gd name="T28" fmla="*/ 191 w 276"/>
                <a:gd name="T29" fmla="*/ 166 h 199"/>
                <a:gd name="T30" fmla="*/ 27 w 276"/>
                <a:gd name="T31" fmla="*/ 142 h 199"/>
                <a:gd name="T32" fmla="*/ 195 w 276"/>
                <a:gd name="T33" fmla="*/ 146 h 199"/>
                <a:gd name="T34" fmla="*/ 132 w 276"/>
                <a:gd name="T35" fmla="*/ 117 h 199"/>
                <a:gd name="T36" fmla="*/ 155 w 276"/>
                <a:gd name="T37" fmla="*/ 130 h 199"/>
                <a:gd name="T38" fmla="*/ 178 w 276"/>
                <a:gd name="T39" fmla="*/ 117 h 199"/>
                <a:gd name="T40" fmla="*/ 171 w 276"/>
                <a:gd name="T41" fmla="*/ 116 h 199"/>
                <a:gd name="T42" fmla="*/ 165 w 276"/>
                <a:gd name="T43" fmla="*/ 114 h 199"/>
                <a:gd name="T44" fmla="*/ 155 w 276"/>
                <a:gd name="T45" fmla="*/ 114 h 199"/>
                <a:gd name="T46" fmla="*/ 146 w 276"/>
                <a:gd name="T47" fmla="*/ 114 h 199"/>
                <a:gd name="T48" fmla="*/ 140 w 276"/>
                <a:gd name="T49" fmla="*/ 116 h 199"/>
                <a:gd name="T50" fmla="*/ 189 w 276"/>
                <a:gd name="T51" fmla="*/ 100 h 199"/>
                <a:gd name="T52" fmla="*/ 177 w 276"/>
                <a:gd name="T53" fmla="*/ 100 h 199"/>
                <a:gd name="T54" fmla="*/ 158 w 276"/>
                <a:gd name="T55" fmla="*/ 105 h 199"/>
                <a:gd name="T56" fmla="*/ 141 w 276"/>
                <a:gd name="T57" fmla="*/ 106 h 199"/>
                <a:gd name="T58" fmla="*/ 134 w 276"/>
                <a:gd name="T59" fmla="*/ 100 h 199"/>
                <a:gd name="T60" fmla="*/ 121 w 276"/>
                <a:gd name="T61" fmla="*/ 100 h 199"/>
                <a:gd name="T62" fmla="*/ 124 w 276"/>
                <a:gd name="T63" fmla="*/ 117 h 199"/>
                <a:gd name="T64" fmla="*/ 187 w 276"/>
                <a:gd name="T65" fmla="*/ 117 h 199"/>
                <a:gd name="T66" fmla="*/ 115 w 276"/>
                <a:gd name="T67" fmla="*/ 91 h 199"/>
                <a:gd name="T68" fmla="*/ 165 w 276"/>
                <a:gd name="T69" fmla="*/ 64 h 199"/>
                <a:gd name="T70" fmla="*/ 183 w 276"/>
                <a:gd name="T71" fmla="*/ 68 h 199"/>
                <a:gd name="T72" fmla="*/ 127 w 276"/>
                <a:gd name="T73" fmla="*/ 67 h 199"/>
                <a:gd name="T74" fmla="*/ 133 w 276"/>
                <a:gd name="T75" fmla="*/ 70 h 199"/>
                <a:gd name="T76" fmla="*/ 139 w 276"/>
                <a:gd name="T77" fmla="*/ 72 h 199"/>
                <a:gd name="T78" fmla="*/ 146 w 276"/>
                <a:gd name="T79" fmla="*/ 72 h 199"/>
                <a:gd name="T80" fmla="*/ 158 w 276"/>
                <a:gd name="T81" fmla="*/ 73 h 199"/>
                <a:gd name="T82" fmla="*/ 165 w 276"/>
                <a:gd name="T83" fmla="*/ 72 h 199"/>
                <a:gd name="T84" fmla="*/ 165 w 276"/>
                <a:gd name="T85" fmla="*/ 64 h 199"/>
                <a:gd name="T86" fmla="*/ 115 w 276"/>
                <a:gd name="T87" fmla="*/ 86 h 199"/>
                <a:gd name="T88" fmla="*/ 125 w 276"/>
                <a:gd name="T89" fmla="*/ 77 h 199"/>
                <a:gd name="T90" fmla="*/ 140 w 276"/>
                <a:gd name="T91" fmla="*/ 87 h 199"/>
                <a:gd name="T92" fmla="*/ 152 w 276"/>
                <a:gd name="T93" fmla="*/ 87 h 199"/>
                <a:gd name="T94" fmla="*/ 171 w 276"/>
                <a:gd name="T95" fmla="*/ 87 h 199"/>
                <a:gd name="T96" fmla="*/ 175 w 276"/>
                <a:gd name="T97" fmla="*/ 80 h 199"/>
                <a:gd name="T98" fmla="*/ 195 w 276"/>
                <a:gd name="T99" fmla="*/ 87 h 199"/>
                <a:gd name="T100" fmla="*/ 186 w 276"/>
                <a:gd name="T101" fmla="*/ 7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6" h="199">
                  <a:moveTo>
                    <a:pt x="253" y="111"/>
                  </a:moveTo>
                  <a:cubicBezTo>
                    <a:pt x="230" y="111"/>
                    <a:pt x="230" y="111"/>
                    <a:pt x="230" y="111"/>
                  </a:cubicBezTo>
                  <a:cubicBezTo>
                    <a:pt x="230" y="104"/>
                    <a:pt x="230" y="104"/>
                    <a:pt x="230" y="104"/>
                  </a:cubicBezTo>
                  <a:cubicBezTo>
                    <a:pt x="253" y="104"/>
                    <a:pt x="253" y="104"/>
                    <a:pt x="253" y="104"/>
                  </a:cubicBezTo>
                  <a:cubicBezTo>
                    <a:pt x="255" y="104"/>
                    <a:pt x="256" y="106"/>
                    <a:pt x="256" y="108"/>
                  </a:cubicBezTo>
                  <a:cubicBezTo>
                    <a:pt x="256" y="110"/>
                    <a:pt x="255" y="111"/>
                    <a:pt x="253" y="111"/>
                  </a:cubicBezTo>
                  <a:close/>
                  <a:moveTo>
                    <a:pt x="253" y="88"/>
                  </a:moveTo>
                  <a:cubicBezTo>
                    <a:pt x="230" y="88"/>
                    <a:pt x="230" y="88"/>
                    <a:pt x="230" y="88"/>
                  </a:cubicBezTo>
                  <a:cubicBezTo>
                    <a:pt x="230" y="95"/>
                    <a:pt x="230" y="95"/>
                    <a:pt x="230" y="95"/>
                  </a:cubicBezTo>
                  <a:cubicBezTo>
                    <a:pt x="253" y="95"/>
                    <a:pt x="253" y="95"/>
                    <a:pt x="253" y="95"/>
                  </a:cubicBezTo>
                  <a:cubicBezTo>
                    <a:pt x="255" y="95"/>
                    <a:pt x="256" y="93"/>
                    <a:pt x="256" y="91"/>
                  </a:cubicBezTo>
                  <a:cubicBezTo>
                    <a:pt x="256" y="90"/>
                    <a:pt x="255" y="88"/>
                    <a:pt x="253" y="88"/>
                  </a:cubicBezTo>
                  <a:close/>
                  <a:moveTo>
                    <a:pt x="250" y="0"/>
                  </a:moveTo>
                  <a:cubicBezTo>
                    <a:pt x="85" y="0"/>
                    <a:pt x="85" y="0"/>
                    <a:pt x="85" y="0"/>
                  </a:cubicBezTo>
                  <a:cubicBezTo>
                    <a:pt x="70" y="0"/>
                    <a:pt x="58" y="12"/>
                    <a:pt x="58" y="26"/>
                  </a:cubicBezTo>
                  <a:cubicBezTo>
                    <a:pt x="58" y="27"/>
                    <a:pt x="58" y="27"/>
                    <a:pt x="58" y="27"/>
                  </a:cubicBezTo>
                  <a:cubicBezTo>
                    <a:pt x="58" y="33"/>
                    <a:pt x="58" y="33"/>
                    <a:pt x="58" y="33"/>
                  </a:cubicBezTo>
                  <a:cubicBezTo>
                    <a:pt x="70" y="33"/>
                    <a:pt x="70" y="33"/>
                    <a:pt x="70" y="33"/>
                  </a:cubicBezTo>
                  <a:cubicBezTo>
                    <a:pt x="70" y="27"/>
                    <a:pt x="70" y="27"/>
                    <a:pt x="70" y="27"/>
                  </a:cubicBezTo>
                  <a:cubicBezTo>
                    <a:pt x="70" y="18"/>
                    <a:pt x="76" y="12"/>
                    <a:pt x="85" y="12"/>
                  </a:cubicBezTo>
                  <a:cubicBezTo>
                    <a:pt x="250" y="12"/>
                    <a:pt x="250" y="12"/>
                    <a:pt x="250" y="12"/>
                  </a:cubicBezTo>
                  <a:cubicBezTo>
                    <a:pt x="259" y="12"/>
                    <a:pt x="265" y="18"/>
                    <a:pt x="265" y="26"/>
                  </a:cubicBezTo>
                  <a:cubicBezTo>
                    <a:pt x="265" y="44"/>
                    <a:pt x="265" y="44"/>
                    <a:pt x="265" y="44"/>
                  </a:cubicBezTo>
                  <a:cubicBezTo>
                    <a:pt x="219" y="44"/>
                    <a:pt x="219" y="44"/>
                    <a:pt x="219" y="44"/>
                  </a:cubicBezTo>
                  <a:cubicBezTo>
                    <a:pt x="226" y="51"/>
                    <a:pt x="230" y="60"/>
                    <a:pt x="230" y="70"/>
                  </a:cubicBezTo>
                  <a:cubicBezTo>
                    <a:pt x="230" y="74"/>
                    <a:pt x="230" y="74"/>
                    <a:pt x="230" y="74"/>
                  </a:cubicBezTo>
                  <a:cubicBezTo>
                    <a:pt x="265" y="74"/>
                    <a:pt x="265" y="74"/>
                    <a:pt x="265" y="74"/>
                  </a:cubicBezTo>
                  <a:cubicBezTo>
                    <a:pt x="265" y="130"/>
                    <a:pt x="265" y="130"/>
                    <a:pt x="265" y="130"/>
                  </a:cubicBezTo>
                  <a:cubicBezTo>
                    <a:pt x="265" y="138"/>
                    <a:pt x="259" y="145"/>
                    <a:pt x="250" y="145"/>
                  </a:cubicBezTo>
                  <a:cubicBezTo>
                    <a:pt x="230" y="145"/>
                    <a:pt x="230" y="145"/>
                    <a:pt x="230" y="145"/>
                  </a:cubicBezTo>
                  <a:cubicBezTo>
                    <a:pt x="230" y="156"/>
                    <a:pt x="230" y="156"/>
                    <a:pt x="230" y="156"/>
                  </a:cubicBezTo>
                  <a:cubicBezTo>
                    <a:pt x="250" y="156"/>
                    <a:pt x="250" y="156"/>
                    <a:pt x="250" y="156"/>
                  </a:cubicBezTo>
                  <a:cubicBezTo>
                    <a:pt x="265" y="156"/>
                    <a:pt x="276" y="144"/>
                    <a:pt x="276" y="130"/>
                  </a:cubicBezTo>
                  <a:cubicBezTo>
                    <a:pt x="276" y="130"/>
                    <a:pt x="276" y="130"/>
                    <a:pt x="276" y="130"/>
                  </a:cubicBezTo>
                  <a:cubicBezTo>
                    <a:pt x="276" y="26"/>
                    <a:pt x="276" y="26"/>
                    <a:pt x="276" y="26"/>
                  </a:cubicBezTo>
                  <a:cubicBezTo>
                    <a:pt x="276" y="12"/>
                    <a:pt x="265" y="0"/>
                    <a:pt x="250" y="0"/>
                  </a:cubicBezTo>
                  <a:close/>
                  <a:moveTo>
                    <a:pt x="218" y="70"/>
                  </a:moveTo>
                  <a:cubicBezTo>
                    <a:pt x="218" y="173"/>
                    <a:pt x="218" y="173"/>
                    <a:pt x="218" y="173"/>
                  </a:cubicBezTo>
                  <a:cubicBezTo>
                    <a:pt x="218" y="173"/>
                    <a:pt x="218" y="173"/>
                    <a:pt x="218" y="173"/>
                  </a:cubicBezTo>
                  <a:cubicBezTo>
                    <a:pt x="218" y="188"/>
                    <a:pt x="207" y="199"/>
                    <a:pt x="192" y="199"/>
                  </a:cubicBezTo>
                  <a:cubicBezTo>
                    <a:pt x="26" y="199"/>
                    <a:pt x="26" y="199"/>
                    <a:pt x="26" y="199"/>
                  </a:cubicBezTo>
                  <a:cubicBezTo>
                    <a:pt x="12" y="199"/>
                    <a:pt x="0" y="188"/>
                    <a:pt x="0" y="173"/>
                  </a:cubicBezTo>
                  <a:cubicBezTo>
                    <a:pt x="0" y="70"/>
                    <a:pt x="0" y="70"/>
                    <a:pt x="0" y="70"/>
                  </a:cubicBezTo>
                  <a:cubicBezTo>
                    <a:pt x="0" y="70"/>
                    <a:pt x="0" y="70"/>
                    <a:pt x="0" y="70"/>
                  </a:cubicBezTo>
                  <a:cubicBezTo>
                    <a:pt x="0" y="56"/>
                    <a:pt x="12" y="44"/>
                    <a:pt x="26" y="44"/>
                  </a:cubicBezTo>
                  <a:cubicBezTo>
                    <a:pt x="192" y="44"/>
                    <a:pt x="192" y="44"/>
                    <a:pt x="192" y="44"/>
                  </a:cubicBezTo>
                  <a:cubicBezTo>
                    <a:pt x="207" y="44"/>
                    <a:pt x="218" y="56"/>
                    <a:pt x="218" y="70"/>
                  </a:cubicBezTo>
                  <a:close/>
                  <a:moveTo>
                    <a:pt x="111" y="179"/>
                  </a:moveTo>
                  <a:cubicBezTo>
                    <a:pt x="111" y="176"/>
                    <a:pt x="110" y="175"/>
                    <a:pt x="107" y="175"/>
                  </a:cubicBezTo>
                  <a:cubicBezTo>
                    <a:pt x="27" y="175"/>
                    <a:pt x="27" y="175"/>
                    <a:pt x="27" y="175"/>
                  </a:cubicBezTo>
                  <a:cubicBezTo>
                    <a:pt x="25" y="175"/>
                    <a:pt x="23" y="176"/>
                    <a:pt x="23" y="179"/>
                  </a:cubicBezTo>
                  <a:cubicBezTo>
                    <a:pt x="23" y="181"/>
                    <a:pt x="25" y="182"/>
                    <a:pt x="27" y="182"/>
                  </a:cubicBezTo>
                  <a:cubicBezTo>
                    <a:pt x="107" y="182"/>
                    <a:pt x="107" y="182"/>
                    <a:pt x="107" y="182"/>
                  </a:cubicBezTo>
                  <a:cubicBezTo>
                    <a:pt x="110" y="182"/>
                    <a:pt x="111" y="181"/>
                    <a:pt x="111" y="179"/>
                  </a:cubicBezTo>
                  <a:close/>
                  <a:moveTo>
                    <a:pt x="195" y="162"/>
                  </a:moveTo>
                  <a:cubicBezTo>
                    <a:pt x="195" y="160"/>
                    <a:pt x="193" y="158"/>
                    <a:pt x="191" y="158"/>
                  </a:cubicBezTo>
                  <a:cubicBezTo>
                    <a:pt x="27" y="158"/>
                    <a:pt x="27" y="158"/>
                    <a:pt x="27" y="158"/>
                  </a:cubicBezTo>
                  <a:cubicBezTo>
                    <a:pt x="25" y="158"/>
                    <a:pt x="23" y="160"/>
                    <a:pt x="23" y="162"/>
                  </a:cubicBezTo>
                  <a:cubicBezTo>
                    <a:pt x="23" y="164"/>
                    <a:pt x="25" y="166"/>
                    <a:pt x="27" y="166"/>
                  </a:cubicBezTo>
                  <a:cubicBezTo>
                    <a:pt x="191" y="166"/>
                    <a:pt x="191" y="166"/>
                    <a:pt x="191" y="166"/>
                  </a:cubicBezTo>
                  <a:cubicBezTo>
                    <a:pt x="193" y="166"/>
                    <a:pt x="195" y="164"/>
                    <a:pt x="195" y="162"/>
                  </a:cubicBezTo>
                  <a:close/>
                  <a:moveTo>
                    <a:pt x="195" y="146"/>
                  </a:moveTo>
                  <a:cubicBezTo>
                    <a:pt x="195" y="143"/>
                    <a:pt x="193" y="142"/>
                    <a:pt x="191" y="142"/>
                  </a:cubicBezTo>
                  <a:cubicBezTo>
                    <a:pt x="27" y="142"/>
                    <a:pt x="27" y="142"/>
                    <a:pt x="27" y="142"/>
                  </a:cubicBezTo>
                  <a:cubicBezTo>
                    <a:pt x="25" y="142"/>
                    <a:pt x="23" y="143"/>
                    <a:pt x="23" y="146"/>
                  </a:cubicBezTo>
                  <a:cubicBezTo>
                    <a:pt x="23" y="148"/>
                    <a:pt x="25" y="150"/>
                    <a:pt x="27" y="150"/>
                  </a:cubicBezTo>
                  <a:cubicBezTo>
                    <a:pt x="191" y="150"/>
                    <a:pt x="191" y="150"/>
                    <a:pt x="191" y="150"/>
                  </a:cubicBezTo>
                  <a:cubicBezTo>
                    <a:pt x="193" y="150"/>
                    <a:pt x="195" y="148"/>
                    <a:pt x="195" y="146"/>
                  </a:cubicBezTo>
                  <a:close/>
                  <a:moveTo>
                    <a:pt x="145" y="123"/>
                  </a:moveTo>
                  <a:cubicBezTo>
                    <a:pt x="141" y="122"/>
                    <a:pt x="137" y="120"/>
                    <a:pt x="133" y="117"/>
                  </a:cubicBezTo>
                  <a:cubicBezTo>
                    <a:pt x="133" y="117"/>
                    <a:pt x="133" y="117"/>
                    <a:pt x="133" y="117"/>
                  </a:cubicBezTo>
                  <a:cubicBezTo>
                    <a:pt x="132" y="117"/>
                    <a:pt x="132" y="117"/>
                    <a:pt x="132" y="117"/>
                  </a:cubicBezTo>
                  <a:cubicBezTo>
                    <a:pt x="131" y="118"/>
                    <a:pt x="129" y="118"/>
                    <a:pt x="127" y="119"/>
                  </a:cubicBezTo>
                  <a:cubicBezTo>
                    <a:pt x="126" y="119"/>
                    <a:pt x="126" y="119"/>
                    <a:pt x="126" y="119"/>
                  </a:cubicBezTo>
                  <a:cubicBezTo>
                    <a:pt x="127" y="120"/>
                    <a:pt x="127" y="120"/>
                    <a:pt x="127" y="120"/>
                  </a:cubicBezTo>
                  <a:cubicBezTo>
                    <a:pt x="135" y="126"/>
                    <a:pt x="145" y="130"/>
                    <a:pt x="155" y="130"/>
                  </a:cubicBezTo>
                  <a:cubicBezTo>
                    <a:pt x="166" y="130"/>
                    <a:pt x="176" y="126"/>
                    <a:pt x="183" y="120"/>
                  </a:cubicBezTo>
                  <a:cubicBezTo>
                    <a:pt x="184" y="119"/>
                    <a:pt x="184" y="119"/>
                    <a:pt x="184" y="119"/>
                  </a:cubicBezTo>
                  <a:cubicBezTo>
                    <a:pt x="183" y="119"/>
                    <a:pt x="183" y="119"/>
                    <a:pt x="183" y="119"/>
                  </a:cubicBezTo>
                  <a:cubicBezTo>
                    <a:pt x="182" y="118"/>
                    <a:pt x="180" y="118"/>
                    <a:pt x="178" y="117"/>
                  </a:cubicBezTo>
                  <a:cubicBezTo>
                    <a:pt x="178" y="117"/>
                    <a:pt x="178" y="117"/>
                    <a:pt x="178" y="117"/>
                  </a:cubicBezTo>
                  <a:cubicBezTo>
                    <a:pt x="178" y="117"/>
                    <a:pt x="178" y="117"/>
                    <a:pt x="178" y="117"/>
                  </a:cubicBezTo>
                  <a:cubicBezTo>
                    <a:pt x="174" y="120"/>
                    <a:pt x="170" y="122"/>
                    <a:pt x="165" y="123"/>
                  </a:cubicBezTo>
                  <a:cubicBezTo>
                    <a:pt x="167" y="121"/>
                    <a:pt x="169" y="118"/>
                    <a:pt x="171" y="116"/>
                  </a:cubicBezTo>
                  <a:cubicBezTo>
                    <a:pt x="171" y="115"/>
                    <a:pt x="171" y="115"/>
                    <a:pt x="171" y="115"/>
                  </a:cubicBezTo>
                  <a:cubicBezTo>
                    <a:pt x="170" y="115"/>
                    <a:pt x="170" y="115"/>
                    <a:pt x="170" y="115"/>
                  </a:cubicBezTo>
                  <a:cubicBezTo>
                    <a:pt x="169" y="115"/>
                    <a:pt x="167" y="115"/>
                    <a:pt x="165" y="115"/>
                  </a:cubicBezTo>
                  <a:cubicBezTo>
                    <a:pt x="165" y="114"/>
                    <a:pt x="165" y="114"/>
                    <a:pt x="165" y="114"/>
                  </a:cubicBezTo>
                  <a:cubicBezTo>
                    <a:pt x="165" y="115"/>
                    <a:pt x="165" y="115"/>
                    <a:pt x="165" y="115"/>
                  </a:cubicBezTo>
                  <a:cubicBezTo>
                    <a:pt x="163" y="117"/>
                    <a:pt x="161" y="119"/>
                    <a:pt x="158" y="121"/>
                  </a:cubicBezTo>
                  <a:cubicBezTo>
                    <a:pt x="158" y="114"/>
                    <a:pt x="158" y="114"/>
                    <a:pt x="158" y="114"/>
                  </a:cubicBezTo>
                  <a:cubicBezTo>
                    <a:pt x="158" y="114"/>
                    <a:pt x="156" y="114"/>
                    <a:pt x="155" y="114"/>
                  </a:cubicBezTo>
                  <a:cubicBezTo>
                    <a:pt x="155" y="114"/>
                    <a:pt x="152" y="114"/>
                    <a:pt x="152" y="114"/>
                  </a:cubicBezTo>
                  <a:cubicBezTo>
                    <a:pt x="152" y="121"/>
                    <a:pt x="152" y="121"/>
                    <a:pt x="152" y="121"/>
                  </a:cubicBezTo>
                  <a:cubicBezTo>
                    <a:pt x="150" y="119"/>
                    <a:pt x="148" y="117"/>
                    <a:pt x="146" y="115"/>
                  </a:cubicBezTo>
                  <a:cubicBezTo>
                    <a:pt x="146" y="114"/>
                    <a:pt x="146" y="114"/>
                    <a:pt x="146" y="114"/>
                  </a:cubicBezTo>
                  <a:cubicBezTo>
                    <a:pt x="145" y="115"/>
                    <a:pt x="145" y="115"/>
                    <a:pt x="145" y="115"/>
                  </a:cubicBezTo>
                  <a:cubicBezTo>
                    <a:pt x="144" y="115"/>
                    <a:pt x="142" y="115"/>
                    <a:pt x="140" y="115"/>
                  </a:cubicBezTo>
                  <a:cubicBezTo>
                    <a:pt x="139" y="115"/>
                    <a:pt x="139" y="115"/>
                    <a:pt x="139" y="115"/>
                  </a:cubicBezTo>
                  <a:cubicBezTo>
                    <a:pt x="140" y="116"/>
                    <a:pt x="140" y="116"/>
                    <a:pt x="140" y="116"/>
                  </a:cubicBezTo>
                  <a:cubicBezTo>
                    <a:pt x="141" y="118"/>
                    <a:pt x="143" y="121"/>
                    <a:pt x="145" y="123"/>
                  </a:cubicBezTo>
                  <a:close/>
                  <a:moveTo>
                    <a:pt x="195" y="100"/>
                  </a:moveTo>
                  <a:cubicBezTo>
                    <a:pt x="189" y="100"/>
                    <a:pt x="189" y="100"/>
                    <a:pt x="189" y="100"/>
                  </a:cubicBezTo>
                  <a:cubicBezTo>
                    <a:pt x="189" y="100"/>
                    <a:pt x="189" y="100"/>
                    <a:pt x="189" y="100"/>
                  </a:cubicBezTo>
                  <a:cubicBezTo>
                    <a:pt x="189" y="104"/>
                    <a:pt x="187" y="107"/>
                    <a:pt x="185" y="110"/>
                  </a:cubicBezTo>
                  <a:cubicBezTo>
                    <a:pt x="182" y="109"/>
                    <a:pt x="179" y="108"/>
                    <a:pt x="175" y="107"/>
                  </a:cubicBezTo>
                  <a:cubicBezTo>
                    <a:pt x="176" y="105"/>
                    <a:pt x="176" y="103"/>
                    <a:pt x="177" y="100"/>
                  </a:cubicBezTo>
                  <a:cubicBezTo>
                    <a:pt x="177" y="100"/>
                    <a:pt x="177" y="100"/>
                    <a:pt x="177" y="100"/>
                  </a:cubicBezTo>
                  <a:cubicBezTo>
                    <a:pt x="171" y="100"/>
                    <a:pt x="171" y="100"/>
                    <a:pt x="171" y="100"/>
                  </a:cubicBezTo>
                  <a:cubicBezTo>
                    <a:pt x="171" y="100"/>
                    <a:pt x="171" y="100"/>
                    <a:pt x="171" y="100"/>
                  </a:cubicBezTo>
                  <a:cubicBezTo>
                    <a:pt x="171" y="102"/>
                    <a:pt x="170" y="104"/>
                    <a:pt x="170" y="106"/>
                  </a:cubicBezTo>
                  <a:cubicBezTo>
                    <a:pt x="166" y="105"/>
                    <a:pt x="162" y="105"/>
                    <a:pt x="158" y="105"/>
                  </a:cubicBezTo>
                  <a:cubicBezTo>
                    <a:pt x="158" y="100"/>
                    <a:pt x="158" y="100"/>
                    <a:pt x="158" y="100"/>
                  </a:cubicBezTo>
                  <a:cubicBezTo>
                    <a:pt x="152" y="100"/>
                    <a:pt x="152" y="100"/>
                    <a:pt x="152" y="100"/>
                  </a:cubicBezTo>
                  <a:cubicBezTo>
                    <a:pt x="152" y="105"/>
                    <a:pt x="152" y="105"/>
                    <a:pt x="152" y="105"/>
                  </a:cubicBezTo>
                  <a:cubicBezTo>
                    <a:pt x="148" y="105"/>
                    <a:pt x="145" y="105"/>
                    <a:pt x="141" y="106"/>
                  </a:cubicBezTo>
                  <a:cubicBezTo>
                    <a:pt x="140" y="104"/>
                    <a:pt x="140" y="102"/>
                    <a:pt x="140" y="100"/>
                  </a:cubicBezTo>
                  <a:cubicBezTo>
                    <a:pt x="140" y="100"/>
                    <a:pt x="140" y="100"/>
                    <a:pt x="140" y="100"/>
                  </a:cubicBezTo>
                  <a:cubicBezTo>
                    <a:pt x="134" y="100"/>
                    <a:pt x="134" y="100"/>
                    <a:pt x="134" y="100"/>
                  </a:cubicBezTo>
                  <a:cubicBezTo>
                    <a:pt x="134" y="100"/>
                    <a:pt x="134" y="100"/>
                    <a:pt x="134" y="100"/>
                  </a:cubicBezTo>
                  <a:cubicBezTo>
                    <a:pt x="134" y="103"/>
                    <a:pt x="135" y="105"/>
                    <a:pt x="135" y="107"/>
                  </a:cubicBezTo>
                  <a:cubicBezTo>
                    <a:pt x="132" y="108"/>
                    <a:pt x="128" y="109"/>
                    <a:pt x="125" y="110"/>
                  </a:cubicBezTo>
                  <a:cubicBezTo>
                    <a:pt x="123" y="107"/>
                    <a:pt x="122" y="104"/>
                    <a:pt x="121" y="100"/>
                  </a:cubicBezTo>
                  <a:cubicBezTo>
                    <a:pt x="121" y="100"/>
                    <a:pt x="121" y="100"/>
                    <a:pt x="121" y="100"/>
                  </a:cubicBezTo>
                  <a:cubicBezTo>
                    <a:pt x="115" y="100"/>
                    <a:pt x="115" y="100"/>
                    <a:pt x="115" y="100"/>
                  </a:cubicBezTo>
                  <a:cubicBezTo>
                    <a:pt x="115" y="100"/>
                    <a:pt x="115" y="100"/>
                    <a:pt x="115" y="100"/>
                  </a:cubicBezTo>
                  <a:cubicBezTo>
                    <a:pt x="116" y="106"/>
                    <a:pt x="119" y="112"/>
                    <a:pt x="123" y="116"/>
                  </a:cubicBezTo>
                  <a:cubicBezTo>
                    <a:pt x="124" y="117"/>
                    <a:pt x="124" y="117"/>
                    <a:pt x="124" y="117"/>
                  </a:cubicBezTo>
                  <a:cubicBezTo>
                    <a:pt x="124" y="117"/>
                    <a:pt x="124" y="117"/>
                    <a:pt x="124" y="117"/>
                  </a:cubicBezTo>
                  <a:cubicBezTo>
                    <a:pt x="132" y="113"/>
                    <a:pt x="143" y="110"/>
                    <a:pt x="155" y="110"/>
                  </a:cubicBezTo>
                  <a:cubicBezTo>
                    <a:pt x="167" y="110"/>
                    <a:pt x="178" y="113"/>
                    <a:pt x="186" y="117"/>
                  </a:cubicBezTo>
                  <a:cubicBezTo>
                    <a:pt x="187" y="117"/>
                    <a:pt x="187" y="117"/>
                    <a:pt x="187" y="117"/>
                  </a:cubicBezTo>
                  <a:cubicBezTo>
                    <a:pt x="187" y="116"/>
                    <a:pt x="187" y="116"/>
                    <a:pt x="187" y="116"/>
                  </a:cubicBezTo>
                  <a:cubicBezTo>
                    <a:pt x="191" y="112"/>
                    <a:pt x="194" y="106"/>
                    <a:pt x="195" y="100"/>
                  </a:cubicBezTo>
                  <a:close/>
                  <a:moveTo>
                    <a:pt x="195" y="91"/>
                  </a:moveTo>
                  <a:cubicBezTo>
                    <a:pt x="115" y="91"/>
                    <a:pt x="115" y="91"/>
                    <a:pt x="115" y="91"/>
                  </a:cubicBezTo>
                  <a:cubicBezTo>
                    <a:pt x="115" y="96"/>
                    <a:pt x="115" y="96"/>
                    <a:pt x="115" y="96"/>
                  </a:cubicBezTo>
                  <a:cubicBezTo>
                    <a:pt x="195" y="96"/>
                    <a:pt x="195" y="96"/>
                    <a:pt x="195" y="96"/>
                  </a:cubicBezTo>
                  <a:lnTo>
                    <a:pt x="195" y="91"/>
                  </a:lnTo>
                  <a:close/>
                  <a:moveTo>
                    <a:pt x="165" y="64"/>
                  </a:moveTo>
                  <a:cubicBezTo>
                    <a:pt x="170" y="65"/>
                    <a:pt x="174" y="67"/>
                    <a:pt x="178" y="70"/>
                  </a:cubicBezTo>
                  <a:cubicBezTo>
                    <a:pt x="178" y="70"/>
                    <a:pt x="178" y="70"/>
                    <a:pt x="178" y="70"/>
                  </a:cubicBezTo>
                  <a:cubicBezTo>
                    <a:pt x="178" y="70"/>
                    <a:pt x="178" y="70"/>
                    <a:pt x="178" y="70"/>
                  </a:cubicBezTo>
                  <a:cubicBezTo>
                    <a:pt x="180" y="69"/>
                    <a:pt x="182" y="69"/>
                    <a:pt x="183" y="68"/>
                  </a:cubicBezTo>
                  <a:cubicBezTo>
                    <a:pt x="184" y="68"/>
                    <a:pt x="184" y="68"/>
                    <a:pt x="184" y="68"/>
                  </a:cubicBezTo>
                  <a:cubicBezTo>
                    <a:pt x="183" y="67"/>
                    <a:pt x="183" y="67"/>
                    <a:pt x="183" y="67"/>
                  </a:cubicBezTo>
                  <a:cubicBezTo>
                    <a:pt x="176" y="61"/>
                    <a:pt x="166" y="57"/>
                    <a:pt x="155" y="57"/>
                  </a:cubicBezTo>
                  <a:cubicBezTo>
                    <a:pt x="145" y="57"/>
                    <a:pt x="135" y="61"/>
                    <a:pt x="127" y="67"/>
                  </a:cubicBezTo>
                  <a:cubicBezTo>
                    <a:pt x="126" y="68"/>
                    <a:pt x="126" y="68"/>
                    <a:pt x="126" y="68"/>
                  </a:cubicBezTo>
                  <a:cubicBezTo>
                    <a:pt x="127" y="68"/>
                    <a:pt x="127" y="68"/>
                    <a:pt x="127" y="68"/>
                  </a:cubicBezTo>
                  <a:cubicBezTo>
                    <a:pt x="129" y="69"/>
                    <a:pt x="130" y="69"/>
                    <a:pt x="132" y="70"/>
                  </a:cubicBezTo>
                  <a:cubicBezTo>
                    <a:pt x="133" y="70"/>
                    <a:pt x="133" y="70"/>
                    <a:pt x="133" y="70"/>
                  </a:cubicBezTo>
                  <a:cubicBezTo>
                    <a:pt x="133" y="70"/>
                    <a:pt x="133" y="70"/>
                    <a:pt x="133" y="70"/>
                  </a:cubicBezTo>
                  <a:cubicBezTo>
                    <a:pt x="137" y="67"/>
                    <a:pt x="141" y="65"/>
                    <a:pt x="145" y="64"/>
                  </a:cubicBezTo>
                  <a:cubicBezTo>
                    <a:pt x="143" y="66"/>
                    <a:pt x="141" y="68"/>
                    <a:pt x="140" y="71"/>
                  </a:cubicBezTo>
                  <a:cubicBezTo>
                    <a:pt x="139" y="72"/>
                    <a:pt x="139" y="72"/>
                    <a:pt x="139" y="72"/>
                  </a:cubicBezTo>
                  <a:cubicBezTo>
                    <a:pt x="140" y="72"/>
                    <a:pt x="140" y="72"/>
                    <a:pt x="140" y="72"/>
                  </a:cubicBezTo>
                  <a:cubicBezTo>
                    <a:pt x="142" y="72"/>
                    <a:pt x="144" y="72"/>
                    <a:pt x="145" y="72"/>
                  </a:cubicBezTo>
                  <a:cubicBezTo>
                    <a:pt x="146" y="72"/>
                    <a:pt x="146" y="72"/>
                    <a:pt x="146" y="72"/>
                  </a:cubicBezTo>
                  <a:cubicBezTo>
                    <a:pt x="146" y="72"/>
                    <a:pt x="146" y="72"/>
                    <a:pt x="146" y="72"/>
                  </a:cubicBezTo>
                  <a:cubicBezTo>
                    <a:pt x="148" y="70"/>
                    <a:pt x="150" y="68"/>
                    <a:pt x="152" y="66"/>
                  </a:cubicBezTo>
                  <a:cubicBezTo>
                    <a:pt x="152" y="73"/>
                    <a:pt x="152" y="73"/>
                    <a:pt x="152" y="73"/>
                  </a:cubicBezTo>
                  <a:cubicBezTo>
                    <a:pt x="155" y="73"/>
                    <a:pt x="155" y="73"/>
                    <a:pt x="155" y="73"/>
                  </a:cubicBezTo>
                  <a:cubicBezTo>
                    <a:pt x="156" y="73"/>
                    <a:pt x="158" y="73"/>
                    <a:pt x="158" y="73"/>
                  </a:cubicBezTo>
                  <a:cubicBezTo>
                    <a:pt x="158" y="66"/>
                    <a:pt x="158" y="66"/>
                    <a:pt x="158" y="66"/>
                  </a:cubicBezTo>
                  <a:cubicBezTo>
                    <a:pt x="161" y="68"/>
                    <a:pt x="163" y="70"/>
                    <a:pt x="165" y="72"/>
                  </a:cubicBezTo>
                  <a:cubicBezTo>
                    <a:pt x="165" y="72"/>
                    <a:pt x="165" y="72"/>
                    <a:pt x="165" y="72"/>
                  </a:cubicBezTo>
                  <a:cubicBezTo>
                    <a:pt x="165" y="72"/>
                    <a:pt x="165" y="72"/>
                    <a:pt x="165" y="72"/>
                  </a:cubicBezTo>
                  <a:cubicBezTo>
                    <a:pt x="167" y="72"/>
                    <a:pt x="169" y="72"/>
                    <a:pt x="170" y="72"/>
                  </a:cubicBezTo>
                  <a:cubicBezTo>
                    <a:pt x="171" y="72"/>
                    <a:pt x="171" y="72"/>
                    <a:pt x="171" y="72"/>
                  </a:cubicBezTo>
                  <a:cubicBezTo>
                    <a:pt x="171" y="71"/>
                    <a:pt x="171" y="71"/>
                    <a:pt x="171" y="71"/>
                  </a:cubicBezTo>
                  <a:cubicBezTo>
                    <a:pt x="169" y="68"/>
                    <a:pt x="167" y="66"/>
                    <a:pt x="165" y="64"/>
                  </a:cubicBezTo>
                  <a:close/>
                  <a:moveTo>
                    <a:pt x="124" y="70"/>
                  </a:moveTo>
                  <a:cubicBezTo>
                    <a:pt x="124" y="70"/>
                    <a:pt x="124" y="70"/>
                    <a:pt x="124" y="70"/>
                  </a:cubicBezTo>
                  <a:cubicBezTo>
                    <a:pt x="123" y="71"/>
                    <a:pt x="123" y="71"/>
                    <a:pt x="123" y="71"/>
                  </a:cubicBezTo>
                  <a:cubicBezTo>
                    <a:pt x="119" y="75"/>
                    <a:pt x="116" y="81"/>
                    <a:pt x="115" y="86"/>
                  </a:cubicBezTo>
                  <a:cubicBezTo>
                    <a:pt x="115" y="87"/>
                    <a:pt x="115" y="87"/>
                    <a:pt x="115" y="87"/>
                  </a:cubicBezTo>
                  <a:cubicBezTo>
                    <a:pt x="121" y="87"/>
                    <a:pt x="121" y="87"/>
                    <a:pt x="121" y="87"/>
                  </a:cubicBezTo>
                  <a:cubicBezTo>
                    <a:pt x="121" y="87"/>
                    <a:pt x="121" y="87"/>
                    <a:pt x="121" y="87"/>
                  </a:cubicBezTo>
                  <a:cubicBezTo>
                    <a:pt x="122" y="83"/>
                    <a:pt x="123" y="80"/>
                    <a:pt x="125" y="77"/>
                  </a:cubicBezTo>
                  <a:cubicBezTo>
                    <a:pt x="128" y="78"/>
                    <a:pt x="132" y="79"/>
                    <a:pt x="135" y="80"/>
                  </a:cubicBezTo>
                  <a:cubicBezTo>
                    <a:pt x="135" y="82"/>
                    <a:pt x="134" y="84"/>
                    <a:pt x="134" y="86"/>
                  </a:cubicBezTo>
                  <a:cubicBezTo>
                    <a:pt x="134" y="87"/>
                    <a:pt x="134" y="87"/>
                    <a:pt x="134" y="87"/>
                  </a:cubicBezTo>
                  <a:cubicBezTo>
                    <a:pt x="140" y="87"/>
                    <a:pt x="140" y="87"/>
                    <a:pt x="140" y="87"/>
                  </a:cubicBezTo>
                  <a:cubicBezTo>
                    <a:pt x="140" y="87"/>
                    <a:pt x="140" y="87"/>
                    <a:pt x="140" y="87"/>
                  </a:cubicBezTo>
                  <a:cubicBezTo>
                    <a:pt x="140" y="85"/>
                    <a:pt x="140" y="83"/>
                    <a:pt x="141" y="81"/>
                  </a:cubicBezTo>
                  <a:cubicBezTo>
                    <a:pt x="145" y="82"/>
                    <a:pt x="148" y="82"/>
                    <a:pt x="152" y="82"/>
                  </a:cubicBezTo>
                  <a:cubicBezTo>
                    <a:pt x="152" y="87"/>
                    <a:pt x="152" y="87"/>
                    <a:pt x="152" y="87"/>
                  </a:cubicBezTo>
                  <a:cubicBezTo>
                    <a:pt x="158" y="87"/>
                    <a:pt x="158" y="87"/>
                    <a:pt x="158" y="87"/>
                  </a:cubicBezTo>
                  <a:cubicBezTo>
                    <a:pt x="158" y="82"/>
                    <a:pt x="158" y="82"/>
                    <a:pt x="158" y="82"/>
                  </a:cubicBezTo>
                  <a:cubicBezTo>
                    <a:pt x="162" y="82"/>
                    <a:pt x="166" y="82"/>
                    <a:pt x="170" y="81"/>
                  </a:cubicBezTo>
                  <a:cubicBezTo>
                    <a:pt x="170" y="83"/>
                    <a:pt x="171" y="85"/>
                    <a:pt x="171" y="87"/>
                  </a:cubicBezTo>
                  <a:cubicBezTo>
                    <a:pt x="171" y="87"/>
                    <a:pt x="171" y="87"/>
                    <a:pt x="171" y="87"/>
                  </a:cubicBezTo>
                  <a:cubicBezTo>
                    <a:pt x="177" y="87"/>
                    <a:pt x="177" y="87"/>
                    <a:pt x="177" y="87"/>
                  </a:cubicBezTo>
                  <a:cubicBezTo>
                    <a:pt x="177" y="86"/>
                    <a:pt x="177" y="86"/>
                    <a:pt x="177" y="86"/>
                  </a:cubicBezTo>
                  <a:cubicBezTo>
                    <a:pt x="176" y="84"/>
                    <a:pt x="176" y="82"/>
                    <a:pt x="175" y="80"/>
                  </a:cubicBezTo>
                  <a:cubicBezTo>
                    <a:pt x="179" y="79"/>
                    <a:pt x="182" y="78"/>
                    <a:pt x="185" y="77"/>
                  </a:cubicBezTo>
                  <a:cubicBezTo>
                    <a:pt x="187" y="80"/>
                    <a:pt x="189" y="83"/>
                    <a:pt x="189" y="87"/>
                  </a:cubicBezTo>
                  <a:cubicBezTo>
                    <a:pt x="189" y="87"/>
                    <a:pt x="189" y="87"/>
                    <a:pt x="189" y="87"/>
                  </a:cubicBezTo>
                  <a:cubicBezTo>
                    <a:pt x="195" y="87"/>
                    <a:pt x="195" y="87"/>
                    <a:pt x="195" y="87"/>
                  </a:cubicBezTo>
                  <a:cubicBezTo>
                    <a:pt x="195" y="86"/>
                    <a:pt x="195" y="86"/>
                    <a:pt x="195" y="86"/>
                  </a:cubicBezTo>
                  <a:cubicBezTo>
                    <a:pt x="194" y="81"/>
                    <a:pt x="191" y="75"/>
                    <a:pt x="187" y="71"/>
                  </a:cubicBezTo>
                  <a:cubicBezTo>
                    <a:pt x="187" y="70"/>
                    <a:pt x="187" y="70"/>
                    <a:pt x="187" y="70"/>
                  </a:cubicBezTo>
                  <a:cubicBezTo>
                    <a:pt x="186" y="70"/>
                    <a:pt x="186" y="70"/>
                    <a:pt x="186" y="70"/>
                  </a:cubicBezTo>
                  <a:cubicBezTo>
                    <a:pt x="178" y="74"/>
                    <a:pt x="167" y="76"/>
                    <a:pt x="155" y="76"/>
                  </a:cubicBezTo>
                  <a:cubicBezTo>
                    <a:pt x="143" y="76"/>
                    <a:pt x="132" y="74"/>
                    <a:pt x="124" y="7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9840067" y="4893659"/>
            <a:ext cx="394885" cy="394885"/>
            <a:chOff x="9872275" y="6654788"/>
            <a:chExt cx="432017" cy="432017"/>
          </a:xfrm>
        </p:grpSpPr>
        <p:sp useBgFill="1">
          <p:nvSpPr>
            <p:cNvPr id="85" name="椭圆 84"/>
            <p:cNvSpPr/>
            <p:nvPr/>
          </p:nvSpPr>
          <p:spPr>
            <a:xfrm>
              <a:off x="9872275" y="6654788"/>
              <a:ext cx="432017" cy="432017"/>
            </a:xfrm>
            <a:prstGeom prst="ellipse">
              <a:avLst/>
            </a:prstGeom>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Freeform 129"/>
            <p:cNvSpPr>
              <a:spLocks noEditPoints="1"/>
            </p:cNvSpPr>
            <p:nvPr/>
          </p:nvSpPr>
          <p:spPr bwMode="auto">
            <a:xfrm>
              <a:off x="9957191" y="6776914"/>
              <a:ext cx="245007" cy="187762"/>
            </a:xfrm>
            <a:custGeom>
              <a:avLst/>
              <a:gdLst>
                <a:gd name="T0" fmla="*/ 285 w 285"/>
                <a:gd name="T1" fmla="*/ 90 h 218"/>
                <a:gd name="T2" fmla="*/ 264 w 285"/>
                <a:gd name="T3" fmla="*/ 90 h 218"/>
                <a:gd name="T4" fmla="*/ 264 w 285"/>
                <a:gd name="T5" fmla="*/ 57 h 218"/>
                <a:gd name="T6" fmla="*/ 222 w 285"/>
                <a:gd name="T7" fmla="*/ 99 h 218"/>
                <a:gd name="T8" fmla="*/ 237 w 285"/>
                <a:gd name="T9" fmla="*/ 144 h 218"/>
                <a:gd name="T10" fmla="*/ 215 w 285"/>
                <a:gd name="T11" fmla="*/ 196 h 218"/>
                <a:gd name="T12" fmla="*/ 163 w 285"/>
                <a:gd name="T13" fmla="*/ 218 h 218"/>
                <a:gd name="T14" fmla="*/ 111 w 285"/>
                <a:gd name="T15" fmla="*/ 197 h 218"/>
                <a:gd name="T16" fmla="*/ 110 w 285"/>
                <a:gd name="T17" fmla="*/ 92 h 218"/>
                <a:gd name="T18" fmla="*/ 163 w 285"/>
                <a:gd name="T19" fmla="*/ 70 h 218"/>
                <a:gd name="T20" fmla="*/ 165 w 285"/>
                <a:gd name="T21" fmla="*/ 70 h 218"/>
                <a:gd name="T22" fmla="*/ 162 w 285"/>
                <a:gd name="T23" fmla="*/ 91 h 218"/>
                <a:gd name="T24" fmla="*/ 125 w 285"/>
                <a:gd name="T25" fmla="*/ 106 h 218"/>
                <a:gd name="T26" fmla="*/ 125 w 285"/>
                <a:gd name="T27" fmla="*/ 182 h 218"/>
                <a:gd name="T28" fmla="*/ 163 w 285"/>
                <a:gd name="T29" fmla="*/ 198 h 218"/>
                <a:gd name="T30" fmla="*/ 201 w 285"/>
                <a:gd name="T31" fmla="*/ 182 h 218"/>
                <a:gd name="T32" fmla="*/ 217 w 285"/>
                <a:gd name="T33" fmla="*/ 144 h 218"/>
                <a:gd name="T34" fmla="*/ 202 w 285"/>
                <a:gd name="T35" fmla="*/ 107 h 218"/>
                <a:gd name="T36" fmla="*/ 208 w 285"/>
                <a:gd name="T37" fmla="*/ 84 h 218"/>
                <a:gd name="T38" fmla="*/ 250 w 285"/>
                <a:gd name="T39" fmla="*/ 42 h 218"/>
                <a:gd name="T40" fmla="*/ 216 w 285"/>
                <a:gd name="T41" fmla="*/ 42 h 218"/>
                <a:gd name="T42" fmla="*/ 216 w 285"/>
                <a:gd name="T43" fmla="*/ 22 h 218"/>
                <a:gd name="T44" fmla="*/ 285 w 285"/>
                <a:gd name="T45" fmla="*/ 22 h 218"/>
                <a:gd name="T46" fmla="*/ 285 w 285"/>
                <a:gd name="T47" fmla="*/ 90 h 218"/>
                <a:gd name="T48" fmla="*/ 123 w 285"/>
                <a:gd name="T49" fmla="*/ 20 h 218"/>
                <a:gd name="T50" fmla="*/ 161 w 285"/>
                <a:gd name="T51" fmla="*/ 36 h 218"/>
                <a:gd name="T52" fmla="*/ 161 w 285"/>
                <a:gd name="T53" fmla="*/ 111 h 218"/>
                <a:gd name="T54" fmla="*/ 124 w 285"/>
                <a:gd name="T55" fmla="*/ 127 h 218"/>
                <a:gd name="T56" fmla="*/ 121 w 285"/>
                <a:gd name="T57" fmla="*/ 148 h 218"/>
                <a:gd name="T58" fmla="*/ 123 w 285"/>
                <a:gd name="T59" fmla="*/ 148 h 218"/>
                <a:gd name="T60" fmla="*/ 176 w 285"/>
                <a:gd name="T61" fmla="*/ 126 h 218"/>
                <a:gd name="T62" fmla="*/ 176 w 285"/>
                <a:gd name="T63" fmla="*/ 21 h 218"/>
                <a:gd name="T64" fmla="*/ 123 w 285"/>
                <a:gd name="T65" fmla="*/ 0 h 218"/>
                <a:gd name="T66" fmla="*/ 71 w 285"/>
                <a:gd name="T67" fmla="*/ 21 h 218"/>
                <a:gd name="T68" fmla="*/ 64 w 285"/>
                <a:gd name="T69" fmla="*/ 118 h 218"/>
                <a:gd name="T70" fmla="*/ 37 w 285"/>
                <a:gd name="T71" fmla="*/ 146 h 218"/>
                <a:gd name="T72" fmla="*/ 15 w 285"/>
                <a:gd name="T73" fmla="*/ 124 h 218"/>
                <a:gd name="T74" fmla="*/ 1 w 285"/>
                <a:gd name="T75" fmla="*/ 139 h 218"/>
                <a:gd name="T76" fmla="*/ 23 w 285"/>
                <a:gd name="T77" fmla="*/ 160 h 218"/>
                <a:gd name="T78" fmla="*/ 0 w 285"/>
                <a:gd name="T79" fmla="*/ 184 h 218"/>
                <a:gd name="T80" fmla="*/ 14 w 285"/>
                <a:gd name="T81" fmla="*/ 198 h 218"/>
                <a:gd name="T82" fmla="*/ 37 w 285"/>
                <a:gd name="T83" fmla="*/ 175 h 218"/>
                <a:gd name="T84" fmla="*/ 59 w 285"/>
                <a:gd name="T85" fmla="*/ 196 h 218"/>
                <a:gd name="T86" fmla="*/ 73 w 285"/>
                <a:gd name="T87" fmla="*/ 182 h 218"/>
                <a:gd name="T88" fmla="*/ 52 w 285"/>
                <a:gd name="T89" fmla="*/ 160 h 218"/>
                <a:gd name="T90" fmla="*/ 78 w 285"/>
                <a:gd name="T91" fmla="*/ 133 h 218"/>
                <a:gd name="T92" fmla="*/ 84 w 285"/>
                <a:gd name="T93" fmla="*/ 111 h 218"/>
                <a:gd name="T94" fmla="*/ 85 w 285"/>
                <a:gd name="T95" fmla="*/ 36 h 218"/>
                <a:gd name="T96" fmla="*/ 123 w 285"/>
                <a:gd name="T97" fmla="*/ 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5" h="218">
                  <a:moveTo>
                    <a:pt x="285" y="90"/>
                  </a:moveTo>
                  <a:cubicBezTo>
                    <a:pt x="264" y="90"/>
                    <a:pt x="264" y="90"/>
                    <a:pt x="264" y="90"/>
                  </a:cubicBezTo>
                  <a:cubicBezTo>
                    <a:pt x="264" y="57"/>
                    <a:pt x="264" y="57"/>
                    <a:pt x="264" y="57"/>
                  </a:cubicBezTo>
                  <a:cubicBezTo>
                    <a:pt x="222" y="99"/>
                    <a:pt x="222" y="99"/>
                    <a:pt x="222" y="99"/>
                  </a:cubicBezTo>
                  <a:cubicBezTo>
                    <a:pt x="232" y="112"/>
                    <a:pt x="237" y="128"/>
                    <a:pt x="237" y="144"/>
                  </a:cubicBezTo>
                  <a:cubicBezTo>
                    <a:pt x="237" y="164"/>
                    <a:pt x="229" y="182"/>
                    <a:pt x="215" y="196"/>
                  </a:cubicBezTo>
                  <a:cubicBezTo>
                    <a:pt x="201" y="210"/>
                    <a:pt x="183" y="218"/>
                    <a:pt x="163" y="218"/>
                  </a:cubicBezTo>
                  <a:cubicBezTo>
                    <a:pt x="143" y="218"/>
                    <a:pt x="125" y="211"/>
                    <a:pt x="111" y="197"/>
                  </a:cubicBezTo>
                  <a:cubicBezTo>
                    <a:pt x="82" y="168"/>
                    <a:pt x="82" y="121"/>
                    <a:pt x="110" y="92"/>
                  </a:cubicBezTo>
                  <a:cubicBezTo>
                    <a:pt x="124" y="78"/>
                    <a:pt x="143" y="70"/>
                    <a:pt x="163" y="70"/>
                  </a:cubicBezTo>
                  <a:cubicBezTo>
                    <a:pt x="164" y="70"/>
                    <a:pt x="165" y="70"/>
                    <a:pt x="165" y="70"/>
                  </a:cubicBezTo>
                  <a:cubicBezTo>
                    <a:pt x="166" y="77"/>
                    <a:pt x="165" y="84"/>
                    <a:pt x="162" y="91"/>
                  </a:cubicBezTo>
                  <a:cubicBezTo>
                    <a:pt x="148" y="91"/>
                    <a:pt x="135" y="96"/>
                    <a:pt x="125" y="106"/>
                  </a:cubicBezTo>
                  <a:cubicBezTo>
                    <a:pt x="104" y="127"/>
                    <a:pt x="104" y="161"/>
                    <a:pt x="125" y="182"/>
                  </a:cubicBezTo>
                  <a:cubicBezTo>
                    <a:pt x="135" y="192"/>
                    <a:pt x="149" y="198"/>
                    <a:pt x="163" y="198"/>
                  </a:cubicBezTo>
                  <a:cubicBezTo>
                    <a:pt x="177" y="198"/>
                    <a:pt x="191" y="192"/>
                    <a:pt x="201" y="182"/>
                  </a:cubicBezTo>
                  <a:cubicBezTo>
                    <a:pt x="211" y="172"/>
                    <a:pt x="217" y="158"/>
                    <a:pt x="217" y="144"/>
                  </a:cubicBezTo>
                  <a:cubicBezTo>
                    <a:pt x="217" y="130"/>
                    <a:pt x="211" y="117"/>
                    <a:pt x="202" y="107"/>
                  </a:cubicBezTo>
                  <a:cubicBezTo>
                    <a:pt x="205" y="100"/>
                    <a:pt x="207" y="92"/>
                    <a:pt x="208" y="84"/>
                  </a:cubicBezTo>
                  <a:cubicBezTo>
                    <a:pt x="250" y="42"/>
                    <a:pt x="250" y="42"/>
                    <a:pt x="250" y="42"/>
                  </a:cubicBezTo>
                  <a:cubicBezTo>
                    <a:pt x="216" y="42"/>
                    <a:pt x="216" y="42"/>
                    <a:pt x="216" y="42"/>
                  </a:cubicBezTo>
                  <a:cubicBezTo>
                    <a:pt x="216" y="22"/>
                    <a:pt x="216" y="22"/>
                    <a:pt x="216" y="22"/>
                  </a:cubicBezTo>
                  <a:cubicBezTo>
                    <a:pt x="285" y="22"/>
                    <a:pt x="285" y="22"/>
                    <a:pt x="285" y="22"/>
                  </a:cubicBezTo>
                  <a:lnTo>
                    <a:pt x="285" y="90"/>
                  </a:lnTo>
                  <a:close/>
                  <a:moveTo>
                    <a:pt x="123" y="20"/>
                  </a:moveTo>
                  <a:cubicBezTo>
                    <a:pt x="138" y="20"/>
                    <a:pt x="151" y="25"/>
                    <a:pt x="161" y="36"/>
                  </a:cubicBezTo>
                  <a:cubicBezTo>
                    <a:pt x="182" y="56"/>
                    <a:pt x="182" y="90"/>
                    <a:pt x="161" y="111"/>
                  </a:cubicBezTo>
                  <a:cubicBezTo>
                    <a:pt x="151" y="121"/>
                    <a:pt x="138" y="127"/>
                    <a:pt x="124" y="127"/>
                  </a:cubicBezTo>
                  <a:cubicBezTo>
                    <a:pt x="121" y="134"/>
                    <a:pt x="120" y="141"/>
                    <a:pt x="121" y="148"/>
                  </a:cubicBezTo>
                  <a:cubicBezTo>
                    <a:pt x="122" y="148"/>
                    <a:pt x="122" y="148"/>
                    <a:pt x="123" y="148"/>
                  </a:cubicBezTo>
                  <a:cubicBezTo>
                    <a:pt x="143" y="148"/>
                    <a:pt x="162" y="140"/>
                    <a:pt x="176" y="126"/>
                  </a:cubicBezTo>
                  <a:cubicBezTo>
                    <a:pt x="205" y="97"/>
                    <a:pt x="205" y="50"/>
                    <a:pt x="176" y="21"/>
                  </a:cubicBezTo>
                  <a:cubicBezTo>
                    <a:pt x="162" y="7"/>
                    <a:pt x="143" y="0"/>
                    <a:pt x="123" y="0"/>
                  </a:cubicBezTo>
                  <a:cubicBezTo>
                    <a:pt x="103" y="0"/>
                    <a:pt x="85" y="7"/>
                    <a:pt x="71" y="21"/>
                  </a:cubicBezTo>
                  <a:cubicBezTo>
                    <a:pt x="44" y="48"/>
                    <a:pt x="42" y="90"/>
                    <a:pt x="64" y="118"/>
                  </a:cubicBezTo>
                  <a:cubicBezTo>
                    <a:pt x="37" y="146"/>
                    <a:pt x="37" y="146"/>
                    <a:pt x="37" y="146"/>
                  </a:cubicBezTo>
                  <a:cubicBezTo>
                    <a:pt x="15" y="124"/>
                    <a:pt x="15" y="124"/>
                    <a:pt x="15" y="124"/>
                  </a:cubicBezTo>
                  <a:cubicBezTo>
                    <a:pt x="1" y="139"/>
                    <a:pt x="1" y="139"/>
                    <a:pt x="1" y="139"/>
                  </a:cubicBezTo>
                  <a:cubicBezTo>
                    <a:pt x="23" y="160"/>
                    <a:pt x="23" y="160"/>
                    <a:pt x="23" y="160"/>
                  </a:cubicBezTo>
                  <a:cubicBezTo>
                    <a:pt x="0" y="184"/>
                    <a:pt x="0" y="184"/>
                    <a:pt x="0" y="184"/>
                  </a:cubicBezTo>
                  <a:cubicBezTo>
                    <a:pt x="14" y="198"/>
                    <a:pt x="14" y="198"/>
                    <a:pt x="14" y="198"/>
                  </a:cubicBezTo>
                  <a:cubicBezTo>
                    <a:pt x="37" y="175"/>
                    <a:pt x="37" y="175"/>
                    <a:pt x="37" y="175"/>
                  </a:cubicBezTo>
                  <a:cubicBezTo>
                    <a:pt x="59" y="196"/>
                    <a:pt x="59" y="196"/>
                    <a:pt x="59" y="196"/>
                  </a:cubicBezTo>
                  <a:cubicBezTo>
                    <a:pt x="73" y="182"/>
                    <a:pt x="73" y="182"/>
                    <a:pt x="73" y="182"/>
                  </a:cubicBezTo>
                  <a:cubicBezTo>
                    <a:pt x="52" y="160"/>
                    <a:pt x="52" y="160"/>
                    <a:pt x="52" y="160"/>
                  </a:cubicBezTo>
                  <a:cubicBezTo>
                    <a:pt x="78" y="133"/>
                    <a:pt x="78" y="133"/>
                    <a:pt x="78" y="133"/>
                  </a:cubicBezTo>
                  <a:cubicBezTo>
                    <a:pt x="79" y="126"/>
                    <a:pt x="81" y="118"/>
                    <a:pt x="84" y="111"/>
                  </a:cubicBezTo>
                  <a:cubicBezTo>
                    <a:pt x="65" y="90"/>
                    <a:pt x="65" y="56"/>
                    <a:pt x="85" y="36"/>
                  </a:cubicBezTo>
                  <a:cubicBezTo>
                    <a:pt x="95" y="26"/>
                    <a:pt x="109" y="20"/>
                    <a:pt x="123" y="2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6211517" y="1120363"/>
            <a:ext cx="3981050" cy="679262"/>
            <a:chOff x="1528473" y="1120363"/>
            <a:chExt cx="3981050" cy="679262"/>
          </a:xfrm>
        </p:grpSpPr>
        <p:grpSp>
          <p:nvGrpSpPr>
            <p:cNvPr id="89" name="组合 88"/>
            <p:cNvGrpSpPr/>
            <p:nvPr/>
          </p:nvGrpSpPr>
          <p:grpSpPr>
            <a:xfrm>
              <a:off x="1528473" y="1531660"/>
              <a:ext cx="3981050" cy="267965"/>
              <a:chOff x="2149634" y="1165384"/>
              <a:chExt cx="3485832" cy="234632"/>
            </a:xfrm>
          </p:grpSpPr>
          <p:grpSp>
            <p:nvGrpSpPr>
              <p:cNvPr id="121" name="组合 120"/>
              <p:cNvGrpSpPr/>
              <p:nvPr/>
            </p:nvGrpSpPr>
            <p:grpSpPr>
              <a:xfrm>
                <a:off x="2149634" y="1165384"/>
                <a:ext cx="234632" cy="234632"/>
                <a:chOff x="2483009" y="1114425"/>
                <a:chExt cx="209550" cy="209550"/>
              </a:xfrm>
            </p:grpSpPr>
            <p:sp>
              <p:nvSpPr>
                <p:cNvPr id="149" name="椭圆 148"/>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0" name="椭圆 149"/>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2" name="组合 121"/>
              <p:cNvGrpSpPr/>
              <p:nvPr/>
            </p:nvGrpSpPr>
            <p:grpSpPr>
              <a:xfrm>
                <a:off x="2510879" y="1165384"/>
                <a:ext cx="234632" cy="234632"/>
                <a:chOff x="2483009" y="1114425"/>
                <a:chExt cx="209550" cy="209550"/>
              </a:xfrm>
            </p:grpSpPr>
            <p:sp>
              <p:nvSpPr>
                <p:cNvPr id="147" name="椭圆 146"/>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8" name="椭圆 147"/>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3" name="组合 122"/>
              <p:cNvGrpSpPr/>
              <p:nvPr/>
            </p:nvGrpSpPr>
            <p:grpSpPr>
              <a:xfrm>
                <a:off x="2872123" y="1165384"/>
                <a:ext cx="234632" cy="234632"/>
                <a:chOff x="2483009" y="1114425"/>
                <a:chExt cx="209550" cy="209550"/>
              </a:xfrm>
            </p:grpSpPr>
            <p:sp>
              <p:nvSpPr>
                <p:cNvPr id="145" name="椭圆 144"/>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6" name="椭圆 145"/>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4" name="组合 123"/>
              <p:cNvGrpSpPr/>
              <p:nvPr/>
            </p:nvGrpSpPr>
            <p:grpSpPr>
              <a:xfrm>
                <a:off x="3233367" y="1165384"/>
                <a:ext cx="234632" cy="234632"/>
                <a:chOff x="2483009" y="1114425"/>
                <a:chExt cx="209550" cy="209550"/>
              </a:xfrm>
            </p:grpSpPr>
            <p:sp>
              <p:nvSpPr>
                <p:cNvPr id="143" name="椭圆 142"/>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4" name="椭圆 143"/>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5" name="组合 124"/>
              <p:cNvGrpSpPr/>
              <p:nvPr/>
            </p:nvGrpSpPr>
            <p:grpSpPr>
              <a:xfrm>
                <a:off x="3594612" y="1165384"/>
                <a:ext cx="234632" cy="234632"/>
                <a:chOff x="2483009" y="1114425"/>
                <a:chExt cx="209550" cy="209550"/>
              </a:xfrm>
            </p:grpSpPr>
            <p:sp>
              <p:nvSpPr>
                <p:cNvPr id="141" name="椭圆 140"/>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2" name="椭圆 141"/>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6" name="组合 125"/>
              <p:cNvGrpSpPr/>
              <p:nvPr/>
            </p:nvGrpSpPr>
            <p:grpSpPr>
              <a:xfrm>
                <a:off x="3955856" y="1165384"/>
                <a:ext cx="234632" cy="234632"/>
                <a:chOff x="2483009" y="1114425"/>
                <a:chExt cx="209550" cy="209550"/>
              </a:xfrm>
            </p:grpSpPr>
            <p:sp>
              <p:nvSpPr>
                <p:cNvPr id="139" name="椭圆 138"/>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0" name="椭圆 139"/>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7" name="组合 126"/>
              <p:cNvGrpSpPr/>
              <p:nvPr/>
            </p:nvGrpSpPr>
            <p:grpSpPr>
              <a:xfrm>
                <a:off x="4317101" y="1165384"/>
                <a:ext cx="234632" cy="234632"/>
                <a:chOff x="2483009" y="1114425"/>
                <a:chExt cx="209550" cy="209550"/>
              </a:xfrm>
            </p:grpSpPr>
            <p:sp>
              <p:nvSpPr>
                <p:cNvPr id="137" name="椭圆 136"/>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8" name="椭圆 137"/>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8" name="组合 127"/>
              <p:cNvGrpSpPr/>
              <p:nvPr/>
            </p:nvGrpSpPr>
            <p:grpSpPr>
              <a:xfrm>
                <a:off x="4678345" y="1165384"/>
                <a:ext cx="234632" cy="234632"/>
                <a:chOff x="2483009" y="1114425"/>
                <a:chExt cx="209550" cy="209550"/>
              </a:xfrm>
            </p:grpSpPr>
            <p:sp>
              <p:nvSpPr>
                <p:cNvPr id="135" name="椭圆 134"/>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6" name="椭圆 135"/>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9" name="组合 128"/>
              <p:cNvGrpSpPr/>
              <p:nvPr/>
            </p:nvGrpSpPr>
            <p:grpSpPr>
              <a:xfrm>
                <a:off x="5039590" y="1165384"/>
                <a:ext cx="234632" cy="234632"/>
                <a:chOff x="2483009" y="1114425"/>
                <a:chExt cx="209550" cy="209550"/>
              </a:xfrm>
            </p:grpSpPr>
            <p:sp>
              <p:nvSpPr>
                <p:cNvPr id="133" name="椭圆 132"/>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4" name="椭圆 133"/>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30" name="组合 129"/>
              <p:cNvGrpSpPr/>
              <p:nvPr/>
            </p:nvGrpSpPr>
            <p:grpSpPr>
              <a:xfrm>
                <a:off x="5400834" y="1165384"/>
                <a:ext cx="234632" cy="234632"/>
                <a:chOff x="2483009" y="1114425"/>
                <a:chExt cx="209550" cy="209550"/>
              </a:xfrm>
            </p:grpSpPr>
            <p:sp>
              <p:nvSpPr>
                <p:cNvPr id="131" name="椭圆 130"/>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2" name="椭圆 131"/>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90" name="组合 89"/>
            <p:cNvGrpSpPr/>
            <p:nvPr/>
          </p:nvGrpSpPr>
          <p:grpSpPr>
            <a:xfrm>
              <a:off x="1597518" y="1120363"/>
              <a:ext cx="108121" cy="553904"/>
              <a:chOff x="2244442" y="772895"/>
              <a:chExt cx="94671" cy="485002"/>
            </a:xfrm>
          </p:grpSpPr>
          <p:sp>
            <p:nvSpPr>
              <p:cNvPr id="119" name="圆角矩形 118"/>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0" name="圆角矩形 11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1" name="组合 90"/>
            <p:cNvGrpSpPr/>
            <p:nvPr/>
          </p:nvGrpSpPr>
          <p:grpSpPr>
            <a:xfrm>
              <a:off x="2011695" y="1120363"/>
              <a:ext cx="108121" cy="553904"/>
              <a:chOff x="2244442" y="772895"/>
              <a:chExt cx="94671" cy="485002"/>
            </a:xfrm>
          </p:grpSpPr>
          <p:sp>
            <p:nvSpPr>
              <p:cNvPr id="117" name="圆角矩形 116"/>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8" name="圆角矩形 11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2" name="组合 91"/>
            <p:cNvGrpSpPr/>
            <p:nvPr/>
          </p:nvGrpSpPr>
          <p:grpSpPr>
            <a:xfrm>
              <a:off x="2425871" y="1120363"/>
              <a:ext cx="108121" cy="553904"/>
              <a:chOff x="2244442" y="772895"/>
              <a:chExt cx="94671" cy="485002"/>
            </a:xfrm>
          </p:grpSpPr>
          <p:sp>
            <p:nvSpPr>
              <p:cNvPr id="115" name="圆角矩形 114"/>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6" name="圆角矩形 11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4" name="组合 93"/>
            <p:cNvGrpSpPr/>
            <p:nvPr/>
          </p:nvGrpSpPr>
          <p:grpSpPr>
            <a:xfrm>
              <a:off x="2840047" y="1120363"/>
              <a:ext cx="108121" cy="553904"/>
              <a:chOff x="2244442" y="772895"/>
              <a:chExt cx="94671" cy="485002"/>
            </a:xfrm>
          </p:grpSpPr>
          <p:sp>
            <p:nvSpPr>
              <p:cNvPr id="113" name="圆角矩形 112"/>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4" name="圆角矩形 11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5" name="组合 94"/>
            <p:cNvGrpSpPr/>
            <p:nvPr/>
          </p:nvGrpSpPr>
          <p:grpSpPr>
            <a:xfrm>
              <a:off x="3254225" y="1120363"/>
              <a:ext cx="108121" cy="553904"/>
              <a:chOff x="2244442" y="772895"/>
              <a:chExt cx="94671" cy="485002"/>
            </a:xfrm>
          </p:grpSpPr>
          <p:sp>
            <p:nvSpPr>
              <p:cNvPr id="111" name="圆角矩形 110"/>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2" name="圆角矩形 11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6" name="组合 95"/>
            <p:cNvGrpSpPr/>
            <p:nvPr/>
          </p:nvGrpSpPr>
          <p:grpSpPr>
            <a:xfrm>
              <a:off x="3668400" y="1120363"/>
              <a:ext cx="108121" cy="553904"/>
              <a:chOff x="2244442" y="772895"/>
              <a:chExt cx="94671" cy="485002"/>
            </a:xfrm>
          </p:grpSpPr>
          <p:sp>
            <p:nvSpPr>
              <p:cNvPr id="109" name="圆角矩形 108"/>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0" name="圆角矩形 10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7" name="组合 96"/>
            <p:cNvGrpSpPr/>
            <p:nvPr/>
          </p:nvGrpSpPr>
          <p:grpSpPr>
            <a:xfrm>
              <a:off x="4082577" y="1120363"/>
              <a:ext cx="108121" cy="553904"/>
              <a:chOff x="2244442" y="772895"/>
              <a:chExt cx="94671" cy="485002"/>
            </a:xfrm>
          </p:grpSpPr>
          <p:sp>
            <p:nvSpPr>
              <p:cNvPr id="107" name="圆角矩形 106"/>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8" name="圆角矩形 10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8" name="组合 97"/>
            <p:cNvGrpSpPr/>
            <p:nvPr/>
          </p:nvGrpSpPr>
          <p:grpSpPr>
            <a:xfrm>
              <a:off x="4496754" y="1120363"/>
              <a:ext cx="108121" cy="553904"/>
              <a:chOff x="2244442" y="772895"/>
              <a:chExt cx="94671" cy="485002"/>
            </a:xfrm>
          </p:grpSpPr>
          <p:sp>
            <p:nvSpPr>
              <p:cNvPr id="105" name="圆角矩形 104"/>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6" name="圆角矩形 10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9" name="组合 98"/>
            <p:cNvGrpSpPr/>
            <p:nvPr/>
          </p:nvGrpSpPr>
          <p:grpSpPr>
            <a:xfrm>
              <a:off x="4910931" y="1120363"/>
              <a:ext cx="108121" cy="553904"/>
              <a:chOff x="2244442" y="772895"/>
              <a:chExt cx="94671" cy="485002"/>
            </a:xfrm>
          </p:grpSpPr>
          <p:sp>
            <p:nvSpPr>
              <p:cNvPr id="103" name="圆角矩形 102"/>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4" name="圆角矩形 10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00" name="组合 99"/>
            <p:cNvGrpSpPr/>
            <p:nvPr/>
          </p:nvGrpSpPr>
          <p:grpSpPr>
            <a:xfrm>
              <a:off x="5325108" y="1120363"/>
              <a:ext cx="108121" cy="553904"/>
              <a:chOff x="2244442" y="772895"/>
              <a:chExt cx="94671" cy="485002"/>
            </a:xfrm>
          </p:grpSpPr>
          <p:sp>
            <p:nvSpPr>
              <p:cNvPr id="101" name="圆角矩形 100"/>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2" name="圆角矩形 10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sp>
        <p:nvSpPr>
          <p:cNvPr id="153" name="斜纹 152"/>
          <p:cNvSpPr/>
          <p:nvPr/>
        </p:nvSpPr>
        <p:spPr>
          <a:xfrm>
            <a:off x="0" y="661381"/>
            <a:ext cx="3067050" cy="1970239"/>
          </a:xfrm>
          <a:prstGeom prst="diagStripe">
            <a:avLst/>
          </a:prstGeom>
          <a:solidFill>
            <a:schemeClr val="bg1">
              <a:lumMod val="8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Rectangle 7"/>
          <p:cNvSpPr>
            <a:spLocks noChangeArrowheads="1"/>
          </p:cNvSpPr>
          <p:nvPr/>
        </p:nvSpPr>
        <p:spPr bwMode="auto">
          <a:xfrm rot="19643328">
            <a:off x="370174" y="1066708"/>
            <a:ext cx="1564929" cy="707886"/>
          </a:xfrm>
          <a:prstGeom prst="rect">
            <a:avLst/>
          </a:prstGeom>
          <a:noFill/>
          <a:ln w="9525">
            <a:noFill/>
            <a:miter lim="800000"/>
          </a:ln>
        </p:spPr>
        <p:txBody>
          <a:bodyPr wrap="square">
            <a:spAutoFit/>
          </a:bodyPr>
          <a:lstStyle/>
          <a:p>
            <a:pPr defTabSz="1218565">
              <a:spcBef>
                <a:spcPts val="0"/>
              </a:spcBef>
              <a:spcAft>
                <a:spcPts val="0"/>
              </a:spcAft>
              <a:defRPr/>
            </a:pPr>
            <a:r>
              <a:rPr lang="zh-CN" altLang="en-US" sz="4000" b="1" kern="0" dirty="0">
                <a:solidFill>
                  <a:srgbClr val="B6002A"/>
                </a:solidFill>
                <a:latin typeface="方正正准黑简体" panose="02000000000000000000" pitchFamily="2" charset="-122"/>
                <a:ea typeface="方正正准黑简体" panose="02000000000000000000" pitchFamily="2" charset="-122"/>
              </a:rPr>
              <a:t>前 言</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wipe(down)">
                                      <p:cBhvr>
                                        <p:cTn id="7" dur="500"/>
                                        <p:tgtEl>
                                          <p:spTgt spid="15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fade">
                                      <p:cBhvr>
                                        <p:cTn id="11" dur="1000"/>
                                        <p:tgtEl>
                                          <p:spTgt spid="154"/>
                                        </p:tgtEl>
                                      </p:cBhvr>
                                    </p:animEffect>
                                    <p:anim calcmode="lin" valueType="num">
                                      <p:cBhvr>
                                        <p:cTn id="12" dur="1000" fill="hold"/>
                                        <p:tgtEl>
                                          <p:spTgt spid="154"/>
                                        </p:tgtEl>
                                        <p:attrNameLst>
                                          <p:attrName>ppt_x</p:attrName>
                                        </p:attrNameLst>
                                      </p:cBhvr>
                                      <p:tavLst>
                                        <p:tav tm="0">
                                          <p:val>
                                            <p:strVal val="#ppt_x"/>
                                          </p:val>
                                        </p:tav>
                                        <p:tav tm="100000">
                                          <p:val>
                                            <p:strVal val="#ppt_x"/>
                                          </p:val>
                                        </p:tav>
                                      </p:tavLst>
                                    </p:anim>
                                    <p:anim calcmode="lin" valueType="num">
                                      <p:cBhvr>
                                        <p:cTn id="13" dur="1000" fill="hold"/>
                                        <p:tgtEl>
                                          <p:spTgt spid="15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2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par>
                                <p:cTn id="25" presetID="22" presetClass="entr" presetSubtype="4"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childTnLst>
                          </p:cTn>
                        </p:par>
                        <p:par>
                          <p:cTn id="28" fill="hold">
                            <p:stCondLst>
                              <p:cond delay="2500"/>
                            </p:stCondLst>
                            <p:childTnLst>
                              <p:par>
                                <p:cTn id="29" presetID="41" presetClass="entr" presetSubtype="0" fill="hold" nodeType="afterEffect">
                                  <p:stCondLst>
                                    <p:cond delay="0"/>
                                  </p:stCondLst>
                                  <p:iterate type="lt">
                                    <p:tmPct val="10000"/>
                                  </p:iterate>
                                  <p:childTnLst>
                                    <p:set>
                                      <p:cBhvr>
                                        <p:cTn id="30" dur="1" fill="hold">
                                          <p:stCondLst>
                                            <p:cond delay="0"/>
                                          </p:stCondLst>
                                        </p:cTn>
                                        <p:tgtEl>
                                          <p:spTgt spid="71">
                                            <p:txEl>
                                              <p:pRg st="0" end="0"/>
                                            </p:txEl>
                                          </p:spTgt>
                                        </p:tgtEl>
                                        <p:attrNameLst>
                                          <p:attrName>style.visibility</p:attrName>
                                        </p:attrNameLst>
                                      </p:cBhvr>
                                      <p:to>
                                        <p:strVal val="visible"/>
                                      </p:to>
                                    </p:set>
                                    <p:anim calcmode="lin" valueType="num">
                                      <p:cBhvr>
                                        <p:cTn id="31" dur="300" fill="hold"/>
                                        <p:tgtEl>
                                          <p:spTgt spid="7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300" fill="hold"/>
                                        <p:tgtEl>
                                          <p:spTgt spid="71">
                                            <p:txEl>
                                              <p:pRg st="0" end="0"/>
                                            </p:txEl>
                                          </p:spTgt>
                                        </p:tgtEl>
                                        <p:attrNameLst>
                                          <p:attrName>ppt_y</p:attrName>
                                        </p:attrNameLst>
                                      </p:cBhvr>
                                      <p:tavLst>
                                        <p:tav tm="0">
                                          <p:val>
                                            <p:strVal val="#ppt_y"/>
                                          </p:val>
                                        </p:tav>
                                        <p:tav tm="100000">
                                          <p:val>
                                            <p:strVal val="#ppt_y"/>
                                          </p:val>
                                        </p:tav>
                                      </p:tavLst>
                                    </p:anim>
                                    <p:anim calcmode="lin" valueType="num">
                                      <p:cBhvr>
                                        <p:cTn id="33" dur="300" fill="hold"/>
                                        <p:tgtEl>
                                          <p:spTgt spid="7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300" fill="hold"/>
                                        <p:tgtEl>
                                          <p:spTgt spid="7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300" tmFilter="0,0; .5, 1; 1, 1"/>
                                        <p:tgtEl>
                                          <p:spTgt spid="71">
                                            <p:txEl>
                                              <p:pRg st="0" end="0"/>
                                            </p:txEl>
                                          </p:spTgt>
                                        </p:tgtEl>
                                      </p:cBhvr>
                                    </p:animEffect>
                                  </p:childTnLst>
                                </p:cTn>
                              </p:par>
                            </p:childTnLst>
                          </p:cTn>
                        </p:par>
                        <p:par>
                          <p:cTn id="36" fill="hold">
                            <p:stCondLst>
                              <p:cond delay="7420"/>
                            </p:stCondLst>
                            <p:childTnLst>
                              <p:par>
                                <p:cTn id="37" presetID="26" presetClass="entr" presetSubtype="0" fill="hold"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down)">
                                      <p:cBhvr>
                                        <p:cTn id="39" dur="87">
                                          <p:stCondLst>
                                            <p:cond delay="0"/>
                                          </p:stCondLst>
                                        </p:cTn>
                                        <p:tgtEl>
                                          <p:spTgt spid="75"/>
                                        </p:tgtEl>
                                      </p:cBhvr>
                                    </p:animEffect>
                                    <p:anim calcmode="lin" valueType="num">
                                      <p:cBhvr>
                                        <p:cTn id="40" dur="273"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41" dur="100"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42" dur="100" tmFilter="0, 0; 0.125,0.2665; 0.25,0.4; 0.375,0.465; 0.5,0.5;  0.625,0.535; 0.75,0.6; 0.875,0.7335; 1,1">
                                          <p:stCondLst>
                                            <p:cond delay="100"/>
                                          </p:stCondLst>
                                        </p:cTn>
                                        <p:tgtEl>
                                          <p:spTgt spid="75"/>
                                        </p:tgtEl>
                                        <p:attrNameLst>
                                          <p:attrName>ppt_y</p:attrName>
                                        </p:attrNameLst>
                                      </p:cBhvr>
                                      <p:tavLst>
                                        <p:tav tm="0" fmla="#ppt_y-sin(pi*$)/9">
                                          <p:val>
                                            <p:fltVal val="0"/>
                                          </p:val>
                                        </p:tav>
                                        <p:tav tm="100000">
                                          <p:val>
                                            <p:fltVal val="1"/>
                                          </p:val>
                                        </p:tav>
                                      </p:tavLst>
                                    </p:anim>
                                    <p:anim calcmode="lin" valueType="num">
                                      <p:cBhvr>
                                        <p:cTn id="43" dur="50" tmFilter="0, 0; 0.125,0.2665; 0.25,0.4; 0.375,0.465; 0.5,0.5;  0.625,0.535; 0.75,0.6; 0.875,0.7335; 1,1">
                                          <p:stCondLst>
                                            <p:cond delay="199"/>
                                          </p:stCondLst>
                                        </p:cTn>
                                        <p:tgtEl>
                                          <p:spTgt spid="75"/>
                                        </p:tgtEl>
                                        <p:attrNameLst>
                                          <p:attrName>ppt_y</p:attrName>
                                        </p:attrNameLst>
                                      </p:cBhvr>
                                      <p:tavLst>
                                        <p:tav tm="0" fmla="#ppt_y-sin(pi*$)/27">
                                          <p:val>
                                            <p:fltVal val="0"/>
                                          </p:val>
                                        </p:tav>
                                        <p:tav tm="100000">
                                          <p:val>
                                            <p:fltVal val="1"/>
                                          </p:val>
                                        </p:tav>
                                      </p:tavLst>
                                    </p:anim>
                                    <p:anim calcmode="lin" valueType="num">
                                      <p:cBhvr>
                                        <p:cTn id="44" dur="25" tmFilter="0, 0; 0.125,0.2665; 0.25,0.4; 0.375,0.465; 0.5,0.5;  0.625,0.535; 0.75,0.6; 0.875,0.7335; 1,1">
                                          <p:stCondLst>
                                            <p:cond delay="248"/>
                                          </p:stCondLst>
                                        </p:cTn>
                                        <p:tgtEl>
                                          <p:spTgt spid="75"/>
                                        </p:tgtEl>
                                        <p:attrNameLst>
                                          <p:attrName>ppt_y</p:attrName>
                                        </p:attrNameLst>
                                      </p:cBhvr>
                                      <p:tavLst>
                                        <p:tav tm="0" fmla="#ppt_y-sin(pi*$)/81">
                                          <p:val>
                                            <p:fltVal val="0"/>
                                          </p:val>
                                        </p:tav>
                                        <p:tav tm="100000">
                                          <p:val>
                                            <p:fltVal val="1"/>
                                          </p:val>
                                        </p:tav>
                                      </p:tavLst>
                                    </p:anim>
                                    <p:animScale>
                                      <p:cBhvr>
                                        <p:cTn id="45" dur="4">
                                          <p:stCondLst>
                                            <p:cond delay="98"/>
                                          </p:stCondLst>
                                        </p:cTn>
                                        <p:tgtEl>
                                          <p:spTgt spid="75"/>
                                        </p:tgtEl>
                                      </p:cBhvr>
                                      <p:to x="100000" y="60000"/>
                                    </p:animScale>
                                    <p:animScale>
                                      <p:cBhvr>
                                        <p:cTn id="46" dur="25" decel="50000">
                                          <p:stCondLst>
                                            <p:cond delay="101"/>
                                          </p:stCondLst>
                                        </p:cTn>
                                        <p:tgtEl>
                                          <p:spTgt spid="75"/>
                                        </p:tgtEl>
                                      </p:cBhvr>
                                      <p:to x="100000" y="100000"/>
                                    </p:animScale>
                                    <p:animScale>
                                      <p:cBhvr>
                                        <p:cTn id="47" dur="4">
                                          <p:stCondLst>
                                            <p:cond delay="197"/>
                                          </p:stCondLst>
                                        </p:cTn>
                                        <p:tgtEl>
                                          <p:spTgt spid="75"/>
                                        </p:tgtEl>
                                      </p:cBhvr>
                                      <p:to x="100000" y="80000"/>
                                    </p:animScale>
                                    <p:animScale>
                                      <p:cBhvr>
                                        <p:cTn id="48" dur="25" decel="50000">
                                          <p:stCondLst>
                                            <p:cond delay="201"/>
                                          </p:stCondLst>
                                        </p:cTn>
                                        <p:tgtEl>
                                          <p:spTgt spid="75"/>
                                        </p:tgtEl>
                                      </p:cBhvr>
                                      <p:to x="100000" y="100000"/>
                                    </p:animScale>
                                    <p:animScale>
                                      <p:cBhvr>
                                        <p:cTn id="49" dur="4">
                                          <p:stCondLst>
                                            <p:cond delay="246"/>
                                          </p:stCondLst>
                                        </p:cTn>
                                        <p:tgtEl>
                                          <p:spTgt spid="75"/>
                                        </p:tgtEl>
                                      </p:cBhvr>
                                      <p:to x="100000" y="90000"/>
                                    </p:animScale>
                                    <p:animScale>
                                      <p:cBhvr>
                                        <p:cTn id="50" dur="25" decel="50000">
                                          <p:stCondLst>
                                            <p:cond delay="250"/>
                                          </p:stCondLst>
                                        </p:cTn>
                                        <p:tgtEl>
                                          <p:spTgt spid="75"/>
                                        </p:tgtEl>
                                      </p:cBhvr>
                                      <p:to x="100000" y="100000"/>
                                    </p:animScale>
                                    <p:animScale>
                                      <p:cBhvr>
                                        <p:cTn id="51" dur="4">
                                          <p:stCondLst>
                                            <p:cond delay="271"/>
                                          </p:stCondLst>
                                        </p:cTn>
                                        <p:tgtEl>
                                          <p:spTgt spid="75"/>
                                        </p:tgtEl>
                                      </p:cBhvr>
                                      <p:to x="100000" y="95000"/>
                                    </p:animScale>
                                    <p:animScale>
                                      <p:cBhvr>
                                        <p:cTn id="52" dur="25" decel="50000">
                                          <p:stCondLst>
                                            <p:cond delay="275"/>
                                          </p:stCondLst>
                                        </p:cTn>
                                        <p:tgtEl>
                                          <p:spTgt spid="75"/>
                                        </p:tgtEl>
                                      </p:cBhvr>
                                      <p:to x="100000" y="100000"/>
                                    </p:animScale>
                                  </p:childTnLst>
                                </p:cTn>
                              </p:par>
                            </p:childTnLst>
                          </p:cTn>
                        </p:par>
                        <p:par>
                          <p:cTn id="53" fill="hold">
                            <p:stCondLst>
                              <p:cond delay="7720"/>
                            </p:stCondLst>
                            <p:childTnLst>
                              <p:par>
                                <p:cTn id="54" presetID="26" presetClass="entr" presetSubtype="0" fill="hold" nodeType="after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wipe(down)">
                                      <p:cBhvr>
                                        <p:cTn id="56" dur="87">
                                          <p:stCondLst>
                                            <p:cond delay="0"/>
                                          </p:stCondLst>
                                        </p:cTn>
                                        <p:tgtEl>
                                          <p:spTgt spid="78"/>
                                        </p:tgtEl>
                                      </p:cBhvr>
                                    </p:animEffect>
                                    <p:anim calcmode="lin" valueType="num">
                                      <p:cBhvr>
                                        <p:cTn id="57" dur="273"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58" dur="100"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59" dur="100" tmFilter="0, 0; 0.125,0.2665; 0.25,0.4; 0.375,0.465; 0.5,0.5;  0.625,0.535; 0.75,0.6; 0.875,0.7335; 1,1">
                                          <p:stCondLst>
                                            <p:cond delay="100"/>
                                          </p:stCondLst>
                                        </p:cTn>
                                        <p:tgtEl>
                                          <p:spTgt spid="78"/>
                                        </p:tgtEl>
                                        <p:attrNameLst>
                                          <p:attrName>ppt_y</p:attrName>
                                        </p:attrNameLst>
                                      </p:cBhvr>
                                      <p:tavLst>
                                        <p:tav tm="0" fmla="#ppt_y-sin(pi*$)/9">
                                          <p:val>
                                            <p:fltVal val="0"/>
                                          </p:val>
                                        </p:tav>
                                        <p:tav tm="100000">
                                          <p:val>
                                            <p:fltVal val="1"/>
                                          </p:val>
                                        </p:tav>
                                      </p:tavLst>
                                    </p:anim>
                                    <p:anim calcmode="lin" valueType="num">
                                      <p:cBhvr>
                                        <p:cTn id="60" dur="50" tmFilter="0, 0; 0.125,0.2665; 0.25,0.4; 0.375,0.465; 0.5,0.5;  0.625,0.535; 0.75,0.6; 0.875,0.7335; 1,1">
                                          <p:stCondLst>
                                            <p:cond delay="199"/>
                                          </p:stCondLst>
                                        </p:cTn>
                                        <p:tgtEl>
                                          <p:spTgt spid="78"/>
                                        </p:tgtEl>
                                        <p:attrNameLst>
                                          <p:attrName>ppt_y</p:attrName>
                                        </p:attrNameLst>
                                      </p:cBhvr>
                                      <p:tavLst>
                                        <p:tav tm="0" fmla="#ppt_y-sin(pi*$)/27">
                                          <p:val>
                                            <p:fltVal val="0"/>
                                          </p:val>
                                        </p:tav>
                                        <p:tav tm="100000">
                                          <p:val>
                                            <p:fltVal val="1"/>
                                          </p:val>
                                        </p:tav>
                                      </p:tavLst>
                                    </p:anim>
                                    <p:anim calcmode="lin" valueType="num">
                                      <p:cBhvr>
                                        <p:cTn id="61" dur="25" tmFilter="0, 0; 0.125,0.2665; 0.25,0.4; 0.375,0.465; 0.5,0.5;  0.625,0.535; 0.75,0.6; 0.875,0.7335; 1,1">
                                          <p:stCondLst>
                                            <p:cond delay="248"/>
                                          </p:stCondLst>
                                        </p:cTn>
                                        <p:tgtEl>
                                          <p:spTgt spid="78"/>
                                        </p:tgtEl>
                                        <p:attrNameLst>
                                          <p:attrName>ppt_y</p:attrName>
                                        </p:attrNameLst>
                                      </p:cBhvr>
                                      <p:tavLst>
                                        <p:tav tm="0" fmla="#ppt_y-sin(pi*$)/81">
                                          <p:val>
                                            <p:fltVal val="0"/>
                                          </p:val>
                                        </p:tav>
                                        <p:tav tm="100000">
                                          <p:val>
                                            <p:fltVal val="1"/>
                                          </p:val>
                                        </p:tav>
                                      </p:tavLst>
                                    </p:anim>
                                    <p:animScale>
                                      <p:cBhvr>
                                        <p:cTn id="62" dur="4">
                                          <p:stCondLst>
                                            <p:cond delay="98"/>
                                          </p:stCondLst>
                                        </p:cTn>
                                        <p:tgtEl>
                                          <p:spTgt spid="78"/>
                                        </p:tgtEl>
                                      </p:cBhvr>
                                      <p:to x="100000" y="60000"/>
                                    </p:animScale>
                                    <p:animScale>
                                      <p:cBhvr>
                                        <p:cTn id="63" dur="25" decel="50000">
                                          <p:stCondLst>
                                            <p:cond delay="101"/>
                                          </p:stCondLst>
                                        </p:cTn>
                                        <p:tgtEl>
                                          <p:spTgt spid="78"/>
                                        </p:tgtEl>
                                      </p:cBhvr>
                                      <p:to x="100000" y="100000"/>
                                    </p:animScale>
                                    <p:animScale>
                                      <p:cBhvr>
                                        <p:cTn id="64" dur="4">
                                          <p:stCondLst>
                                            <p:cond delay="197"/>
                                          </p:stCondLst>
                                        </p:cTn>
                                        <p:tgtEl>
                                          <p:spTgt spid="78"/>
                                        </p:tgtEl>
                                      </p:cBhvr>
                                      <p:to x="100000" y="80000"/>
                                    </p:animScale>
                                    <p:animScale>
                                      <p:cBhvr>
                                        <p:cTn id="65" dur="25" decel="50000">
                                          <p:stCondLst>
                                            <p:cond delay="201"/>
                                          </p:stCondLst>
                                        </p:cTn>
                                        <p:tgtEl>
                                          <p:spTgt spid="78"/>
                                        </p:tgtEl>
                                      </p:cBhvr>
                                      <p:to x="100000" y="100000"/>
                                    </p:animScale>
                                    <p:animScale>
                                      <p:cBhvr>
                                        <p:cTn id="66" dur="4">
                                          <p:stCondLst>
                                            <p:cond delay="246"/>
                                          </p:stCondLst>
                                        </p:cTn>
                                        <p:tgtEl>
                                          <p:spTgt spid="78"/>
                                        </p:tgtEl>
                                      </p:cBhvr>
                                      <p:to x="100000" y="90000"/>
                                    </p:animScale>
                                    <p:animScale>
                                      <p:cBhvr>
                                        <p:cTn id="67" dur="25" decel="50000">
                                          <p:stCondLst>
                                            <p:cond delay="250"/>
                                          </p:stCondLst>
                                        </p:cTn>
                                        <p:tgtEl>
                                          <p:spTgt spid="78"/>
                                        </p:tgtEl>
                                      </p:cBhvr>
                                      <p:to x="100000" y="100000"/>
                                    </p:animScale>
                                    <p:animScale>
                                      <p:cBhvr>
                                        <p:cTn id="68" dur="4">
                                          <p:stCondLst>
                                            <p:cond delay="271"/>
                                          </p:stCondLst>
                                        </p:cTn>
                                        <p:tgtEl>
                                          <p:spTgt spid="78"/>
                                        </p:tgtEl>
                                      </p:cBhvr>
                                      <p:to x="100000" y="95000"/>
                                    </p:animScale>
                                    <p:animScale>
                                      <p:cBhvr>
                                        <p:cTn id="69" dur="25" decel="50000">
                                          <p:stCondLst>
                                            <p:cond delay="275"/>
                                          </p:stCondLst>
                                        </p:cTn>
                                        <p:tgtEl>
                                          <p:spTgt spid="78"/>
                                        </p:tgtEl>
                                      </p:cBhvr>
                                      <p:to x="100000" y="100000"/>
                                    </p:animScale>
                                  </p:childTnLst>
                                </p:cTn>
                              </p:par>
                            </p:childTnLst>
                          </p:cTn>
                        </p:par>
                        <p:par>
                          <p:cTn id="70" fill="hold">
                            <p:stCondLst>
                              <p:cond delay="8020"/>
                            </p:stCondLst>
                            <p:childTnLst>
                              <p:par>
                                <p:cTn id="71" presetID="26" presetClass="entr" presetSubtype="0" fill="hold" nodeType="after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wipe(down)">
                                      <p:cBhvr>
                                        <p:cTn id="73" dur="87">
                                          <p:stCondLst>
                                            <p:cond delay="0"/>
                                          </p:stCondLst>
                                        </p:cTn>
                                        <p:tgtEl>
                                          <p:spTgt spid="81"/>
                                        </p:tgtEl>
                                      </p:cBhvr>
                                    </p:animEffect>
                                    <p:anim calcmode="lin" valueType="num">
                                      <p:cBhvr>
                                        <p:cTn id="74" dur="273" tmFilter="0,0; 0.14,0.36; 0.43,0.73; 0.71,0.91; 1.0,1.0">
                                          <p:stCondLst>
                                            <p:cond delay="0"/>
                                          </p:stCondLst>
                                        </p:cTn>
                                        <p:tgtEl>
                                          <p:spTgt spid="81"/>
                                        </p:tgtEl>
                                        <p:attrNameLst>
                                          <p:attrName>ppt_x</p:attrName>
                                        </p:attrNameLst>
                                      </p:cBhvr>
                                      <p:tavLst>
                                        <p:tav tm="0">
                                          <p:val>
                                            <p:strVal val="#ppt_x-0.25"/>
                                          </p:val>
                                        </p:tav>
                                        <p:tav tm="100000">
                                          <p:val>
                                            <p:strVal val="#ppt_x"/>
                                          </p:val>
                                        </p:tav>
                                      </p:tavLst>
                                    </p:anim>
                                    <p:anim calcmode="lin" valueType="num">
                                      <p:cBhvr>
                                        <p:cTn id="75" dur="100" tmFilter="0.0,0.0; 0.25,0.07; 0.50,0.2; 0.75,0.467; 1.0,1.0">
                                          <p:stCondLst>
                                            <p:cond delay="0"/>
                                          </p:stCondLst>
                                        </p:cTn>
                                        <p:tgtEl>
                                          <p:spTgt spid="81"/>
                                        </p:tgtEl>
                                        <p:attrNameLst>
                                          <p:attrName>ppt_y</p:attrName>
                                        </p:attrNameLst>
                                      </p:cBhvr>
                                      <p:tavLst>
                                        <p:tav tm="0" fmla="#ppt_y-sin(pi*$)/3">
                                          <p:val>
                                            <p:fltVal val="0.5"/>
                                          </p:val>
                                        </p:tav>
                                        <p:tav tm="100000">
                                          <p:val>
                                            <p:fltVal val="1"/>
                                          </p:val>
                                        </p:tav>
                                      </p:tavLst>
                                    </p:anim>
                                    <p:anim calcmode="lin" valueType="num">
                                      <p:cBhvr>
                                        <p:cTn id="76" dur="100" tmFilter="0, 0; 0.125,0.2665; 0.25,0.4; 0.375,0.465; 0.5,0.5;  0.625,0.535; 0.75,0.6; 0.875,0.7335; 1,1">
                                          <p:stCondLst>
                                            <p:cond delay="100"/>
                                          </p:stCondLst>
                                        </p:cTn>
                                        <p:tgtEl>
                                          <p:spTgt spid="81"/>
                                        </p:tgtEl>
                                        <p:attrNameLst>
                                          <p:attrName>ppt_y</p:attrName>
                                        </p:attrNameLst>
                                      </p:cBhvr>
                                      <p:tavLst>
                                        <p:tav tm="0" fmla="#ppt_y-sin(pi*$)/9">
                                          <p:val>
                                            <p:fltVal val="0"/>
                                          </p:val>
                                        </p:tav>
                                        <p:tav tm="100000">
                                          <p:val>
                                            <p:fltVal val="1"/>
                                          </p:val>
                                        </p:tav>
                                      </p:tavLst>
                                    </p:anim>
                                    <p:anim calcmode="lin" valueType="num">
                                      <p:cBhvr>
                                        <p:cTn id="77" dur="50" tmFilter="0, 0; 0.125,0.2665; 0.25,0.4; 0.375,0.465; 0.5,0.5;  0.625,0.535; 0.75,0.6; 0.875,0.7335; 1,1">
                                          <p:stCondLst>
                                            <p:cond delay="199"/>
                                          </p:stCondLst>
                                        </p:cTn>
                                        <p:tgtEl>
                                          <p:spTgt spid="81"/>
                                        </p:tgtEl>
                                        <p:attrNameLst>
                                          <p:attrName>ppt_y</p:attrName>
                                        </p:attrNameLst>
                                      </p:cBhvr>
                                      <p:tavLst>
                                        <p:tav tm="0" fmla="#ppt_y-sin(pi*$)/27">
                                          <p:val>
                                            <p:fltVal val="0"/>
                                          </p:val>
                                        </p:tav>
                                        <p:tav tm="100000">
                                          <p:val>
                                            <p:fltVal val="1"/>
                                          </p:val>
                                        </p:tav>
                                      </p:tavLst>
                                    </p:anim>
                                    <p:anim calcmode="lin" valueType="num">
                                      <p:cBhvr>
                                        <p:cTn id="78" dur="25" tmFilter="0, 0; 0.125,0.2665; 0.25,0.4; 0.375,0.465; 0.5,0.5;  0.625,0.535; 0.75,0.6; 0.875,0.7335; 1,1">
                                          <p:stCondLst>
                                            <p:cond delay="248"/>
                                          </p:stCondLst>
                                        </p:cTn>
                                        <p:tgtEl>
                                          <p:spTgt spid="81"/>
                                        </p:tgtEl>
                                        <p:attrNameLst>
                                          <p:attrName>ppt_y</p:attrName>
                                        </p:attrNameLst>
                                      </p:cBhvr>
                                      <p:tavLst>
                                        <p:tav tm="0" fmla="#ppt_y-sin(pi*$)/81">
                                          <p:val>
                                            <p:fltVal val="0"/>
                                          </p:val>
                                        </p:tav>
                                        <p:tav tm="100000">
                                          <p:val>
                                            <p:fltVal val="1"/>
                                          </p:val>
                                        </p:tav>
                                      </p:tavLst>
                                    </p:anim>
                                    <p:animScale>
                                      <p:cBhvr>
                                        <p:cTn id="79" dur="4">
                                          <p:stCondLst>
                                            <p:cond delay="98"/>
                                          </p:stCondLst>
                                        </p:cTn>
                                        <p:tgtEl>
                                          <p:spTgt spid="81"/>
                                        </p:tgtEl>
                                      </p:cBhvr>
                                      <p:to x="100000" y="60000"/>
                                    </p:animScale>
                                    <p:animScale>
                                      <p:cBhvr>
                                        <p:cTn id="80" dur="25" decel="50000">
                                          <p:stCondLst>
                                            <p:cond delay="101"/>
                                          </p:stCondLst>
                                        </p:cTn>
                                        <p:tgtEl>
                                          <p:spTgt spid="81"/>
                                        </p:tgtEl>
                                      </p:cBhvr>
                                      <p:to x="100000" y="100000"/>
                                    </p:animScale>
                                    <p:animScale>
                                      <p:cBhvr>
                                        <p:cTn id="81" dur="4">
                                          <p:stCondLst>
                                            <p:cond delay="197"/>
                                          </p:stCondLst>
                                        </p:cTn>
                                        <p:tgtEl>
                                          <p:spTgt spid="81"/>
                                        </p:tgtEl>
                                      </p:cBhvr>
                                      <p:to x="100000" y="80000"/>
                                    </p:animScale>
                                    <p:animScale>
                                      <p:cBhvr>
                                        <p:cTn id="82" dur="25" decel="50000">
                                          <p:stCondLst>
                                            <p:cond delay="201"/>
                                          </p:stCondLst>
                                        </p:cTn>
                                        <p:tgtEl>
                                          <p:spTgt spid="81"/>
                                        </p:tgtEl>
                                      </p:cBhvr>
                                      <p:to x="100000" y="100000"/>
                                    </p:animScale>
                                    <p:animScale>
                                      <p:cBhvr>
                                        <p:cTn id="83" dur="4">
                                          <p:stCondLst>
                                            <p:cond delay="246"/>
                                          </p:stCondLst>
                                        </p:cTn>
                                        <p:tgtEl>
                                          <p:spTgt spid="81"/>
                                        </p:tgtEl>
                                      </p:cBhvr>
                                      <p:to x="100000" y="90000"/>
                                    </p:animScale>
                                    <p:animScale>
                                      <p:cBhvr>
                                        <p:cTn id="84" dur="25" decel="50000">
                                          <p:stCondLst>
                                            <p:cond delay="250"/>
                                          </p:stCondLst>
                                        </p:cTn>
                                        <p:tgtEl>
                                          <p:spTgt spid="81"/>
                                        </p:tgtEl>
                                      </p:cBhvr>
                                      <p:to x="100000" y="100000"/>
                                    </p:animScale>
                                    <p:animScale>
                                      <p:cBhvr>
                                        <p:cTn id="85" dur="4">
                                          <p:stCondLst>
                                            <p:cond delay="271"/>
                                          </p:stCondLst>
                                        </p:cTn>
                                        <p:tgtEl>
                                          <p:spTgt spid="81"/>
                                        </p:tgtEl>
                                      </p:cBhvr>
                                      <p:to x="100000" y="95000"/>
                                    </p:animScale>
                                    <p:animScale>
                                      <p:cBhvr>
                                        <p:cTn id="86" dur="25" decel="50000">
                                          <p:stCondLst>
                                            <p:cond delay="275"/>
                                          </p:stCondLst>
                                        </p:cTn>
                                        <p:tgtEl>
                                          <p:spTgt spid="81"/>
                                        </p:tgtEl>
                                      </p:cBhvr>
                                      <p:to x="100000" y="100000"/>
                                    </p:animScale>
                                  </p:childTnLst>
                                </p:cTn>
                              </p:par>
                            </p:childTnLst>
                          </p:cTn>
                        </p:par>
                        <p:par>
                          <p:cTn id="87" fill="hold">
                            <p:stCondLst>
                              <p:cond delay="8320"/>
                            </p:stCondLst>
                            <p:childTnLst>
                              <p:par>
                                <p:cTn id="88" presetID="26" presetClass="entr" presetSubtype="0" fill="hold"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wipe(down)">
                                      <p:cBhvr>
                                        <p:cTn id="90" dur="87">
                                          <p:stCondLst>
                                            <p:cond delay="0"/>
                                          </p:stCondLst>
                                        </p:cTn>
                                        <p:tgtEl>
                                          <p:spTgt spid="84"/>
                                        </p:tgtEl>
                                      </p:cBhvr>
                                    </p:animEffect>
                                    <p:anim calcmode="lin" valueType="num">
                                      <p:cBhvr>
                                        <p:cTn id="91" dur="273"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92" dur="100"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93" dur="100" tmFilter="0, 0; 0.125,0.2665; 0.25,0.4; 0.375,0.465; 0.5,0.5;  0.625,0.535; 0.75,0.6; 0.875,0.7335; 1,1">
                                          <p:stCondLst>
                                            <p:cond delay="100"/>
                                          </p:stCondLst>
                                        </p:cTn>
                                        <p:tgtEl>
                                          <p:spTgt spid="84"/>
                                        </p:tgtEl>
                                        <p:attrNameLst>
                                          <p:attrName>ppt_y</p:attrName>
                                        </p:attrNameLst>
                                      </p:cBhvr>
                                      <p:tavLst>
                                        <p:tav tm="0" fmla="#ppt_y-sin(pi*$)/9">
                                          <p:val>
                                            <p:fltVal val="0"/>
                                          </p:val>
                                        </p:tav>
                                        <p:tav tm="100000">
                                          <p:val>
                                            <p:fltVal val="1"/>
                                          </p:val>
                                        </p:tav>
                                      </p:tavLst>
                                    </p:anim>
                                    <p:anim calcmode="lin" valueType="num">
                                      <p:cBhvr>
                                        <p:cTn id="94" dur="50" tmFilter="0, 0; 0.125,0.2665; 0.25,0.4; 0.375,0.465; 0.5,0.5;  0.625,0.535; 0.75,0.6; 0.875,0.7335; 1,1">
                                          <p:stCondLst>
                                            <p:cond delay="199"/>
                                          </p:stCondLst>
                                        </p:cTn>
                                        <p:tgtEl>
                                          <p:spTgt spid="84"/>
                                        </p:tgtEl>
                                        <p:attrNameLst>
                                          <p:attrName>ppt_y</p:attrName>
                                        </p:attrNameLst>
                                      </p:cBhvr>
                                      <p:tavLst>
                                        <p:tav tm="0" fmla="#ppt_y-sin(pi*$)/27">
                                          <p:val>
                                            <p:fltVal val="0"/>
                                          </p:val>
                                        </p:tav>
                                        <p:tav tm="100000">
                                          <p:val>
                                            <p:fltVal val="1"/>
                                          </p:val>
                                        </p:tav>
                                      </p:tavLst>
                                    </p:anim>
                                    <p:anim calcmode="lin" valueType="num">
                                      <p:cBhvr>
                                        <p:cTn id="95" dur="25" tmFilter="0, 0; 0.125,0.2665; 0.25,0.4; 0.375,0.465; 0.5,0.5;  0.625,0.535; 0.75,0.6; 0.875,0.7335; 1,1">
                                          <p:stCondLst>
                                            <p:cond delay="248"/>
                                          </p:stCondLst>
                                        </p:cTn>
                                        <p:tgtEl>
                                          <p:spTgt spid="84"/>
                                        </p:tgtEl>
                                        <p:attrNameLst>
                                          <p:attrName>ppt_y</p:attrName>
                                        </p:attrNameLst>
                                      </p:cBhvr>
                                      <p:tavLst>
                                        <p:tav tm="0" fmla="#ppt_y-sin(pi*$)/81">
                                          <p:val>
                                            <p:fltVal val="0"/>
                                          </p:val>
                                        </p:tav>
                                        <p:tav tm="100000">
                                          <p:val>
                                            <p:fltVal val="1"/>
                                          </p:val>
                                        </p:tav>
                                      </p:tavLst>
                                    </p:anim>
                                    <p:animScale>
                                      <p:cBhvr>
                                        <p:cTn id="96" dur="4">
                                          <p:stCondLst>
                                            <p:cond delay="98"/>
                                          </p:stCondLst>
                                        </p:cTn>
                                        <p:tgtEl>
                                          <p:spTgt spid="84"/>
                                        </p:tgtEl>
                                      </p:cBhvr>
                                      <p:to x="100000" y="60000"/>
                                    </p:animScale>
                                    <p:animScale>
                                      <p:cBhvr>
                                        <p:cTn id="97" dur="25" decel="50000">
                                          <p:stCondLst>
                                            <p:cond delay="101"/>
                                          </p:stCondLst>
                                        </p:cTn>
                                        <p:tgtEl>
                                          <p:spTgt spid="84"/>
                                        </p:tgtEl>
                                      </p:cBhvr>
                                      <p:to x="100000" y="100000"/>
                                    </p:animScale>
                                    <p:animScale>
                                      <p:cBhvr>
                                        <p:cTn id="98" dur="4">
                                          <p:stCondLst>
                                            <p:cond delay="197"/>
                                          </p:stCondLst>
                                        </p:cTn>
                                        <p:tgtEl>
                                          <p:spTgt spid="84"/>
                                        </p:tgtEl>
                                      </p:cBhvr>
                                      <p:to x="100000" y="80000"/>
                                    </p:animScale>
                                    <p:animScale>
                                      <p:cBhvr>
                                        <p:cTn id="99" dur="25" decel="50000">
                                          <p:stCondLst>
                                            <p:cond delay="201"/>
                                          </p:stCondLst>
                                        </p:cTn>
                                        <p:tgtEl>
                                          <p:spTgt spid="84"/>
                                        </p:tgtEl>
                                      </p:cBhvr>
                                      <p:to x="100000" y="100000"/>
                                    </p:animScale>
                                    <p:animScale>
                                      <p:cBhvr>
                                        <p:cTn id="100" dur="4">
                                          <p:stCondLst>
                                            <p:cond delay="246"/>
                                          </p:stCondLst>
                                        </p:cTn>
                                        <p:tgtEl>
                                          <p:spTgt spid="84"/>
                                        </p:tgtEl>
                                      </p:cBhvr>
                                      <p:to x="100000" y="90000"/>
                                    </p:animScale>
                                    <p:animScale>
                                      <p:cBhvr>
                                        <p:cTn id="101" dur="25" decel="50000">
                                          <p:stCondLst>
                                            <p:cond delay="250"/>
                                          </p:stCondLst>
                                        </p:cTn>
                                        <p:tgtEl>
                                          <p:spTgt spid="84"/>
                                        </p:tgtEl>
                                      </p:cBhvr>
                                      <p:to x="100000" y="100000"/>
                                    </p:animScale>
                                    <p:animScale>
                                      <p:cBhvr>
                                        <p:cTn id="102" dur="4">
                                          <p:stCondLst>
                                            <p:cond delay="271"/>
                                          </p:stCondLst>
                                        </p:cTn>
                                        <p:tgtEl>
                                          <p:spTgt spid="84"/>
                                        </p:tgtEl>
                                      </p:cBhvr>
                                      <p:to x="100000" y="95000"/>
                                    </p:animScale>
                                    <p:animScale>
                                      <p:cBhvr>
                                        <p:cTn id="103" dur="25" decel="50000">
                                          <p:stCondLst>
                                            <p:cond delay="275"/>
                                          </p:stCondLst>
                                        </p:cTn>
                                        <p:tgtEl>
                                          <p:spTgt spid="8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3" grpId="0" animBg="1"/>
      <p:bldP spid="1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flipH="1">
            <a:off x="3117355" y="2824295"/>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flipH="1">
            <a:off x="3117355" y="4034399"/>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232908" y="3132637"/>
            <a:ext cx="800219" cy="830997"/>
          </a:xfrm>
          <a:prstGeom prst="rect">
            <a:avLst/>
          </a:prstGeom>
          <a:noFill/>
        </p:spPr>
        <p:txBody>
          <a:bodyPr wrap="none" rtlCol="0">
            <a:spAutoFit/>
          </a:bodyPr>
          <a:lstStyle/>
          <a:p>
            <a:r>
              <a:rPr lang="en-US" altLang="zh-CN" sz="4800" dirty="0">
                <a:solidFill>
                  <a:schemeClr val="accent5"/>
                </a:solidFill>
                <a:latin typeface="时尚中黑简体" panose="01010104010101010101" pitchFamily="2" charset="-122"/>
                <a:ea typeface="时尚中黑简体" panose="01010104010101010101" pitchFamily="2" charset="-122"/>
              </a:rPr>
              <a:t>02</a:t>
            </a:r>
            <a:endParaRPr lang="zh-CN" altLang="en-US" sz="4800" dirty="0">
              <a:solidFill>
                <a:schemeClr val="accent5"/>
              </a:solidFill>
              <a:latin typeface="时尚中黑简体" panose="01010104010101010101" pitchFamily="2" charset="-122"/>
              <a:ea typeface="时尚中黑简体" panose="01010104010101010101" pitchFamily="2" charset="-122"/>
            </a:endParaRPr>
          </a:p>
        </p:txBody>
      </p:sp>
      <p:cxnSp>
        <p:nvCxnSpPr>
          <p:cNvPr id="23" name="直接连接符 22"/>
          <p:cNvCxnSpPr/>
          <p:nvPr/>
        </p:nvCxnSpPr>
        <p:spPr>
          <a:xfrm>
            <a:off x="4271295" y="3295857"/>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5"/>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8" name="矩形 27"/>
          <p:cNvSpPr/>
          <p:nvPr/>
        </p:nvSpPr>
        <p:spPr>
          <a:xfrm>
            <a:off x="2899704" y="1247254"/>
            <a:ext cx="1493165" cy="1368000"/>
          </a:xfrm>
          <a:prstGeom prst="rect">
            <a:avLst/>
          </a:pr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a:spLocks noChangeAspect="1"/>
          </p:cNvSpPr>
          <p:nvPr/>
        </p:nvSpPr>
        <p:spPr>
          <a:xfrm>
            <a:off x="3075211" y="1391254"/>
            <a:ext cx="1142150" cy="1080000"/>
          </a:xfrm>
          <a:prstGeom prst="rect">
            <a:avLst/>
          </a:prstGeom>
          <a:solidFill>
            <a:schemeClr val="accent3"/>
          </a:solidFill>
          <a:ln w="184150">
            <a:noFill/>
          </a:ln>
          <a:effectLst>
            <a:innerShdw blurRad="1524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386259" y="2457358"/>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386259" y="1247254"/>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497219" y="1517086"/>
            <a:ext cx="800219" cy="830997"/>
          </a:xfrm>
          <a:prstGeom prst="rect">
            <a:avLst/>
          </a:prstGeom>
          <a:noFill/>
        </p:spPr>
        <p:txBody>
          <a:bodyPr wrap="none" rtlCol="0">
            <a:spAutoFit/>
          </a:bodyPr>
          <a:lstStyle/>
          <a:p>
            <a:r>
              <a:rPr lang="en-US" altLang="zh-CN" sz="4800" dirty="0">
                <a:solidFill>
                  <a:schemeClr val="accent3"/>
                </a:solidFill>
                <a:latin typeface="时尚中黑简体" panose="01010104010101010101" pitchFamily="2" charset="-122"/>
                <a:ea typeface="时尚中黑简体" panose="01010104010101010101" pitchFamily="2" charset="-122"/>
              </a:rPr>
              <a:t>01</a:t>
            </a:r>
            <a:endParaRPr lang="zh-CN" altLang="en-US" sz="4800" dirty="0">
              <a:solidFill>
                <a:schemeClr val="accent3"/>
              </a:solidFill>
              <a:latin typeface="时尚中黑简体" panose="01010104010101010101" pitchFamily="2" charset="-122"/>
              <a:ea typeface="时尚中黑简体" panose="01010104010101010101" pitchFamily="2" charset="-122"/>
            </a:endParaRPr>
          </a:p>
        </p:txBody>
      </p:sp>
      <p:cxnSp>
        <p:nvCxnSpPr>
          <p:cNvPr id="17" name="直接连接符 16"/>
          <p:cNvCxnSpPr/>
          <p:nvPr/>
        </p:nvCxnSpPr>
        <p:spPr>
          <a:xfrm>
            <a:off x="8271758" y="1680306"/>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3"/>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7" name="Freeform 29"/>
          <p:cNvSpPr>
            <a:spLocks noChangeAspect="1" noEditPoints="1"/>
          </p:cNvSpPr>
          <p:nvPr/>
        </p:nvSpPr>
        <p:spPr bwMode="auto">
          <a:xfrm>
            <a:off x="3352281" y="1679254"/>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8497219" y="4748188"/>
            <a:ext cx="800219" cy="830997"/>
          </a:xfrm>
          <a:prstGeom prst="rect">
            <a:avLst/>
          </a:prstGeom>
          <a:noFill/>
        </p:spPr>
        <p:txBody>
          <a:bodyPr wrap="none" rtlCol="0">
            <a:spAutoFit/>
          </a:bodyPr>
          <a:lstStyle/>
          <a:p>
            <a:r>
              <a:rPr lang="en-US" altLang="zh-CN" sz="4800" dirty="0">
                <a:solidFill>
                  <a:schemeClr val="accent6"/>
                </a:solidFill>
                <a:latin typeface="时尚中黑简体" panose="01010104010101010101" pitchFamily="2" charset="-122"/>
                <a:ea typeface="时尚中黑简体" panose="01010104010101010101" pitchFamily="2" charset="-122"/>
              </a:rPr>
              <a:t>03</a:t>
            </a:r>
            <a:endParaRPr lang="zh-CN" altLang="en-US" sz="4800" dirty="0">
              <a:solidFill>
                <a:schemeClr val="accent6"/>
              </a:solidFill>
              <a:latin typeface="时尚中黑简体" panose="01010104010101010101" pitchFamily="2" charset="-122"/>
              <a:ea typeface="时尚中黑简体" panose="01010104010101010101" pitchFamily="2" charset="-122"/>
            </a:endParaRPr>
          </a:p>
        </p:txBody>
      </p:sp>
      <p:cxnSp>
        <p:nvCxnSpPr>
          <p:cNvPr id="20" name="直接连接符 19"/>
          <p:cNvCxnSpPr/>
          <p:nvPr/>
        </p:nvCxnSpPr>
        <p:spPr>
          <a:xfrm>
            <a:off x="8271758" y="4911408"/>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6"/>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9" name="矩形 28"/>
          <p:cNvSpPr/>
          <p:nvPr/>
        </p:nvSpPr>
        <p:spPr>
          <a:xfrm>
            <a:off x="2899704" y="4429095"/>
            <a:ext cx="1493165" cy="1368000"/>
          </a:xfrm>
          <a:prstGeom prst="rect">
            <a:avLst/>
          </a:pr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a:spLocks noChangeAspect="1"/>
          </p:cNvSpPr>
          <p:nvPr/>
        </p:nvSpPr>
        <p:spPr>
          <a:xfrm>
            <a:off x="3075211" y="4573095"/>
            <a:ext cx="1142150" cy="1080000"/>
          </a:xfrm>
          <a:prstGeom prst="rect">
            <a:avLst/>
          </a:prstGeom>
          <a:solidFill>
            <a:schemeClr val="accent6"/>
          </a:solidFill>
          <a:ln w="184150">
            <a:noFill/>
          </a:ln>
          <a:effectLst>
            <a:innerShdw blurRad="1524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386259" y="5639199"/>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86259" y="4429095"/>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7"/>
          <p:cNvSpPr>
            <a:spLocks noChangeAspect="1" noEditPoints="1"/>
          </p:cNvSpPr>
          <p:nvPr/>
        </p:nvSpPr>
        <p:spPr bwMode="auto">
          <a:xfrm>
            <a:off x="3384041" y="4915472"/>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36" name="矩形 35"/>
          <p:cNvSpPr/>
          <p:nvPr/>
        </p:nvSpPr>
        <p:spPr>
          <a:xfrm flipH="1">
            <a:off x="8150745" y="2824295"/>
            <a:ext cx="1493165" cy="1368000"/>
          </a:xfrm>
          <a:prstGeom prst="rect">
            <a:avLst/>
          </a:pr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a:spLocks noChangeAspect="1"/>
          </p:cNvSpPr>
          <p:nvPr/>
        </p:nvSpPr>
        <p:spPr>
          <a:xfrm flipH="1">
            <a:off x="8326253" y="2968295"/>
            <a:ext cx="1142150" cy="1080000"/>
          </a:xfrm>
          <a:prstGeom prst="rect">
            <a:avLst/>
          </a:prstGeom>
          <a:solidFill>
            <a:schemeClr val="accent5"/>
          </a:solidFill>
          <a:ln w="184150">
            <a:noFill/>
          </a:ln>
          <a:effectLst>
            <a:innerShdw blurRad="1524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13"/>
          <p:cNvSpPr>
            <a:spLocks noChangeAspect="1" noEditPoints="1"/>
          </p:cNvSpPr>
          <p:nvPr/>
        </p:nvSpPr>
        <p:spPr bwMode="auto">
          <a:xfrm>
            <a:off x="8618173" y="3343213"/>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32" name="文本框 31"/>
          <p:cNvSpPr txBox="1"/>
          <p:nvPr/>
        </p:nvSpPr>
        <p:spPr>
          <a:xfrm>
            <a:off x="5074666" y="1548789"/>
            <a:ext cx="2646878" cy="830997"/>
          </a:xfrm>
          <a:prstGeom prst="rect">
            <a:avLst/>
          </a:prstGeom>
          <a:noFill/>
        </p:spPr>
        <p:txBody>
          <a:bodyPr wrap="none" rtlCol="0">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34" name="文本框 33"/>
          <p:cNvSpPr txBox="1"/>
          <p:nvPr/>
        </p:nvSpPr>
        <p:spPr>
          <a:xfrm>
            <a:off x="5074666" y="3092796"/>
            <a:ext cx="2646878" cy="830997"/>
          </a:xfrm>
          <a:prstGeom prst="rect">
            <a:avLst/>
          </a:prstGeom>
          <a:noFill/>
        </p:spPr>
        <p:txBody>
          <a:bodyPr wrap="none" rtlCol="0">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35" name="文本框 34"/>
          <p:cNvSpPr txBox="1"/>
          <p:nvPr/>
        </p:nvSpPr>
        <p:spPr>
          <a:xfrm>
            <a:off x="5074666" y="4698819"/>
            <a:ext cx="2646878" cy="830997"/>
          </a:xfrm>
          <a:prstGeom prst="rect">
            <a:avLst/>
          </a:prstGeom>
          <a:noFill/>
        </p:spPr>
        <p:txBody>
          <a:bodyPr wrap="none" rtlCol="0">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3" name="文本框 42"/>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3"/>
                                        </p:tgtEl>
                                        <p:attrNameLst>
                                          <p:attrName>ppt_y</p:attrName>
                                        </p:attrNameLst>
                                      </p:cBhvr>
                                      <p:tavLst>
                                        <p:tav tm="0">
                                          <p:val>
                                            <p:strVal val="#ppt_y"/>
                                          </p:val>
                                        </p:tav>
                                        <p:tav tm="100000">
                                          <p:val>
                                            <p:strVal val="#ppt_y"/>
                                          </p:val>
                                        </p:tav>
                                      </p:tavLst>
                                    </p:anim>
                                    <p:anim calcmode="lin" valueType="num">
                                      <p:cBhvr>
                                        <p:cTn id="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3"/>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0" fill="hold"/>
                                        <p:tgtEl>
                                          <p:spTgt spid="39"/>
                                        </p:tgtEl>
                                        <p:attrNameLst>
                                          <p:attrName>ppt_w</p:attrName>
                                        </p:attrNameLst>
                                      </p:cBhvr>
                                      <p:tavLst>
                                        <p:tav tm="0">
                                          <p:val>
                                            <p:fltVal val="0"/>
                                          </p:val>
                                        </p:tav>
                                        <p:tav tm="100000">
                                          <p:val>
                                            <p:strVal val="#ppt_w"/>
                                          </p:val>
                                        </p:tav>
                                      </p:tavLst>
                                    </p:anim>
                                    <p:anim calcmode="lin" valueType="num">
                                      <p:cBhvr>
                                        <p:cTn id="15" dur="3000" fill="hold"/>
                                        <p:tgtEl>
                                          <p:spTgt spid="39"/>
                                        </p:tgtEl>
                                        <p:attrNameLst>
                                          <p:attrName>ppt_h</p:attrName>
                                        </p:attrNameLst>
                                      </p:cBhvr>
                                      <p:tavLst>
                                        <p:tav tm="0">
                                          <p:val>
                                            <p:fltVal val="0"/>
                                          </p:val>
                                        </p:tav>
                                        <p:tav tm="100000">
                                          <p:val>
                                            <p:strVal val="#ppt_h"/>
                                          </p:val>
                                        </p:tav>
                                      </p:tavLst>
                                    </p:anim>
                                    <p:animEffect transition="in" filter="fade">
                                      <p:cBhvr>
                                        <p:cTn id="16" dur="3000"/>
                                        <p:tgtEl>
                                          <p:spTgt spid="3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3000" fill="hold"/>
                                        <p:tgtEl>
                                          <p:spTgt spid="38"/>
                                        </p:tgtEl>
                                        <p:attrNameLst>
                                          <p:attrName>ppt_w</p:attrName>
                                        </p:attrNameLst>
                                      </p:cBhvr>
                                      <p:tavLst>
                                        <p:tav tm="0">
                                          <p:val>
                                            <p:fltVal val="0"/>
                                          </p:val>
                                        </p:tav>
                                        <p:tav tm="100000">
                                          <p:val>
                                            <p:strVal val="#ppt_w"/>
                                          </p:val>
                                        </p:tav>
                                      </p:tavLst>
                                    </p:anim>
                                    <p:anim calcmode="lin" valueType="num">
                                      <p:cBhvr>
                                        <p:cTn id="20" dur="3000" fill="hold"/>
                                        <p:tgtEl>
                                          <p:spTgt spid="38"/>
                                        </p:tgtEl>
                                        <p:attrNameLst>
                                          <p:attrName>ppt_h</p:attrName>
                                        </p:attrNameLst>
                                      </p:cBhvr>
                                      <p:tavLst>
                                        <p:tav tm="0">
                                          <p:val>
                                            <p:fltVal val="0"/>
                                          </p:val>
                                        </p:tav>
                                        <p:tav tm="100000">
                                          <p:val>
                                            <p:strVal val="#ppt_h"/>
                                          </p:val>
                                        </p:tav>
                                      </p:tavLst>
                                    </p:anim>
                                    <p:animEffect transition="in" filter="fade">
                                      <p:cBhvr>
                                        <p:cTn id="21" dur="3000"/>
                                        <p:tgtEl>
                                          <p:spTgt spid="3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3000" fill="hold"/>
                                        <p:tgtEl>
                                          <p:spTgt spid="22"/>
                                        </p:tgtEl>
                                        <p:attrNameLst>
                                          <p:attrName>ppt_w</p:attrName>
                                        </p:attrNameLst>
                                      </p:cBhvr>
                                      <p:tavLst>
                                        <p:tav tm="0">
                                          <p:val>
                                            <p:fltVal val="0"/>
                                          </p:val>
                                        </p:tav>
                                        <p:tav tm="100000">
                                          <p:val>
                                            <p:strVal val="#ppt_w"/>
                                          </p:val>
                                        </p:tav>
                                      </p:tavLst>
                                    </p:anim>
                                    <p:anim calcmode="lin" valueType="num">
                                      <p:cBhvr>
                                        <p:cTn id="25" dur="3000" fill="hold"/>
                                        <p:tgtEl>
                                          <p:spTgt spid="22"/>
                                        </p:tgtEl>
                                        <p:attrNameLst>
                                          <p:attrName>ppt_h</p:attrName>
                                        </p:attrNameLst>
                                      </p:cBhvr>
                                      <p:tavLst>
                                        <p:tav tm="0">
                                          <p:val>
                                            <p:fltVal val="0"/>
                                          </p:val>
                                        </p:tav>
                                        <p:tav tm="100000">
                                          <p:val>
                                            <p:strVal val="#ppt_h"/>
                                          </p:val>
                                        </p:tav>
                                      </p:tavLst>
                                    </p:anim>
                                    <p:animEffect transition="in" filter="fade">
                                      <p:cBhvr>
                                        <p:cTn id="26" dur="3000"/>
                                        <p:tgtEl>
                                          <p:spTgt spid="22"/>
                                        </p:tgtEl>
                                      </p:cBhvr>
                                    </p:animEffect>
                                  </p:childTnLst>
                                </p:cTn>
                              </p:par>
                              <p:par>
                                <p:cTn id="27" presetID="53" presetClass="entr" presetSubtype="16"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3000" fill="hold"/>
                                        <p:tgtEl>
                                          <p:spTgt spid="23"/>
                                        </p:tgtEl>
                                        <p:attrNameLst>
                                          <p:attrName>ppt_w</p:attrName>
                                        </p:attrNameLst>
                                      </p:cBhvr>
                                      <p:tavLst>
                                        <p:tav tm="0">
                                          <p:val>
                                            <p:fltVal val="0"/>
                                          </p:val>
                                        </p:tav>
                                        <p:tav tm="100000">
                                          <p:val>
                                            <p:strVal val="#ppt_w"/>
                                          </p:val>
                                        </p:tav>
                                      </p:tavLst>
                                    </p:anim>
                                    <p:anim calcmode="lin" valueType="num">
                                      <p:cBhvr>
                                        <p:cTn id="30" dur="3000" fill="hold"/>
                                        <p:tgtEl>
                                          <p:spTgt spid="23"/>
                                        </p:tgtEl>
                                        <p:attrNameLst>
                                          <p:attrName>ppt_h</p:attrName>
                                        </p:attrNameLst>
                                      </p:cBhvr>
                                      <p:tavLst>
                                        <p:tav tm="0">
                                          <p:val>
                                            <p:fltVal val="0"/>
                                          </p:val>
                                        </p:tav>
                                        <p:tav tm="100000">
                                          <p:val>
                                            <p:strVal val="#ppt_h"/>
                                          </p:val>
                                        </p:tav>
                                      </p:tavLst>
                                    </p:anim>
                                    <p:animEffect transition="in" filter="fade">
                                      <p:cBhvr>
                                        <p:cTn id="31" dur="3000"/>
                                        <p:tgtEl>
                                          <p:spTgt spid="2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3000" fill="hold"/>
                                        <p:tgtEl>
                                          <p:spTgt spid="28"/>
                                        </p:tgtEl>
                                        <p:attrNameLst>
                                          <p:attrName>ppt_w</p:attrName>
                                        </p:attrNameLst>
                                      </p:cBhvr>
                                      <p:tavLst>
                                        <p:tav tm="0">
                                          <p:val>
                                            <p:fltVal val="0"/>
                                          </p:val>
                                        </p:tav>
                                        <p:tav tm="100000">
                                          <p:val>
                                            <p:strVal val="#ppt_w"/>
                                          </p:val>
                                        </p:tav>
                                      </p:tavLst>
                                    </p:anim>
                                    <p:anim calcmode="lin" valueType="num">
                                      <p:cBhvr>
                                        <p:cTn id="35" dur="3000" fill="hold"/>
                                        <p:tgtEl>
                                          <p:spTgt spid="28"/>
                                        </p:tgtEl>
                                        <p:attrNameLst>
                                          <p:attrName>ppt_h</p:attrName>
                                        </p:attrNameLst>
                                      </p:cBhvr>
                                      <p:tavLst>
                                        <p:tav tm="0">
                                          <p:val>
                                            <p:fltVal val="0"/>
                                          </p:val>
                                        </p:tav>
                                        <p:tav tm="100000">
                                          <p:val>
                                            <p:strVal val="#ppt_h"/>
                                          </p:val>
                                        </p:tav>
                                      </p:tavLst>
                                    </p:anim>
                                    <p:animEffect transition="in" filter="fade">
                                      <p:cBhvr>
                                        <p:cTn id="36" dur="3000"/>
                                        <p:tgtEl>
                                          <p:spTgt spid="2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3000" fill="hold"/>
                                        <p:tgtEl>
                                          <p:spTgt spid="2"/>
                                        </p:tgtEl>
                                        <p:attrNameLst>
                                          <p:attrName>ppt_w</p:attrName>
                                        </p:attrNameLst>
                                      </p:cBhvr>
                                      <p:tavLst>
                                        <p:tav tm="0">
                                          <p:val>
                                            <p:fltVal val="0"/>
                                          </p:val>
                                        </p:tav>
                                        <p:tav tm="100000">
                                          <p:val>
                                            <p:strVal val="#ppt_w"/>
                                          </p:val>
                                        </p:tav>
                                      </p:tavLst>
                                    </p:anim>
                                    <p:anim calcmode="lin" valueType="num">
                                      <p:cBhvr>
                                        <p:cTn id="40" dur="3000" fill="hold"/>
                                        <p:tgtEl>
                                          <p:spTgt spid="2"/>
                                        </p:tgtEl>
                                        <p:attrNameLst>
                                          <p:attrName>ppt_h</p:attrName>
                                        </p:attrNameLst>
                                      </p:cBhvr>
                                      <p:tavLst>
                                        <p:tav tm="0">
                                          <p:val>
                                            <p:fltVal val="0"/>
                                          </p:val>
                                        </p:tav>
                                        <p:tav tm="100000">
                                          <p:val>
                                            <p:strVal val="#ppt_h"/>
                                          </p:val>
                                        </p:tav>
                                      </p:tavLst>
                                    </p:anim>
                                    <p:animEffect transition="in" filter="fade">
                                      <p:cBhvr>
                                        <p:cTn id="41" dur="3000"/>
                                        <p:tgtEl>
                                          <p:spTgt spid="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3000" fill="hold"/>
                                        <p:tgtEl>
                                          <p:spTgt spid="4"/>
                                        </p:tgtEl>
                                        <p:attrNameLst>
                                          <p:attrName>ppt_w</p:attrName>
                                        </p:attrNameLst>
                                      </p:cBhvr>
                                      <p:tavLst>
                                        <p:tav tm="0">
                                          <p:val>
                                            <p:fltVal val="0"/>
                                          </p:val>
                                        </p:tav>
                                        <p:tav tm="100000">
                                          <p:val>
                                            <p:strVal val="#ppt_w"/>
                                          </p:val>
                                        </p:tav>
                                      </p:tavLst>
                                    </p:anim>
                                    <p:anim calcmode="lin" valueType="num">
                                      <p:cBhvr>
                                        <p:cTn id="45" dur="3000" fill="hold"/>
                                        <p:tgtEl>
                                          <p:spTgt spid="4"/>
                                        </p:tgtEl>
                                        <p:attrNameLst>
                                          <p:attrName>ppt_h</p:attrName>
                                        </p:attrNameLst>
                                      </p:cBhvr>
                                      <p:tavLst>
                                        <p:tav tm="0">
                                          <p:val>
                                            <p:fltVal val="0"/>
                                          </p:val>
                                        </p:tav>
                                        <p:tav tm="100000">
                                          <p:val>
                                            <p:strVal val="#ppt_h"/>
                                          </p:val>
                                        </p:tav>
                                      </p:tavLst>
                                    </p:anim>
                                    <p:animEffect transition="in" filter="fade">
                                      <p:cBhvr>
                                        <p:cTn id="46" dur="3000"/>
                                        <p:tgtEl>
                                          <p:spTgt spid="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p:cTn id="49" dur="3000" fill="hold"/>
                                        <p:tgtEl>
                                          <p:spTgt spid="3"/>
                                        </p:tgtEl>
                                        <p:attrNameLst>
                                          <p:attrName>ppt_w</p:attrName>
                                        </p:attrNameLst>
                                      </p:cBhvr>
                                      <p:tavLst>
                                        <p:tav tm="0">
                                          <p:val>
                                            <p:fltVal val="0"/>
                                          </p:val>
                                        </p:tav>
                                        <p:tav tm="100000">
                                          <p:val>
                                            <p:strVal val="#ppt_w"/>
                                          </p:val>
                                        </p:tav>
                                      </p:tavLst>
                                    </p:anim>
                                    <p:anim calcmode="lin" valueType="num">
                                      <p:cBhvr>
                                        <p:cTn id="50" dur="3000" fill="hold"/>
                                        <p:tgtEl>
                                          <p:spTgt spid="3"/>
                                        </p:tgtEl>
                                        <p:attrNameLst>
                                          <p:attrName>ppt_h</p:attrName>
                                        </p:attrNameLst>
                                      </p:cBhvr>
                                      <p:tavLst>
                                        <p:tav tm="0">
                                          <p:val>
                                            <p:fltVal val="0"/>
                                          </p:val>
                                        </p:tav>
                                        <p:tav tm="100000">
                                          <p:val>
                                            <p:strVal val="#ppt_h"/>
                                          </p:val>
                                        </p:tav>
                                      </p:tavLst>
                                    </p:anim>
                                    <p:animEffect transition="in" filter="fade">
                                      <p:cBhvr>
                                        <p:cTn id="51" dur="3000"/>
                                        <p:tgtEl>
                                          <p:spTgt spid="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3000" fill="hold"/>
                                        <p:tgtEl>
                                          <p:spTgt spid="16"/>
                                        </p:tgtEl>
                                        <p:attrNameLst>
                                          <p:attrName>ppt_w</p:attrName>
                                        </p:attrNameLst>
                                      </p:cBhvr>
                                      <p:tavLst>
                                        <p:tav tm="0">
                                          <p:val>
                                            <p:fltVal val="0"/>
                                          </p:val>
                                        </p:tav>
                                        <p:tav tm="100000">
                                          <p:val>
                                            <p:strVal val="#ppt_w"/>
                                          </p:val>
                                        </p:tav>
                                      </p:tavLst>
                                    </p:anim>
                                    <p:anim calcmode="lin" valueType="num">
                                      <p:cBhvr>
                                        <p:cTn id="55" dur="3000" fill="hold"/>
                                        <p:tgtEl>
                                          <p:spTgt spid="16"/>
                                        </p:tgtEl>
                                        <p:attrNameLst>
                                          <p:attrName>ppt_h</p:attrName>
                                        </p:attrNameLst>
                                      </p:cBhvr>
                                      <p:tavLst>
                                        <p:tav tm="0">
                                          <p:val>
                                            <p:fltVal val="0"/>
                                          </p:val>
                                        </p:tav>
                                        <p:tav tm="100000">
                                          <p:val>
                                            <p:strVal val="#ppt_h"/>
                                          </p:val>
                                        </p:tav>
                                      </p:tavLst>
                                    </p:anim>
                                    <p:animEffect transition="in" filter="fade">
                                      <p:cBhvr>
                                        <p:cTn id="56" dur="3000"/>
                                        <p:tgtEl>
                                          <p:spTgt spid="16"/>
                                        </p:tgtEl>
                                      </p:cBhvr>
                                    </p:animEffect>
                                  </p:childTnLst>
                                </p:cTn>
                              </p:par>
                              <p:par>
                                <p:cTn id="57" presetID="53" presetClass="entr" presetSubtype="16"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3000" fill="hold"/>
                                        <p:tgtEl>
                                          <p:spTgt spid="17"/>
                                        </p:tgtEl>
                                        <p:attrNameLst>
                                          <p:attrName>ppt_w</p:attrName>
                                        </p:attrNameLst>
                                      </p:cBhvr>
                                      <p:tavLst>
                                        <p:tav tm="0">
                                          <p:val>
                                            <p:fltVal val="0"/>
                                          </p:val>
                                        </p:tav>
                                        <p:tav tm="100000">
                                          <p:val>
                                            <p:strVal val="#ppt_w"/>
                                          </p:val>
                                        </p:tav>
                                      </p:tavLst>
                                    </p:anim>
                                    <p:anim calcmode="lin" valueType="num">
                                      <p:cBhvr>
                                        <p:cTn id="60" dur="3000" fill="hold"/>
                                        <p:tgtEl>
                                          <p:spTgt spid="17"/>
                                        </p:tgtEl>
                                        <p:attrNameLst>
                                          <p:attrName>ppt_h</p:attrName>
                                        </p:attrNameLst>
                                      </p:cBhvr>
                                      <p:tavLst>
                                        <p:tav tm="0">
                                          <p:val>
                                            <p:fltVal val="0"/>
                                          </p:val>
                                        </p:tav>
                                        <p:tav tm="100000">
                                          <p:val>
                                            <p:strVal val="#ppt_h"/>
                                          </p:val>
                                        </p:tav>
                                      </p:tavLst>
                                    </p:anim>
                                    <p:animEffect transition="in" filter="fade">
                                      <p:cBhvr>
                                        <p:cTn id="61" dur="3000"/>
                                        <p:tgtEl>
                                          <p:spTgt spid="17"/>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3000" fill="hold"/>
                                        <p:tgtEl>
                                          <p:spTgt spid="27"/>
                                        </p:tgtEl>
                                        <p:attrNameLst>
                                          <p:attrName>ppt_w</p:attrName>
                                        </p:attrNameLst>
                                      </p:cBhvr>
                                      <p:tavLst>
                                        <p:tav tm="0">
                                          <p:val>
                                            <p:fltVal val="0"/>
                                          </p:val>
                                        </p:tav>
                                        <p:tav tm="100000">
                                          <p:val>
                                            <p:strVal val="#ppt_w"/>
                                          </p:val>
                                        </p:tav>
                                      </p:tavLst>
                                    </p:anim>
                                    <p:anim calcmode="lin" valueType="num">
                                      <p:cBhvr>
                                        <p:cTn id="65" dur="3000" fill="hold"/>
                                        <p:tgtEl>
                                          <p:spTgt spid="27"/>
                                        </p:tgtEl>
                                        <p:attrNameLst>
                                          <p:attrName>ppt_h</p:attrName>
                                        </p:attrNameLst>
                                      </p:cBhvr>
                                      <p:tavLst>
                                        <p:tav tm="0">
                                          <p:val>
                                            <p:fltVal val="0"/>
                                          </p:val>
                                        </p:tav>
                                        <p:tav tm="100000">
                                          <p:val>
                                            <p:strVal val="#ppt_h"/>
                                          </p:val>
                                        </p:tav>
                                      </p:tavLst>
                                    </p:anim>
                                    <p:animEffect transition="in" filter="fade">
                                      <p:cBhvr>
                                        <p:cTn id="66" dur="3000"/>
                                        <p:tgtEl>
                                          <p:spTgt spid="2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3000" fill="hold"/>
                                        <p:tgtEl>
                                          <p:spTgt spid="19"/>
                                        </p:tgtEl>
                                        <p:attrNameLst>
                                          <p:attrName>ppt_w</p:attrName>
                                        </p:attrNameLst>
                                      </p:cBhvr>
                                      <p:tavLst>
                                        <p:tav tm="0">
                                          <p:val>
                                            <p:fltVal val="0"/>
                                          </p:val>
                                        </p:tav>
                                        <p:tav tm="100000">
                                          <p:val>
                                            <p:strVal val="#ppt_w"/>
                                          </p:val>
                                        </p:tav>
                                      </p:tavLst>
                                    </p:anim>
                                    <p:anim calcmode="lin" valueType="num">
                                      <p:cBhvr>
                                        <p:cTn id="70" dur="3000" fill="hold"/>
                                        <p:tgtEl>
                                          <p:spTgt spid="19"/>
                                        </p:tgtEl>
                                        <p:attrNameLst>
                                          <p:attrName>ppt_h</p:attrName>
                                        </p:attrNameLst>
                                      </p:cBhvr>
                                      <p:tavLst>
                                        <p:tav tm="0">
                                          <p:val>
                                            <p:fltVal val="0"/>
                                          </p:val>
                                        </p:tav>
                                        <p:tav tm="100000">
                                          <p:val>
                                            <p:strVal val="#ppt_h"/>
                                          </p:val>
                                        </p:tav>
                                      </p:tavLst>
                                    </p:anim>
                                    <p:animEffect transition="in" filter="fade">
                                      <p:cBhvr>
                                        <p:cTn id="71" dur="3000"/>
                                        <p:tgtEl>
                                          <p:spTgt spid="19"/>
                                        </p:tgtEl>
                                      </p:cBhvr>
                                    </p:animEffect>
                                  </p:childTnLst>
                                </p:cTn>
                              </p:par>
                              <p:par>
                                <p:cTn id="72" presetID="53" presetClass="entr" presetSubtype="16"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p:cTn id="74" dur="3000" fill="hold"/>
                                        <p:tgtEl>
                                          <p:spTgt spid="20"/>
                                        </p:tgtEl>
                                        <p:attrNameLst>
                                          <p:attrName>ppt_w</p:attrName>
                                        </p:attrNameLst>
                                      </p:cBhvr>
                                      <p:tavLst>
                                        <p:tav tm="0">
                                          <p:val>
                                            <p:fltVal val="0"/>
                                          </p:val>
                                        </p:tav>
                                        <p:tav tm="100000">
                                          <p:val>
                                            <p:strVal val="#ppt_w"/>
                                          </p:val>
                                        </p:tav>
                                      </p:tavLst>
                                    </p:anim>
                                    <p:anim calcmode="lin" valueType="num">
                                      <p:cBhvr>
                                        <p:cTn id="75" dur="3000" fill="hold"/>
                                        <p:tgtEl>
                                          <p:spTgt spid="20"/>
                                        </p:tgtEl>
                                        <p:attrNameLst>
                                          <p:attrName>ppt_h</p:attrName>
                                        </p:attrNameLst>
                                      </p:cBhvr>
                                      <p:tavLst>
                                        <p:tav tm="0">
                                          <p:val>
                                            <p:fltVal val="0"/>
                                          </p:val>
                                        </p:tav>
                                        <p:tav tm="100000">
                                          <p:val>
                                            <p:strVal val="#ppt_h"/>
                                          </p:val>
                                        </p:tav>
                                      </p:tavLst>
                                    </p:anim>
                                    <p:animEffect transition="in" filter="fade">
                                      <p:cBhvr>
                                        <p:cTn id="76" dur="3000"/>
                                        <p:tgtEl>
                                          <p:spTgt spid="2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3000" fill="hold"/>
                                        <p:tgtEl>
                                          <p:spTgt spid="29"/>
                                        </p:tgtEl>
                                        <p:attrNameLst>
                                          <p:attrName>ppt_w</p:attrName>
                                        </p:attrNameLst>
                                      </p:cBhvr>
                                      <p:tavLst>
                                        <p:tav tm="0">
                                          <p:val>
                                            <p:fltVal val="0"/>
                                          </p:val>
                                        </p:tav>
                                        <p:tav tm="100000">
                                          <p:val>
                                            <p:strVal val="#ppt_w"/>
                                          </p:val>
                                        </p:tav>
                                      </p:tavLst>
                                    </p:anim>
                                    <p:anim calcmode="lin" valueType="num">
                                      <p:cBhvr>
                                        <p:cTn id="80" dur="3000" fill="hold"/>
                                        <p:tgtEl>
                                          <p:spTgt spid="29"/>
                                        </p:tgtEl>
                                        <p:attrNameLst>
                                          <p:attrName>ppt_h</p:attrName>
                                        </p:attrNameLst>
                                      </p:cBhvr>
                                      <p:tavLst>
                                        <p:tav tm="0">
                                          <p:val>
                                            <p:fltVal val="0"/>
                                          </p:val>
                                        </p:tav>
                                        <p:tav tm="100000">
                                          <p:val>
                                            <p:strVal val="#ppt_h"/>
                                          </p:val>
                                        </p:tav>
                                      </p:tavLst>
                                    </p:anim>
                                    <p:animEffect transition="in" filter="fade">
                                      <p:cBhvr>
                                        <p:cTn id="81" dur="3000"/>
                                        <p:tgtEl>
                                          <p:spTgt spid="2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p:cTn id="84" dur="3000" fill="hold"/>
                                        <p:tgtEl>
                                          <p:spTgt spid="30"/>
                                        </p:tgtEl>
                                        <p:attrNameLst>
                                          <p:attrName>ppt_w</p:attrName>
                                        </p:attrNameLst>
                                      </p:cBhvr>
                                      <p:tavLst>
                                        <p:tav tm="0">
                                          <p:val>
                                            <p:fltVal val="0"/>
                                          </p:val>
                                        </p:tav>
                                        <p:tav tm="100000">
                                          <p:val>
                                            <p:strVal val="#ppt_w"/>
                                          </p:val>
                                        </p:tav>
                                      </p:tavLst>
                                    </p:anim>
                                    <p:anim calcmode="lin" valueType="num">
                                      <p:cBhvr>
                                        <p:cTn id="85" dur="3000" fill="hold"/>
                                        <p:tgtEl>
                                          <p:spTgt spid="30"/>
                                        </p:tgtEl>
                                        <p:attrNameLst>
                                          <p:attrName>ppt_h</p:attrName>
                                        </p:attrNameLst>
                                      </p:cBhvr>
                                      <p:tavLst>
                                        <p:tav tm="0">
                                          <p:val>
                                            <p:fltVal val="0"/>
                                          </p:val>
                                        </p:tav>
                                        <p:tav tm="100000">
                                          <p:val>
                                            <p:strVal val="#ppt_h"/>
                                          </p:val>
                                        </p:tav>
                                      </p:tavLst>
                                    </p:anim>
                                    <p:animEffect transition="in" filter="fade">
                                      <p:cBhvr>
                                        <p:cTn id="86" dur="3000"/>
                                        <p:tgtEl>
                                          <p:spTgt spid="3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p:cTn id="89" dur="3000" fill="hold"/>
                                        <p:tgtEl>
                                          <p:spTgt spid="31"/>
                                        </p:tgtEl>
                                        <p:attrNameLst>
                                          <p:attrName>ppt_w</p:attrName>
                                        </p:attrNameLst>
                                      </p:cBhvr>
                                      <p:tavLst>
                                        <p:tav tm="0">
                                          <p:val>
                                            <p:fltVal val="0"/>
                                          </p:val>
                                        </p:tav>
                                        <p:tav tm="100000">
                                          <p:val>
                                            <p:strVal val="#ppt_w"/>
                                          </p:val>
                                        </p:tav>
                                      </p:tavLst>
                                    </p:anim>
                                    <p:anim calcmode="lin" valueType="num">
                                      <p:cBhvr>
                                        <p:cTn id="90" dur="3000" fill="hold"/>
                                        <p:tgtEl>
                                          <p:spTgt spid="31"/>
                                        </p:tgtEl>
                                        <p:attrNameLst>
                                          <p:attrName>ppt_h</p:attrName>
                                        </p:attrNameLst>
                                      </p:cBhvr>
                                      <p:tavLst>
                                        <p:tav tm="0">
                                          <p:val>
                                            <p:fltVal val="0"/>
                                          </p:val>
                                        </p:tav>
                                        <p:tav tm="100000">
                                          <p:val>
                                            <p:strVal val="#ppt_h"/>
                                          </p:val>
                                        </p:tav>
                                      </p:tavLst>
                                    </p:anim>
                                    <p:animEffect transition="in" filter="fade">
                                      <p:cBhvr>
                                        <p:cTn id="91" dur="3000"/>
                                        <p:tgtEl>
                                          <p:spTgt spid="31"/>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 calcmode="lin" valueType="num">
                                      <p:cBhvr>
                                        <p:cTn id="94" dur="3000" fill="hold"/>
                                        <p:tgtEl>
                                          <p:spTgt spid="33"/>
                                        </p:tgtEl>
                                        <p:attrNameLst>
                                          <p:attrName>ppt_w</p:attrName>
                                        </p:attrNameLst>
                                      </p:cBhvr>
                                      <p:tavLst>
                                        <p:tav tm="0">
                                          <p:val>
                                            <p:fltVal val="0"/>
                                          </p:val>
                                        </p:tav>
                                        <p:tav tm="100000">
                                          <p:val>
                                            <p:strVal val="#ppt_w"/>
                                          </p:val>
                                        </p:tav>
                                      </p:tavLst>
                                    </p:anim>
                                    <p:anim calcmode="lin" valueType="num">
                                      <p:cBhvr>
                                        <p:cTn id="95" dur="3000" fill="hold"/>
                                        <p:tgtEl>
                                          <p:spTgt spid="33"/>
                                        </p:tgtEl>
                                        <p:attrNameLst>
                                          <p:attrName>ppt_h</p:attrName>
                                        </p:attrNameLst>
                                      </p:cBhvr>
                                      <p:tavLst>
                                        <p:tav tm="0">
                                          <p:val>
                                            <p:fltVal val="0"/>
                                          </p:val>
                                        </p:tav>
                                        <p:tav tm="100000">
                                          <p:val>
                                            <p:strVal val="#ppt_h"/>
                                          </p:val>
                                        </p:tav>
                                      </p:tavLst>
                                    </p:anim>
                                    <p:animEffect transition="in" filter="fade">
                                      <p:cBhvr>
                                        <p:cTn id="96" dur="3000"/>
                                        <p:tgtEl>
                                          <p:spTgt spid="33"/>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p:cTn id="99" dur="3000" fill="hold"/>
                                        <p:tgtEl>
                                          <p:spTgt spid="25"/>
                                        </p:tgtEl>
                                        <p:attrNameLst>
                                          <p:attrName>ppt_w</p:attrName>
                                        </p:attrNameLst>
                                      </p:cBhvr>
                                      <p:tavLst>
                                        <p:tav tm="0">
                                          <p:val>
                                            <p:fltVal val="0"/>
                                          </p:val>
                                        </p:tav>
                                        <p:tav tm="100000">
                                          <p:val>
                                            <p:strVal val="#ppt_w"/>
                                          </p:val>
                                        </p:tav>
                                      </p:tavLst>
                                    </p:anim>
                                    <p:anim calcmode="lin" valueType="num">
                                      <p:cBhvr>
                                        <p:cTn id="100" dur="3000" fill="hold"/>
                                        <p:tgtEl>
                                          <p:spTgt spid="25"/>
                                        </p:tgtEl>
                                        <p:attrNameLst>
                                          <p:attrName>ppt_h</p:attrName>
                                        </p:attrNameLst>
                                      </p:cBhvr>
                                      <p:tavLst>
                                        <p:tav tm="0">
                                          <p:val>
                                            <p:fltVal val="0"/>
                                          </p:val>
                                        </p:tav>
                                        <p:tav tm="100000">
                                          <p:val>
                                            <p:strVal val="#ppt_h"/>
                                          </p:val>
                                        </p:tav>
                                      </p:tavLst>
                                    </p:anim>
                                    <p:animEffect transition="in" filter="fade">
                                      <p:cBhvr>
                                        <p:cTn id="101" dur="3000"/>
                                        <p:tgtEl>
                                          <p:spTgt spid="25"/>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 calcmode="lin" valueType="num">
                                      <p:cBhvr>
                                        <p:cTn id="104" dur="3000" fill="hold"/>
                                        <p:tgtEl>
                                          <p:spTgt spid="36"/>
                                        </p:tgtEl>
                                        <p:attrNameLst>
                                          <p:attrName>ppt_w</p:attrName>
                                        </p:attrNameLst>
                                      </p:cBhvr>
                                      <p:tavLst>
                                        <p:tav tm="0">
                                          <p:val>
                                            <p:fltVal val="0"/>
                                          </p:val>
                                        </p:tav>
                                        <p:tav tm="100000">
                                          <p:val>
                                            <p:strVal val="#ppt_w"/>
                                          </p:val>
                                        </p:tav>
                                      </p:tavLst>
                                    </p:anim>
                                    <p:anim calcmode="lin" valueType="num">
                                      <p:cBhvr>
                                        <p:cTn id="105" dur="3000" fill="hold"/>
                                        <p:tgtEl>
                                          <p:spTgt spid="36"/>
                                        </p:tgtEl>
                                        <p:attrNameLst>
                                          <p:attrName>ppt_h</p:attrName>
                                        </p:attrNameLst>
                                      </p:cBhvr>
                                      <p:tavLst>
                                        <p:tav tm="0">
                                          <p:val>
                                            <p:fltVal val="0"/>
                                          </p:val>
                                        </p:tav>
                                        <p:tav tm="100000">
                                          <p:val>
                                            <p:strVal val="#ppt_h"/>
                                          </p:val>
                                        </p:tav>
                                      </p:tavLst>
                                    </p:anim>
                                    <p:animEffect transition="in" filter="fade">
                                      <p:cBhvr>
                                        <p:cTn id="106" dur="3000"/>
                                        <p:tgtEl>
                                          <p:spTgt spid="36"/>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3000" fill="hold"/>
                                        <p:tgtEl>
                                          <p:spTgt spid="37"/>
                                        </p:tgtEl>
                                        <p:attrNameLst>
                                          <p:attrName>ppt_w</p:attrName>
                                        </p:attrNameLst>
                                      </p:cBhvr>
                                      <p:tavLst>
                                        <p:tav tm="0">
                                          <p:val>
                                            <p:fltVal val="0"/>
                                          </p:val>
                                        </p:tav>
                                        <p:tav tm="100000">
                                          <p:val>
                                            <p:strVal val="#ppt_w"/>
                                          </p:val>
                                        </p:tav>
                                      </p:tavLst>
                                    </p:anim>
                                    <p:anim calcmode="lin" valueType="num">
                                      <p:cBhvr>
                                        <p:cTn id="110" dur="3000" fill="hold"/>
                                        <p:tgtEl>
                                          <p:spTgt spid="37"/>
                                        </p:tgtEl>
                                        <p:attrNameLst>
                                          <p:attrName>ppt_h</p:attrName>
                                        </p:attrNameLst>
                                      </p:cBhvr>
                                      <p:tavLst>
                                        <p:tav tm="0">
                                          <p:val>
                                            <p:fltVal val="0"/>
                                          </p:val>
                                        </p:tav>
                                        <p:tav tm="100000">
                                          <p:val>
                                            <p:strVal val="#ppt_h"/>
                                          </p:val>
                                        </p:tav>
                                      </p:tavLst>
                                    </p:anim>
                                    <p:animEffect transition="in" filter="fade">
                                      <p:cBhvr>
                                        <p:cTn id="111" dur="3000"/>
                                        <p:tgtEl>
                                          <p:spTgt spid="37"/>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 calcmode="lin" valueType="num">
                                      <p:cBhvr>
                                        <p:cTn id="114" dur="3000" fill="hold"/>
                                        <p:tgtEl>
                                          <p:spTgt spid="26"/>
                                        </p:tgtEl>
                                        <p:attrNameLst>
                                          <p:attrName>ppt_w</p:attrName>
                                        </p:attrNameLst>
                                      </p:cBhvr>
                                      <p:tavLst>
                                        <p:tav tm="0">
                                          <p:val>
                                            <p:fltVal val="0"/>
                                          </p:val>
                                        </p:tav>
                                        <p:tav tm="100000">
                                          <p:val>
                                            <p:strVal val="#ppt_w"/>
                                          </p:val>
                                        </p:tav>
                                      </p:tavLst>
                                    </p:anim>
                                    <p:anim calcmode="lin" valueType="num">
                                      <p:cBhvr>
                                        <p:cTn id="115" dur="3000" fill="hold"/>
                                        <p:tgtEl>
                                          <p:spTgt spid="26"/>
                                        </p:tgtEl>
                                        <p:attrNameLst>
                                          <p:attrName>ppt_h</p:attrName>
                                        </p:attrNameLst>
                                      </p:cBhvr>
                                      <p:tavLst>
                                        <p:tav tm="0">
                                          <p:val>
                                            <p:fltVal val="0"/>
                                          </p:val>
                                        </p:tav>
                                        <p:tav tm="100000">
                                          <p:val>
                                            <p:strVal val="#ppt_h"/>
                                          </p:val>
                                        </p:tav>
                                      </p:tavLst>
                                    </p:anim>
                                    <p:animEffect transition="in" filter="fade">
                                      <p:cBhvr>
                                        <p:cTn id="116" dur="3000"/>
                                        <p:tgtEl>
                                          <p:spTgt spid="26"/>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0" fill="hold"/>
                                        <p:tgtEl>
                                          <p:spTgt spid="32"/>
                                        </p:tgtEl>
                                        <p:attrNameLst>
                                          <p:attrName>ppt_w</p:attrName>
                                        </p:attrNameLst>
                                      </p:cBhvr>
                                      <p:tavLst>
                                        <p:tav tm="0">
                                          <p:val>
                                            <p:fltVal val="0"/>
                                          </p:val>
                                        </p:tav>
                                        <p:tav tm="100000">
                                          <p:val>
                                            <p:strVal val="#ppt_w"/>
                                          </p:val>
                                        </p:tav>
                                      </p:tavLst>
                                    </p:anim>
                                    <p:anim calcmode="lin" valueType="num">
                                      <p:cBhvr>
                                        <p:cTn id="120" dur="3000" fill="hold"/>
                                        <p:tgtEl>
                                          <p:spTgt spid="32"/>
                                        </p:tgtEl>
                                        <p:attrNameLst>
                                          <p:attrName>ppt_h</p:attrName>
                                        </p:attrNameLst>
                                      </p:cBhvr>
                                      <p:tavLst>
                                        <p:tav tm="0">
                                          <p:val>
                                            <p:fltVal val="0"/>
                                          </p:val>
                                        </p:tav>
                                        <p:tav tm="100000">
                                          <p:val>
                                            <p:strVal val="#ppt_h"/>
                                          </p:val>
                                        </p:tav>
                                      </p:tavLst>
                                    </p:anim>
                                    <p:animEffect transition="in" filter="fade">
                                      <p:cBhvr>
                                        <p:cTn id="121" dur="3000"/>
                                        <p:tgtEl>
                                          <p:spTgt spid="32"/>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34"/>
                                        </p:tgtEl>
                                        <p:attrNameLst>
                                          <p:attrName>style.visibility</p:attrName>
                                        </p:attrNameLst>
                                      </p:cBhvr>
                                      <p:to>
                                        <p:strVal val="visible"/>
                                      </p:to>
                                    </p:set>
                                    <p:anim calcmode="lin" valueType="num">
                                      <p:cBhvr>
                                        <p:cTn id="124" dur="3000" fill="hold"/>
                                        <p:tgtEl>
                                          <p:spTgt spid="34"/>
                                        </p:tgtEl>
                                        <p:attrNameLst>
                                          <p:attrName>ppt_w</p:attrName>
                                        </p:attrNameLst>
                                      </p:cBhvr>
                                      <p:tavLst>
                                        <p:tav tm="0">
                                          <p:val>
                                            <p:fltVal val="0"/>
                                          </p:val>
                                        </p:tav>
                                        <p:tav tm="100000">
                                          <p:val>
                                            <p:strVal val="#ppt_w"/>
                                          </p:val>
                                        </p:tav>
                                      </p:tavLst>
                                    </p:anim>
                                    <p:anim calcmode="lin" valueType="num">
                                      <p:cBhvr>
                                        <p:cTn id="125" dur="3000" fill="hold"/>
                                        <p:tgtEl>
                                          <p:spTgt spid="34"/>
                                        </p:tgtEl>
                                        <p:attrNameLst>
                                          <p:attrName>ppt_h</p:attrName>
                                        </p:attrNameLst>
                                      </p:cBhvr>
                                      <p:tavLst>
                                        <p:tav tm="0">
                                          <p:val>
                                            <p:fltVal val="0"/>
                                          </p:val>
                                        </p:tav>
                                        <p:tav tm="100000">
                                          <p:val>
                                            <p:strVal val="#ppt_h"/>
                                          </p:val>
                                        </p:tav>
                                      </p:tavLst>
                                    </p:anim>
                                    <p:animEffect transition="in" filter="fade">
                                      <p:cBhvr>
                                        <p:cTn id="126" dur="3000"/>
                                        <p:tgtEl>
                                          <p:spTgt spid="34"/>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35"/>
                                        </p:tgtEl>
                                        <p:attrNameLst>
                                          <p:attrName>style.visibility</p:attrName>
                                        </p:attrNameLst>
                                      </p:cBhvr>
                                      <p:to>
                                        <p:strVal val="visible"/>
                                      </p:to>
                                    </p:set>
                                    <p:anim calcmode="lin" valueType="num">
                                      <p:cBhvr>
                                        <p:cTn id="129" dur="3000" fill="hold"/>
                                        <p:tgtEl>
                                          <p:spTgt spid="35"/>
                                        </p:tgtEl>
                                        <p:attrNameLst>
                                          <p:attrName>ppt_w</p:attrName>
                                        </p:attrNameLst>
                                      </p:cBhvr>
                                      <p:tavLst>
                                        <p:tav tm="0">
                                          <p:val>
                                            <p:fltVal val="0"/>
                                          </p:val>
                                        </p:tav>
                                        <p:tav tm="100000">
                                          <p:val>
                                            <p:strVal val="#ppt_w"/>
                                          </p:val>
                                        </p:tav>
                                      </p:tavLst>
                                    </p:anim>
                                    <p:anim calcmode="lin" valueType="num">
                                      <p:cBhvr>
                                        <p:cTn id="130" dur="3000" fill="hold"/>
                                        <p:tgtEl>
                                          <p:spTgt spid="35"/>
                                        </p:tgtEl>
                                        <p:attrNameLst>
                                          <p:attrName>ppt_h</p:attrName>
                                        </p:attrNameLst>
                                      </p:cBhvr>
                                      <p:tavLst>
                                        <p:tav tm="0">
                                          <p:val>
                                            <p:fltVal val="0"/>
                                          </p:val>
                                        </p:tav>
                                        <p:tav tm="100000">
                                          <p:val>
                                            <p:strVal val="#ppt_h"/>
                                          </p:val>
                                        </p:tav>
                                      </p:tavLst>
                                    </p:anim>
                                    <p:animEffect transition="in" filter="fade">
                                      <p:cBhvr>
                                        <p:cTn id="131" dur="3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8" grpId="0" animBg="1"/>
      <p:bldP spid="22" grpId="0"/>
      <p:bldP spid="28" grpId="0" animBg="1"/>
      <p:bldP spid="2" grpId="0" animBg="1"/>
      <p:bldP spid="4" grpId="0" animBg="1"/>
      <p:bldP spid="3" grpId="0" animBg="1"/>
      <p:bldP spid="16" grpId="0"/>
      <p:bldP spid="27" grpId="0" animBg="1"/>
      <p:bldP spid="19" grpId="0"/>
      <p:bldP spid="29" grpId="0" animBg="1"/>
      <p:bldP spid="30" grpId="0" animBg="1"/>
      <p:bldP spid="31" grpId="0" animBg="1"/>
      <p:bldP spid="33" grpId="0" animBg="1"/>
      <p:bldP spid="25" grpId="0" animBg="1"/>
      <p:bldP spid="36" grpId="0" animBg="1"/>
      <p:bldP spid="37" grpId="0" animBg="1"/>
      <p:bldP spid="26" grpId="0" animBg="1"/>
      <p:bldP spid="32" grpId="0"/>
      <p:bldP spid="34" grpId="0"/>
      <p:bldP spid="35" grpId="0"/>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35384" y="1370872"/>
            <a:ext cx="1764000" cy="1764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272544" y="2607665"/>
            <a:ext cx="1764000" cy="1764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90535" y="2607665"/>
            <a:ext cx="1764000" cy="1764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035384" y="3855258"/>
            <a:ext cx="1764000" cy="1764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spect="1"/>
          </p:cNvSpPr>
          <p:nvPr/>
        </p:nvSpPr>
        <p:spPr>
          <a:xfrm>
            <a:off x="5485384" y="4305258"/>
            <a:ext cx="864000" cy="864000"/>
          </a:xfrm>
          <a:prstGeom prst="rect">
            <a:avLst/>
          </a:prstGeom>
          <a:solidFill>
            <a:schemeClr val="accent5"/>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3"/>
          <p:cNvSpPr>
            <a:spLocks noChangeAspect="1" noEditPoints="1"/>
          </p:cNvSpPr>
          <p:nvPr/>
        </p:nvSpPr>
        <p:spPr bwMode="auto">
          <a:xfrm>
            <a:off x="5638229" y="4485258"/>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8" name="矩形 7"/>
          <p:cNvSpPr>
            <a:spLocks noChangeAspect="1"/>
          </p:cNvSpPr>
          <p:nvPr/>
        </p:nvSpPr>
        <p:spPr>
          <a:xfrm>
            <a:off x="4240535" y="3057665"/>
            <a:ext cx="864000" cy="864000"/>
          </a:xfrm>
          <a:prstGeom prst="rect">
            <a:avLst/>
          </a:prstGeom>
          <a:solidFill>
            <a:schemeClr val="accent6"/>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27"/>
          <p:cNvSpPr>
            <a:spLocks noChangeAspect="1" noEditPoints="1"/>
          </p:cNvSpPr>
          <p:nvPr/>
        </p:nvSpPr>
        <p:spPr bwMode="auto">
          <a:xfrm>
            <a:off x="4423559" y="3237665"/>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9" name="矩形 8"/>
          <p:cNvSpPr>
            <a:spLocks noChangeAspect="1"/>
          </p:cNvSpPr>
          <p:nvPr/>
        </p:nvSpPr>
        <p:spPr>
          <a:xfrm>
            <a:off x="6722544" y="3057665"/>
            <a:ext cx="864000" cy="864000"/>
          </a:xfrm>
          <a:prstGeom prst="rect">
            <a:avLst/>
          </a:prstGeom>
          <a:solidFill>
            <a:schemeClr val="accent3"/>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9"/>
          <p:cNvSpPr>
            <a:spLocks noChangeAspect="1" noEditPoints="1"/>
          </p:cNvSpPr>
          <p:nvPr/>
        </p:nvSpPr>
        <p:spPr bwMode="auto">
          <a:xfrm>
            <a:off x="6736945" y="3247454"/>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6" name="矩形 5"/>
          <p:cNvSpPr>
            <a:spLocks noChangeAspect="1"/>
          </p:cNvSpPr>
          <p:nvPr/>
        </p:nvSpPr>
        <p:spPr>
          <a:xfrm>
            <a:off x="5485384" y="1820872"/>
            <a:ext cx="864000" cy="864000"/>
          </a:xfrm>
          <a:prstGeom prst="rect">
            <a:avLst/>
          </a:prstGeom>
          <a:solidFill>
            <a:schemeClr val="accent2"/>
          </a:solidFill>
          <a:ln>
            <a:gradFill flip="none" rotWithShape="1">
              <a:gsLst>
                <a:gs pos="0">
                  <a:schemeClr val="accent1">
                    <a:lumMod val="5000"/>
                    <a:lumOff val="95000"/>
                  </a:schemeClr>
                </a:gs>
                <a:gs pos="100000">
                  <a:schemeClr val="bg1">
                    <a:lumMod val="65000"/>
                  </a:schemeClr>
                </a:gs>
              </a:gsLst>
              <a:lin ang="13500000" scaled="1"/>
              <a:tileRect/>
            </a:grad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9"/>
          <p:cNvSpPr>
            <a:spLocks noChangeAspect="1" noEditPoints="1"/>
          </p:cNvSpPr>
          <p:nvPr/>
        </p:nvSpPr>
        <p:spPr bwMode="auto">
          <a:xfrm>
            <a:off x="5636648" y="2000872"/>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a:p>
        </p:txBody>
      </p:sp>
      <p:sp>
        <p:nvSpPr>
          <p:cNvPr id="15" name="文本框 14"/>
          <p:cNvSpPr txBox="1"/>
          <p:nvPr/>
        </p:nvSpPr>
        <p:spPr>
          <a:xfrm>
            <a:off x="2844978" y="1782790"/>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6" name="文本框 15"/>
          <p:cNvSpPr txBox="1"/>
          <p:nvPr/>
        </p:nvSpPr>
        <p:spPr>
          <a:xfrm>
            <a:off x="2308475" y="1782790"/>
            <a:ext cx="704039" cy="707886"/>
          </a:xfrm>
          <a:prstGeom prst="rect">
            <a:avLst/>
          </a:prstGeom>
          <a:noFill/>
        </p:spPr>
        <p:txBody>
          <a:bodyPr wrap="none" rtlCol="0">
            <a:spAutoFit/>
          </a:bodyPr>
          <a:lstStyle/>
          <a:p>
            <a:r>
              <a:rPr lang="en-US" altLang="zh-CN" sz="4000" dirty="0">
                <a:solidFill>
                  <a:schemeClr val="accent2"/>
                </a:solidFill>
                <a:latin typeface="时尚中黑简体" panose="01010104010101010101" pitchFamily="2" charset="-122"/>
                <a:ea typeface="时尚中黑简体" panose="01010104010101010101" pitchFamily="2" charset="-122"/>
              </a:rPr>
              <a:t>01</a:t>
            </a:r>
            <a:endParaRPr lang="zh-CN" altLang="en-US" sz="4000" dirty="0">
              <a:solidFill>
                <a:schemeClr val="accent2"/>
              </a:solidFill>
              <a:latin typeface="时尚中黑简体" panose="01010104010101010101" pitchFamily="2" charset="-122"/>
              <a:ea typeface="时尚中黑简体" panose="01010104010101010101" pitchFamily="2" charset="-122"/>
            </a:endParaRPr>
          </a:p>
        </p:txBody>
      </p:sp>
      <p:sp>
        <p:nvSpPr>
          <p:cNvPr id="17" name="文本框 16"/>
          <p:cNvSpPr txBox="1"/>
          <p:nvPr/>
        </p:nvSpPr>
        <p:spPr>
          <a:xfrm>
            <a:off x="2844978" y="4496401"/>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8" name="文本框 17"/>
          <p:cNvSpPr txBox="1"/>
          <p:nvPr/>
        </p:nvSpPr>
        <p:spPr>
          <a:xfrm>
            <a:off x="2308475" y="4496401"/>
            <a:ext cx="697627" cy="707886"/>
          </a:xfrm>
          <a:prstGeom prst="rect">
            <a:avLst/>
          </a:prstGeom>
          <a:noFill/>
        </p:spPr>
        <p:txBody>
          <a:bodyPr wrap="none" rtlCol="0">
            <a:spAutoFit/>
          </a:bodyPr>
          <a:lstStyle/>
          <a:p>
            <a:r>
              <a:rPr lang="en-US" altLang="zh-CN" sz="4000" dirty="0">
                <a:solidFill>
                  <a:schemeClr val="accent6"/>
                </a:solidFill>
                <a:latin typeface="时尚中黑简体" panose="01010104010101010101" pitchFamily="2" charset="-122"/>
                <a:ea typeface="时尚中黑简体" panose="01010104010101010101" pitchFamily="2" charset="-122"/>
              </a:rPr>
              <a:t>04</a:t>
            </a:r>
            <a:endParaRPr lang="zh-CN" altLang="en-US" sz="4000" dirty="0">
              <a:solidFill>
                <a:schemeClr val="accent6"/>
              </a:solidFill>
              <a:latin typeface="时尚中黑简体" panose="01010104010101010101" pitchFamily="2" charset="-122"/>
              <a:ea typeface="时尚中黑简体" panose="01010104010101010101" pitchFamily="2" charset="-122"/>
            </a:endParaRPr>
          </a:p>
        </p:txBody>
      </p:sp>
      <p:sp>
        <p:nvSpPr>
          <p:cNvPr id="19" name="文本框 18"/>
          <p:cNvSpPr txBox="1"/>
          <p:nvPr/>
        </p:nvSpPr>
        <p:spPr>
          <a:xfrm>
            <a:off x="7340367" y="4601331"/>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0" name="文本框 19"/>
          <p:cNvSpPr txBox="1"/>
          <p:nvPr/>
        </p:nvSpPr>
        <p:spPr>
          <a:xfrm>
            <a:off x="6803864" y="4601331"/>
            <a:ext cx="697627" cy="707886"/>
          </a:xfrm>
          <a:prstGeom prst="rect">
            <a:avLst/>
          </a:prstGeom>
          <a:noFill/>
        </p:spPr>
        <p:txBody>
          <a:bodyPr wrap="none" rtlCol="0">
            <a:spAutoFit/>
          </a:bodyPr>
          <a:lstStyle/>
          <a:p>
            <a:r>
              <a:rPr lang="en-US" altLang="zh-CN" sz="4000" dirty="0">
                <a:solidFill>
                  <a:schemeClr val="accent5"/>
                </a:solidFill>
                <a:latin typeface="时尚中黑简体" panose="01010104010101010101" pitchFamily="2" charset="-122"/>
                <a:ea typeface="时尚中黑简体" panose="01010104010101010101" pitchFamily="2" charset="-122"/>
              </a:rPr>
              <a:t>03</a:t>
            </a:r>
            <a:endParaRPr lang="zh-CN" altLang="en-US" sz="4000" dirty="0">
              <a:solidFill>
                <a:schemeClr val="accent5"/>
              </a:solidFill>
              <a:latin typeface="时尚中黑简体" panose="01010104010101010101" pitchFamily="2" charset="-122"/>
              <a:ea typeface="时尚中黑简体" panose="01010104010101010101" pitchFamily="2" charset="-122"/>
            </a:endParaRPr>
          </a:p>
        </p:txBody>
      </p:sp>
      <p:sp>
        <p:nvSpPr>
          <p:cNvPr id="21" name="文本框 20"/>
          <p:cNvSpPr txBox="1"/>
          <p:nvPr/>
        </p:nvSpPr>
        <p:spPr>
          <a:xfrm>
            <a:off x="7340367" y="1814719"/>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2" name="文本框 21"/>
          <p:cNvSpPr txBox="1"/>
          <p:nvPr/>
        </p:nvSpPr>
        <p:spPr>
          <a:xfrm>
            <a:off x="6803864" y="1814719"/>
            <a:ext cx="697627" cy="707886"/>
          </a:xfrm>
          <a:prstGeom prst="rect">
            <a:avLst/>
          </a:prstGeom>
          <a:noFill/>
        </p:spPr>
        <p:txBody>
          <a:bodyPr wrap="none" rtlCol="0">
            <a:spAutoFit/>
          </a:bodyPr>
          <a:lstStyle/>
          <a:p>
            <a:r>
              <a:rPr lang="en-US" altLang="zh-CN" sz="4000" dirty="0">
                <a:solidFill>
                  <a:schemeClr val="accent3"/>
                </a:solidFill>
                <a:latin typeface="时尚中黑简体" panose="01010104010101010101" pitchFamily="2" charset="-122"/>
                <a:ea typeface="时尚中黑简体" panose="01010104010101010101" pitchFamily="2" charset="-122"/>
              </a:rPr>
              <a:t>02</a:t>
            </a:r>
            <a:endParaRPr lang="zh-CN" altLang="en-US" sz="4000" dirty="0">
              <a:solidFill>
                <a:schemeClr val="accent3"/>
              </a:solidFill>
              <a:latin typeface="时尚中黑简体" panose="01010104010101010101" pitchFamily="2" charset="-122"/>
              <a:ea typeface="时尚中黑简体" panose="01010104010101010101" pitchFamily="2" charset="-122"/>
            </a:endParaRPr>
          </a:p>
        </p:txBody>
      </p:sp>
      <p:sp>
        <p:nvSpPr>
          <p:cNvPr id="29" name="文本框 28"/>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childTnLst>
                          </p:cTn>
                        </p:par>
                        <p:par>
                          <p:cTn id="12" fill="hold">
                            <p:stCondLst>
                              <p:cond delay="0"/>
                            </p:stCondLst>
                            <p:childTnLst>
                              <p:par>
                                <p:cTn id="13" presetID="53" presetClass="entr" presetSubtype="16"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300" fill="hold"/>
                                        <p:tgtEl>
                                          <p:spTgt spid="2"/>
                                        </p:tgtEl>
                                        <p:attrNameLst>
                                          <p:attrName>ppt_w</p:attrName>
                                        </p:attrNameLst>
                                      </p:cBhvr>
                                      <p:tavLst>
                                        <p:tav tm="0">
                                          <p:val>
                                            <p:fltVal val="0"/>
                                          </p:val>
                                        </p:tav>
                                        <p:tav tm="100000">
                                          <p:val>
                                            <p:strVal val="#ppt_w"/>
                                          </p:val>
                                        </p:tav>
                                      </p:tavLst>
                                    </p:anim>
                                    <p:anim calcmode="lin" valueType="num">
                                      <p:cBhvr>
                                        <p:cTn id="16" dur="300" fill="hold"/>
                                        <p:tgtEl>
                                          <p:spTgt spid="2"/>
                                        </p:tgtEl>
                                        <p:attrNameLst>
                                          <p:attrName>ppt_h</p:attrName>
                                        </p:attrNameLst>
                                      </p:cBhvr>
                                      <p:tavLst>
                                        <p:tav tm="0">
                                          <p:val>
                                            <p:fltVal val="0"/>
                                          </p:val>
                                        </p:tav>
                                        <p:tav tm="100000">
                                          <p:val>
                                            <p:strVal val="#ppt_h"/>
                                          </p:val>
                                        </p:tav>
                                      </p:tavLst>
                                    </p:anim>
                                    <p:animEffect transition="in" filter="fade">
                                      <p:cBhvr>
                                        <p:cTn id="17" dur="300"/>
                                        <p:tgtEl>
                                          <p:spTgt spid="2"/>
                                        </p:tgtEl>
                                      </p:cBhvr>
                                    </p:animEffect>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300" fill="hold"/>
                                        <p:tgtEl>
                                          <p:spTgt spid="26"/>
                                        </p:tgtEl>
                                        <p:attrNameLst>
                                          <p:attrName>ppt_w</p:attrName>
                                        </p:attrNameLst>
                                      </p:cBhvr>
                                      <p:tavLst>
                                        <p:tav tm="0">
                                          <p:val>
                                            <p:fltVal val="0"/>
                                          </p:val>
                                        </p:tav>
                                        <p:tav tm="100000">
                                          <p:val>
                                            <p:strVal val="#ppt_w"/>
                                          </p:val>
                                        </p:tav>
                                      </p:tavLst>
                                    </p:anim>
                                    <p:anim calcmode="lin" valueType="num">
                                      <p:cBhvr>
                                        <p:cTn id="22" dur="300" fill="hold"/>
                                        <p:tgtEl>
                                          <p:spTgt spid="26"/>
                                        </p:tgtEl>
                                        <p:attrNameLst>
                                          <p:attrName>ppt_h</p:attrName>
                                        </p:attrNameLst>
                                      </p:cBhvr>
                                      <p:tavLst>
                                        <p:tav tm="0">
                                          <p:val>
                                            <p:fltVal val="0"/>
                                          </p:val>
                                        </p:tav>
                                        <p:tav tm="100000">
                                          <p:val>
                                            <p:strVal val="#ppt_h"/>
                                          </p:val>
                                        </p:tav>
                                      </p:tavLst>
                                    </p:anim>
                                    <p:animEffect transition="in" filter="fade">
                                      <p:cBhvr>
                                        <p:cTn id="23" dur="300"/>
                                        <p:tgtEl>
                                          <p:spTgt spid="26"/>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300" fill="hold"/>
                                        <p:tgtEl>
                                          <p:spTgt spid="25"/>
                                        </p:tgtEl>
                                        <p:attrNameLst>
                                          <p:attrName>ppt_w</p:attrName>
                                        </p:attrNameLst>
                                      </p:cBhvr>
                                      <p:tavLst>
                                        <p:tav tm="0">
                                          <p:val>
                                            <p:fltVal val="0"/>
                                          </p:val>
                                        </p:tav>
                                        <p:tav tm="100000">
                                          <p:val>
                                            <p:strVal val="#ppt_w"/>
                                          </p:val>
                                        </p:tav>
                                      </p:tavLst>
                                    </p:anim>
                                    <p:anim calcmode="lin" valueType="num">
                                      <p:cBhvr>
                                        <p:cTn id="28" dur="300" fill="hold"/>
                                        <p:tgtEl>
                                          <p:spTgt spid="25"/>
                                        </p:tgtEl>
                                        <p:attrNameLst>
                                          <p:attrName>ppt_h</p:attrName>
                                        </p:attrNameLst>
                                      </p:cBhvr>
                                      <p:tavLst>
                                        <p:tav tm="0">
                                          <p:val>
                                            <p:fltVal val="0"/>
                                          </p:val>
                                        </p:tav>
                                        <p:tav tm="100000">
                                          <p:val>
                                            <p:strVal val="#ppt_h"/>
                                          </p:val>
                                        </p:tav>
                                      </p:tavLst>
                                    </p:anim>
                                    <p:animEffect transition="in" filter="fade">
                                      <p:cBhvr>
                                        <p:cTn id="29" dur="300"/>
                                        <p:tgtEl>
                                          <p:spTgt spid="25"/>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300" fill="hold"/>
                                        <p:tgtEl>
                                          <p:spTgt spid="24"/>
                                        </p:tgtEl>
                                        <p:attrNameLst>
                                          <p:attrName>ppt_w</p:attrName>
                                        </p:attrNameLst>
                                      </p:cBhvr>
                                      <p:tavLst>
                                        <p:tav tm="0">
                                          <p:val>
                                            <p:fltVal val="0"/>
                                          </p:val>
                                        </p:tav>
                                        <p:tav tm="100000">
                                          <p:val>
                                            <p:strVal val="#ppt_w"/>
                                          </p:val>
                                        </p:tav>
                                      </p:tavLst>
                                    </p:anim>
                                    <p:anim calcmode="lin" valueType="num">
                                      <p:cBhvr>
                                        <p:cTn id="34" dur="300" fill="hold"/>
                                        <p:tgtEl>
                                          <p:spTgt spid="24"/>
                                        </p:tgtEl>
                                        <p:attrNameLst>
                                          <p:attrName>ppt_h</p:attrName>
                                        </p:attrNameLst>
                                      </p:cBhvr>
                                      <p:tavLst>
                                        <p:tav tm="0">
                                          <p:val>
                                            <p:fltVal val="0"/>
                                          </p:val>
                                        </p:tav>
                                        <p:tav tm="100000">
                                          <p:val>
                                            <p:strVal val="#ppt_h"/>
                                          </p:val>
                                        </p:tav>
                                      </p:tavLst>
                                    </p:anim>
                                    <p:animEffect transition="in" filter="fade">
                                      <p:cBhvr>
                                        <p:cTn id="35" dur="300"/>
                                        <p:tgtEl>
                                          <p:spTgt spid="24"/>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300" fill="hold"/>
                                        <p:tgtEl>
                                          <p:spTgt spid="7"/>
                                        </p:tgtEl>
                                        <p:attrNameLst>
                                          <p:attrName>ppt_w</p:attrName>
                                        </p:attrNameLst>
                                      </p:cBhvr>
                                      <p:tavLst>
                                        <p:tav tm="0">
                                          <p:val>
                                            <p:fltVal val="0"/>
                                          </p:val>
                                        </p:tav>
                                        <p:tav tm="100000">
                                          <p:val>
                                            <p:strVal val="#ppt_w"/>
                                          </p:val>
                                        </p:tav>
                                      </p:tavLst>
                                    </p:anim>
                                    <p:anim calcmode="lin" valueType="num">
                                      <p:cBhvr>
                                        <p:cTn id="40" dur="300" fill="hold"/>
                                        <p:tgtEl>
                                          <p:spTgt spid="7"/>
                                        </p:tgtEl>
                                        <p:attrNameLst>
                                          <p:attrName>ppt_h</p:attrName>
                                        </p:attrNameLst>
                                      </p:cBhvr>
                                      <p:tavLst>
                                        <p:tav tm="0">
                                          <p:val>
                                            <p:fltVal val="0"/>
                                          </p:val>
                                        </p:tav>
                                        <p:tav tm="100000">
                                          <p:val>
                                            <p:strVal val="#ppt_h"/>
                                          </p:val>
                                        </p:tav>
                                      </p:tavLst>
                                    </p:anim>
                                    <p:animEffect transition="in" filter="fade">
                                      <p:cBhvr>
                                        <p:cTn id="41" dur="300"/>
                                        <p:tgtEl>
                                          <p:spTgt spid="7"/>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300" fill="hold"/>
                                        <p:tgtEl>
                                          <p:spTgt spid="12"/>
                                        </p:tgtEl>
                                        <p:attrNameLst>
                                          <p:attrName>ppt_w</p:attrName>
                                        </p:attrNameLst>
                                      </p:cBhvr>
                                      <p:tavLst>
                                        <p:tav tm="0">
                                          <p:val>
                                            <p:fltVal val="0"/>
                                          </p:val>
                                        </p:tav>
                                        <p:tav tm="100000">
                                          <p:val>
                                            <p:strVal val="#ppt_w"/>
                                          </p:val>
                                        </p:tav>
                                      </p:tavLst>
                                    </p:anim>
                                    <p:anim calcmode="lin" valueType="num">
                                      <p:cBhvr>
                                        <p:cTn id="46" dur="300" fill="hold"/>
                                        <p:tgtEl>
                                          <p:spTgt spid="12"/>
                                        </p:tgtEl>
                                        <p:attrNameLst>
                                          <p:attrName>ppt_h</p:attrName>
                                        </p:attrNameLst>
                                      </p:cBhvr>
                                      <p:tavLst>
                                        <p:tav tm="0">
                                          <p:val>
                                            <p:fltVal val="0"/>
                                          </p:val>
                                        </p:tav>
                                        <p:tav tm="100000">
                                          <p:val>
                                            <p:strVal val="#ppt_h"/>
                                          </p:val>
                                        </p:tav>
                                      </p:tavLst>
                                    </p:anim>
                                    <p:animEffect transition="in" filter="fade">
                                      <p:cBhvr>
                                        <p:cTn id="47" dur="300"/>
                                        <p:tgtEl>
                                          <p:spTgt spid="12"/>
                                        </p:tgtEl>
                                      </p:cBhvr>
                                    </p:animEffect>
                                  </p:childTnLst>
                                </p:cTn>
                              </p:par>
                            </p:childTnLst>
                          </p:cTn>
                        </p:par>
                        <p:par>
                          <p:cTn id="48" fill="hold">
                            <p:stCondLst>
                              <p:cond delay="3000"/>
                            </p:stCondLst>
                            <p:childTnLst>
                              <p:par>
                                <p:cTn id="49" presetID="53" presetClass="entr" presetSubtype="16"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300" fill="hold"/>
                                        <p:tgtEl>
                                          <p:spTgt spid="8"/>
                                        </p:tgtEl>
                                        <p:attrNameLst>
                                          <p:attrName>ppt_w</p:attrName>
                                        </p:attrNameLst>
                                      </p:cBhvr>
                                      <p:tavLst>
                                        <p:tav tm="0">
                                          <p:val>
                                            <p:fltVal val="0"/>
                                          </p:val>
                                        </p:tav>
                                        <p:tav tm="100000">
                                          <p:val>
                                            <p:strVal val="#ppt_w"/>
                                          </p:val>
                                        </p:tav>
                                      </p:tavLst>
                                    </p:anim>
                                    <p:anim calcmode="lin" valueType="num">
                                      <p:cBhvr>
                                        <p:cTn id="52" dur="300" fill="hold"/>
                                        <p:tgtEl>
                                          <p:spTgt spid="8"/>
                                        </p:tgtEl>
                                        <p:attrNameLst>
                                          <p:attrName>ppt_h</p:attrName>
                                        </p:attrNameLst>
                                      </p:cBhvr>
                                      <p:tavLst>
                                        <p:tav tm="0">
                                          <p:val>
                                            <p:fltVal val="0"/>
                                          </p:val>
                                        </p:tav>
                                        <p:tav tm="100000">
                                          <p:val>
                                            <p:strVal val="#ppt_h"/>
                                          </p:val>
                                        </p:tav>
                                      </p:tavLst>
                                    </p:anim>
                                    <p:animEffect transition="in" filter="fade">
                                      <p:cBhvr>
                                        <p:cTn id="53" dur="300"/>
                                        <p:tgtEl>
                                          <p:spTgt spid="8"/>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300" fill="hold"/>
                                        <p:tgtEl>
                                          <p:spTgt spid="11"/>
                                        </p:tgtEl>
                                        <p:attrNameLst>
                                          <p:attrName>ppt_w</p:attrName>
                                        </p:attrNameLst>
                                      </p:cBhvr>
                                      <p:tavLst>
                                        <p:tav tm="0">
                                          <p:val>
                                            <p:fltVal val="0"/>
                                          </p:val>
                                        </p:tav>
                                        <p:tav tm="100000">
                                          <p:val>
                                            <p:strVal val="#ppt_w"/>
                                          </p:val>
                                        </p:tav>
                                      </p:tavLst>
                                    </p:anim>
                                    <p:anim calcmode="lin" valueType="num">
                                      <p:cBhvr>
                                        <p:cTn id="58" dur="300" fill="hold"/>
                                        <p:tgtEl>
                                          <p:spTgt spid="11"/>
                                        </p:tgtEl>
                                        <p:attrNameLst>
                                          <p:attrName>ppt_h</p:attrName>
                                        </p:attrNameLst>
                                      </p:cBhvr>
                                      <p:tavLst>
                                        <p:tav tm="0">
                                          <p:val>
                                            <p:fltVal val="0"/>
                                          </p:val>
                                        </p:tav>
                                        <p:tav tm="100000">
                                          <p:val>
                                            <p:strVal val="#ppt_h"/>
                                          </p:val>
                                        </p:tav>
                                      </p:tavLst>
                                    </p:anim>
                                    <p:animEffect transition="in" filter="fade">
                                      <p:cBhvr>
                                        <p:cTn id="59" dur="300"/>
                                        <p:tgtEl>
                                          <p:spTgt spid="11"/>
                                        </p:tgtEl>
                                      </p:cBhvr>
                                    </p:animEffect>
                                  </p:childTnLst>
                                </p:cTn>
                              </p:par>
                            </p:childTnLst>
                          </p:cTn>
                        </p:par>
                        <p:par>
                          <p:cTn id="60" fill="hold">
                            <p:stCondLst>
                              <p:cond delay="4000"/>
                            </p:stCondLst>
                            <p:childTnLst>
                              <p:par>
                                <p:cTn id="61" presetID="53" presetClass="entr" presetSubtype="16"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300" fill="hold"/>
                                        <p:tgtEl>
                                          <p:spTgt spid="9"/>
                                        </p:tgtEl>
                                        <p:attrNameLst>
                                          <p:attrName>ppt_w</p:attrName>
                                        </p:attrNameLst>
                                      </p:cBhvr>
                                      <p:tavLst>
                                        <p:tav tm="0">
                                          <p:val>
                                            <p:fltVal val="0"/>
                                          </p:val>
                                        </p:tav>
                                        <p:tav tm="100000">
                                          <p:val>
                                            <p:strVal val="#ppt_w"/>
                                          </p:val>
                                        </p:tav>
                                      </p:tavLst>
                                    </p:anim>
                                    <p:anim calcmode="lin" valueType="num">
                                      <p:cBhvr>
                                        <p:cTn id="64" dur="300" fill="hold"/>
                                        <p:tgtEl>
                                          <p:spTgt spid="9"/>
                                        </p:tgtEl>
                                        <p:attrNameLst>
                                          <p:attrName>ppt_h</p:attrName>
                                        </p:attrNameLst>
                                      </p:cBhvr>
                                      <p:tavLst>
                                        <p:tav tm="0">
                                          <p:val>
                                            <p:fltVal val="0"/>
                                          </p:val>
                                        </p:tav>
                                        <p:tav tm="100000">
                                          <p:val>
                                            <p:strVal val="#ppt_h"/>
                                          </p:val>
                                        </p:tav>
                                      </p:tavLst>
                                    </p:anim>
                                    <p:animEffect transition="in" filter="fade">
                                      <p:cBhvr>
                                        <p:cTn id="65" dur="300"/>
                                        <p:tgtEl>
                                          <p:spTgt spid="9"/>
                                        </p:tgtEl>
                                      </p:cBhvr>
                                    </p:animEffect>
                                  </p:childTnLst>
                                </p:cTn>
                              </p:par>
                            </p:childTnLst>
                          </p:cTn>
                        </p:par>
                        <p:par>
                          <p:cTn id="66" fill="hold">
                            <p:stCondLst>
                              <p:cond delay="4500"/>
                            </p:stCondLst>
                            <p:childTnLst>
                              <p:par>
                                <p:cTn id="67" presetID="53" presetClass="entr" presetSubtype="16"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p:cTn id="69" dur="300" fill="hold"/>
                                        <p:tgtEl>
                                          <p:spTgt spid="13"/>
                                        </p:tgtEl>
                                        <p:attrNameLst>
                                          <p:attrName>ppt_w</p:attrName>
                                        </p:attrNameLst>
                                      </p:cBhvr>
                                      <p:tavLst>
                                        <p:tav tm="0">
                                          <p:val>
                                            <p:fltVal val="0"/>
                                          </p:val>
                                        </p:tav>
                                        <p:tav tm="100000">
                                          <p:val>
                                            <p:strVal val="#ppt_w"/>
                                          </p:val>
                                        </p:tav>
                                      </p:tavLst>
                                    </p:anim>
                                    <p:anim calcmode="lin" valueType="num">
                                      <p:cBhvr>
                                        <p:cTn id="70" dur="300" fill="hold"/>
                                        <p:tgtEl>
                                          <p:spTgt spid="13"/>
                                        </p:tgtEl>
                                        <p:attrNameLst>
                                          <p:attrName>ppt_h</p:attrName>
                                        </p:attrNameLst>
                                      </p:cBhvr>
                                      <p:tavLst>
                                        <p:tav tm="0">
                                          <p:val>
                                            <p:fltVal val="0"/>
                                          </p:val>
                                        </p:tav>
                                        <p:tav tm="100000">
                                          <p:val>
                                            <p:strVal val="#ppt_h"/>
                                          </p:val>
                                        </p:tav>
                                      </p:tavLst>
                                    </p:anim>
                                    <p:animEffect transition="in" filter="fade">
                                      <p:cBhvr>
                                        <p:cTn id="71" dur="300"/>
                                        <p:tgtEl>
                                          <p:spTgt spid="13"/>
                                        </p:tgtEl>
                                      </p:cBhvr>
                                    </p:animEffect>
                                  </p:childTnLst>
                                </p:cTn>
                              </p:par>
                            </p:childTnLst>
                          </p:cTn>
                        </p:par>
                        <p:par>
                          <p:cTn id="72" fill="hold">
                            <p:stCondLst>
                              <p:cond delay="5000"/>
                            </p:stCondLst>
                            <p:childTnLst>
                              <p:par>
                                <p:cTn id="73" presetID="53" presetClass="entr" presetSubtype="16"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 calcmode="lin" valueType="num">
                                      <p:cBhvr>
                                        <p:cTn id="75" dur="300" fill="hold"/>
                                        <p:tgtEl>
                                          <p:spTgt spid="6"/>
                                        </p:tgtEl>
                                        <p:attrNameLst>
                                          <p:attrName>ppt_w</p:attrName>
                                        </p:attrNameLst>
                                      </p:cBhvr>
                                      <p:tavLst>
                                        <p:tav tm="0">
                                          <p:val>
                                            <p:fltVal val="0"/>
                                          </p:val>
                                        </p:tav>
                                        <p:tav tm="100000">
                                          <p:val>
                                            <p:strVal val="#ppt_w"/>
                                          </p:val>
                                        </p:tav>
                                      </p:tavLst>
                                    </p:anim>
                                    <p:anim calcmode="lin" valueType="num">
                                      <p:cBhvr>
                                        <p:cTn id="76" dur="300" fill="hold"/>
                                        <p:tgtEl>
                                          <p:spTgt spid="6"/>
                                        </p:tgtEl>
                                        <p:attrNameLst>
                                          <p:attrName>ppt_h</p:attrName>
                                        </p:attrNameLst>
                                      </p:cBhvr>
                                      <p:tavLst>
                                        <p:tav tm="0">
                                          <p:val>
                                            <p:fltVal val="0"/>
                                          </p:val>
                                        </p:tav>
                                        <p:tav tm="100000">
                                          <p:val>
                                            <p:strVal val="#ppt_h"/>
                                          </p:val>
                                        </p:tav>
                                      </p:tavLst>
                                    </p:anim>
                                    <p:animEffect transition="in" filter="fade">
                                      <p:cBhvr>
                                        <p:cTn id="77" dur="300"/>
                                        <p:tgtEl>
                                          <p:spTgt spid="6"/>
                                        </p:tgtEl>
                                      </p:cBhvr>
                                    </p:animEffect>
                                  </p:childTnLst>
                                </p:cTn>
                              </p:par>
                            </p:childTnLst>
                          </p:cTn>
                        </p:par>
                        <p:par>
                          <p:cTn id="78" fill="hold">
                            <p:stCondLst>
                              <p:cond delay="5500"/>
                            </p:stCondLst>
                            <p:childTnLst>
                              <p:par>
                                <p:cTn id="79" presetID="53" presetClass="entr" presetSubtype="16"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300" fill="hold"/>
                                        <p:tgtEl>
                                          <p:spTgt spid="14"/>
                                        </p:tgtEl>
                                        <p:attrNameLst>
                                          <p:attrName>ppt_w</p:attrName>
                                        </p:attrNameLst>
                                      </p:cBhvr>
                                      <p:tavLst>
                                        <p:tav tm="0">
                                          <p:val>
                                            <p:fltVal val="0"/>
                                          </p:val>
                                        </p:tav>
                                        <p:tav tm="100000">
                                          <p:val>
                                            <p:strVal val="#ppt_w"/>
                                          </p:val>
                                        </p:tav>
                                      </p:tavLst>
                                    </p:anim>
                                    <p:anim calcmode="lin" valueType="num">
                                      <p:cBhvr>
                                        <p:cTn id="82" dur="300" fill="hold"/>
                                        <p:tgtEl>
                                          <p:spTgt spid="14"/>
                                        </p:tgtEl>
                                        <p:attrNameLst>
                                          <p:attrName>ppt_h</p:attrName>
                                        </p:attrNameLst>
                                      </p:cBhvr>
                                      <p:tavLst>
                                        <p:tav tm="0">
                                          <p:val>
                                            <p:fltVal val="0"/>
                                          </p:val>
                                        </p:tav>
                                        <p:tav tm="100000">
                                          <p:val>
                                            <p:strVal val="#ppt_h"/>
                                          </p:val>
                                        </p:tav>
                                      </p:tavLst>
                                    </p:anim>
                                    <p:animEffect transition="in" filter="fade">
                                      <p:cBhvr>
                                        <p:cTn id="83" dur="300"/>
                                        <p:tgtEl>
                                          <p:spTgt spid="14"/>
                                        </p:tgtEl>
                                      </p:cBhvr>
                                    </p:animEffect>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2000"/>
                                        <p:tgtEl>
                                          <p:spTgt spid="20"/>
                                        </p:tgtEl>
                                      </p:cBhvr>
                                    </p:animEffect>
                                    <p:anim calcmode="lin" valueType="num">
                                      <p:cBhvr>
                                        <p:cTn id="87" dur="2000" fill="hold"/>
                                        <p:tgtEl>
                                          <p:spTgt spid="20"/>
                                        </p:tgtEl>
                                        <p:attrNameLst>
                                          <p:attrName>ppt_x</p:attrName>
                                        </p:attrNameLst>
                                      </p:cBhvr>
                                      <p:tavLst>
                                        <p:tav tm="0">
                                          <p:val>
                                            <p:strVal val="#ppt_x"/>
                                          </p:val>
                                        </p:tav>
                                        <p:tav tm="100000">
                                          <p:val>
                                            <p:strVal val="#ppt_x"/>
                                          </p:val>
                                        </p:tav>
                                      </p:tavLst>
                                    </p:anim>
                                    <p:anim calcmode="lin" valueType="num">
                                      <p:cBhvr>
                                        <p:cTn id="88" dur="2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2000"/>
                                        <p:tgtEl>
                                          <p:spTgt spid="22"/>
                                        </p:tgtEl>
                                      </p:cBhvr>
                                    </p:animEffect>
                                    <p:anim calcmode="lin" valueType="num">
                                      <p:cBhvr>
                                        <p:cTn id="92" dur="2000" fill="hold"/>
                                        <p:tgtEl>
                                          <p:spTgt spid="22"/>
                                        </p:tgtEl>
                                        <p:attrNameLst>
                                          <p:attrName>ppt_x</p:attrName>
                                        </p:attrNameLst>
                                      </p:cBhvr>
                                      <p:tavLst>
                                        <p:tav tm="0">
                                          <p:val>
                                            <p:strVal val="#ppt_x"/>
                                          </p:val>
                                        </p:tav>
                                        <p:tav tm="100000">
                                          <p:val>
                                            <p:strVal val="#ppt_x"/>
                                          </p:val>
                                        </p:tav>
                                      </p:tavLst>
                                    </p:anim>
                                    <p:anim calcmode="lin" valueType="num">
                                      <p:cBhvr>
                                        <p:cTn id="93" dur="2000" fill="hold"/>
                                        <p:tgtEl>
                                          <p:spTgt spid="22"/>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2000"/>
                                        <p:tgtEl>
                                          <p:spTgt spid="16"/>
                                        </p:tgtEl>
                                      </p:cBhvr>
                                    </p:animEffect>
                                    <p:anim calcmode="lin" valueType="num">
                                      <p:cBhvr>
                                        <p:cTn id="97" dur="2000" fill="hold"/>
                                        <p:tgtEl>
                                          <p:spTgt spid="16"/>
                                        </p:tgtEl>
                                        <p:attrNameLst>
                                          <p:attrName>ppt_x</p:attrName>
                                        </p:attrNameLst>
                                      </p:cBhvr>
                                      <p:tavLst>
                                        <p:tav tm="0">
                                          <p:val>
                                            <p:strVal val="#ppt_x"/>
                                          </p:val>
                                        </p:tav>
                                        <p:tav tm="100000">
                                          <p:val>
                                            <p:strVal val="#ppt_x"/>
                                          </p:val>
                                        </p:tav>
                                      </p:tavLst>
                                    </p:anim>
                                    <p:anim calcmode="lin" valueType="num">
                                      <p:cBhvr>
                                        <p:cTn id="98" dur="2000" fill="hold"/>
                                        <p:tgtEl>
                                          <p:spTgt spid="16"/>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2000"/>
                                        <p:tgtEl>
                                          <p:spTgt spid="15"/>
                                        </p:tgtEl>
                                      </p:cBhvr>
                                    </p:animEffect>
                                    <p:anim calcmode="lin" valueType="num">
                                      <p:cBhvr>
                                        <p:cTn id="102" dur="2000" fill="hold"/>
                                        <p:tgtEl>
                                          <p:spTgt spid="15"/>
                                        </p:tgtEl>
                                        <p:attrNameLst>
                                          <p:attrName>ppt_x</p:attrName>
                                        </p:attrNameLst>
                                      </p:cBhvr>
                                      <p:tavLst>
                                        <p:tav tm="0">
                                          <p:val>
                                            <p:strVal val="#ppt_x"/>
                                          </p:val>
                                        </p:tav>
                                        <p:tav tm="100000">
                                          <p:val>
                                            <p:strVal val="#ppt_x"/>
                                          </p:val>
                                        </p:tav>
                                      </p:tavLst>
                                    </p:anim>
                                    <p:anim calcmode="lin" valueType="num">
                                      <p:cBhvr>
                                        <p:cTn id="103" dur="2000" fill="hold"/>
                                        <p:tgtEl>
                                          <p:spTgt spid="15"/>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fade">
                                      <p:cBhvr>
                                        <p:cTn id="106" dur="2000"/>
                                        <p:tgtEl>
                                          <p:spTgt spid="21"/>
                                        </p:tgtEl>
                                      </p:cBhvr>
                                    </p:animEffect>
                                    <p:anim calcmode="lin" valueType="num">
                                      <p:cBhvr>
                                        <p:cTn id="107" dur="2000" fill="hold"/>
                                        <p:tgtEl>
                                          <p:spTgt spid="21"/>
                                        </p:tgtEl>
                                        <p:attrNameLst>
                                          <p:attrName>ppt_x</p:attrName>
                                        </p:attrNameLst>
                                      </p:cBhvr>
                                      <p:tavLst>
                                        <p:tav tm="0">
                                          <p:val>
                                            <p:strVal val="#ppt_x"/>
                                          </p:val>
                                        </p:tav>
                                        <p:tav tm="100000">
                                          <p:val>
                                            <p:strVal val="#ppt_x"/>
                                          </p:val>
                                        </p:tav>
                                      </p:tavLst>
                                    </p:anim>
                                    <p:anim calcmode="lin" valueType="num">
                                      <p:cBhvr>
                                        <p:cTn id="108" dur="2000" fill="hold"/>
                                        <p:tgtEl>
                                          <p:spTgt spid="21"/>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2000"/>
                                        <p:tgtEl>
                                          <p:spTgt spid="18"/>
                                        </p:tgtEl>
                                      </p:cBhvr>
                                    </p:animEffect>
                                    <p:anim calcmode="lin" valueType="num">
                                      <p:cBhvr>
                                        <p:cTn id="112" dur="2000" fill="hold"/>
                                        <p:tgtEl>
                                          <p:spTgt spid="18"/>
                                        </p:tgtEl>
                                        <p:attrNameLst>
                                          <p:attrName>ppt_x</p:attrName>
                                        </p:attrNameLst>
                                      </p:cBhvr>
                                      <p:tavLst>
                                        <p:tav tm="0">
                                          <p:val>
                                            <p:strVal val="#ppt_x"/>
                                          </p:val>
                                        </p:tav>
                                        <p:tav tm="100000">
                                          <p:val>
                                            <p:strVal val="#ppt_x"/>
                                          </p:val>
                                        </p:tav>
                                      </p:tavLst>
                                    </p:anim>
                                    <p:anim calcmode="lin" valueType="num">
                                      <p:cBhvr>
                                        <p:cTn id="113" dur="2000" fill="hold"/>
                                        <p:tgtEl>
                                          <p:spTgt spid="18"/>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fade">
                                      <p:cBhvr>
                                        <p:cTn id="116" dur="2000"/>
                                        <p:tgtEl>
                                          <p:spTgt spid="17"/>
                                        </p:tgtEl>
                                      </p:cBhvr>
                                    </p:animEffect>
                                    <p:anim calcmode="lin" valueType="num">
                                      <p:cBhvr>
                                        <p:cTn id="117" dur="2000" fill="hold"/>
                                        <p:tgtEl>
                                          <p:spTgt spid="17"/>
                                        </p:tgtEl>
                                        <p:attrNameLst>
                                          <p:attrName>ppt_x</p:attrName>
                                        </p:attrNameLst>
                                      </p:cBhvr>
                                      <p:tavLst>
                                        <p:tav tm="0">
                                          <p:val>
                                            <p:strVal val="#ppt_x"/>
                                          </p:val>
                                        </p:tav>
                                        <p:tav tm="100000">
                                          <p:val>
                                            <p:strVal val="#ppt_x"/>
                                          </p:val>
                                        </p:tav>
                                      </p:tavLst>
                                    </p:anim>
                                    <p:anim calcmode="lin" valueType="num">
                                      <p:cBhvr>
                                        <p:cTn id="118" dur="2000" fill="hold"/>
                                        <p:tgtEl>
                                          <p:spTgt spid="17"/>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fade">
                                      <p:cBhvr>
                                        <p:cTn id="121" dur="2000"/>
                                        <p:tgtEl>
                                          <p:spTgt spid="19"/>
                                        </p:tgtEl>
                                      </p:cBhvr>
                                    </p:animEffect>
                                    <p:anim calcmode="lin" valueType="num">
                                      <p:cBhvr>
                                        <p:cTn id="122" dur="2000" fill="hold"/>
                                        <p:tgtEl>
                                          <p:spTgt spid="19"/>
                                        </p:tgtEl>
                                        <p:attrNameLst>
                                          <p:attrName>ppt_x</p:attrName>
                                        </p:attrNameLst>
                                      </p:cBhvr>
                                      <p:tavLst>
                                        <p:tav tm="0">
                                          <p:val>
                                            <p:strVal val="#ppt_x"/>
                                          </p:val>
                                        </p:tav>
                                        <p:tav tm="100000">
                                          <p:val>
                                            <p:strVal val="#ppt_x"/>
                                          </p:val>
                                        </p:tav>
                                      </p:tavLst>
                                    </p:anim>
                                    <p:anim calcmode="lin" valueType="num">
                                      <p:cBhvr>
                                        <p:cTn id="123"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5" grpId="0" animBg="1"/>
      <p:bldP spid="24" grpId="0" animBg="1"/>
      <p:bldP spid="7" grpId="0" animBg="1"/>
      <p:bldP spid="12" grpId="0" animBg="1"/>
      <p:bldP spid="8" grpId="0" animBg="1"/>
      <p:bldP spid="11" grpId="0" animBg="1"/>
      <p:bldP spid="9" grpId="0" animBg="1"/>
      <p:bldP spid="13" grpId="0" animBg="1"/>
      <p:bldP spid="6" grpId="0" animBg="1"/>
      <p:bldP spid="14" grpId="0" animBg="1"/>
      <p:bldP spid="15" grpId="0"/>
      <p:bldP spid="16" grpId="0"/>
      <p:bldP spid="17" grpId="0"/>
      <p:bldP spid="18" grpId="0"/>
      <p:bldP spid="19" grpId="0"/>
      <p:bldP spid="20" grpId="0"/>
      <p:bldP spid="21" grpId="0"/>
      <p:bldP spid="22"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a:spLocks noChangeAspect="1"/>
          </p:cNvSpPr>
          <p:nvPr/>
        </p:nvSpPr>
        <p:spPr>
          <a:xfrm>
            <a:off x="7291553" y="3850402"/>
            <a:ext cx="1296000" cy="1296000"/>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6008729" y="3125783"/>
            <a:ext cx="1584000" cy="1584000"/>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a:spLocks noChangeAspect="1"/>
          </p:cNvSpPr>
          <p:nvPr/>
        </p:nvSpPr>
        <p:spPr>
          <a:xfrm>
            <a:off x="4464054" y="2367735"/>
            <a:ext cx="1872000" cy="1872000"/>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718075" y="1450639"/>
            <a:ext cx="2087592" cy="2087592"/>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903170" y="1635734"/>
            <a:ext cx="1717403" cy="1717403"/>
          </a:xfrm>
          <a:prstGeom prst="ellipse">
            <a:avLst/>
          </a:prstGeom>
          <a:solidFill>
            <a:schemeClr val="accent2"/>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4644054" y="2547735"/>
            <a:ext cx="1512000" cy="1512000"/>
          </a:xfrm>
          <a:prstGeom prst="ellipse">
            <a:avLst/>
          </a:prstGeom>
          <a:solidFill>
            <a:schemeClr val="accent3"/>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224729" y="3341783"/>
            <a:ext cx="1152000" cy="1152000"/>
          </a:xfrm>
          <a:prstGeom prst="ellipse">
            <a:avLst/>
          </a:prstGeom>
          <a:solidFill>
            <a:schemeClr val="accent5"/>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471553" y="4030402"/>
            <a:ext cx="936000" cy="936000"/>
          </a:xfrm>
          <a:prstGeom prst="ellipse">
            <a:avLst/>
          </a:prstGeom>
          <a:solidFill>
            <a:schemeClr val="accent6"/>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27"/>
          <p:cNvSpPr>
            <a:spLocks noChangeAspect="1" noEditPoints="1"/>
          </p:cNvSpPr>
          <p:nvPr/>
        </p:nvSpPr>
        <p:spPr bwMode="auto">
          <a:xfrm>
            <a:off x="7690577" y="4246402"/>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11" name="Freeform 13"/>
          <p:cNvSpPr>
            <a:spLocks noChangeAspect="1" noEditPoints="1"/>
          </p:cNvSpPr>
          <p:nvPr/>
        </p:nvSpPr>
        <p:spPr bwMode="auto">
          <a:xfrm>
            <a:off x="6521574" y="3665783"/>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12" name="Freeform 9"/>
          <p:cNvSpPr>
            <a:spLocks noChangeAspect="1" noEditPoints="1"/>
          </p:cNvSpPr>
          <p:nvPr/>
        </p:nvSpPr>
        <p:spPr bwMode="auto">
          <a:xfrm>
            <a:off x="4982455" y="3061524"/>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13" name="Freeform 29"/>
          <p:cNvSpPr>
            <a:spLocks noChangeAspect="1" noEditPoints="1"/>
          </p:cNvSpPr>
          <p:nvPr/>
        </p:nvSpPr>
        <p:spPr bwMode="auto">
          <a:xfrm>
            <a:off x="3481135" y="2242435"/>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p>
        </p:txBody>
      </p:sp>
      <p:sp>
        <p:nvSpPr>
          <p:cNvPr id="14" name="文本框 13"/>
          <p:cNvSpPr txBox="1"/>
          <p:nvPr/>
        </p:nvSpPr>
        <p:spPr>
          <a:xfrm>
            <a:off x="5463047" y="1377699"/>
            <a:ext cx="2031325"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5" name="文本框 14"/>
          <p:cNvSpPr txBox="1"/>
          <p:nvPr/>
        </p:nvSpPr>
        <p:spPr>
          <a:xfrm>
            <a:off x="4706001" y="1346921"/>
            <a:ext cx="704039" cy="707886"/>
          </a:xfrm>
          <a:prstGeom prst="rect">
            <a:avLst/>
          </a:prstGeom>
          <a:noFill/>
        </p:spPr>
        <p:txBody>
          <a:bodyPr wrap="none" rtlCol="0">
            <a:spAutoFit/>
          </a:bodyPr>
          <a:lstStyle/>
          <a:p>
            <a:r>
              <a:rPr lang="en-US" altLang="zh-CN" sz="4000" dirty="0">
                <a:solidFill>
                  <a:schemeClr val="accent2"/>
                </a:solidFill>
              </a:rPr>
              <a:t>01</a:t>
            </a:r>
            <a:endParaRPr lang="zh-CN" altLang="en-US" sz="4000" dirty="0">
              <a:solidFill>
                <a:schemeClr val="accent2"/>
              </a:solidFill>
            </a:endParaRPr>
          </a:p>
        </p:txBody>
      </p:sp>
      <p:sp>
        <p:nvSpPr>
          <p:cNvPr id="16" name="文本框 15"/>
          <p:cNvSpPr txBox="1"/>
          <p:nvPr/>
        </p:nvSpPr>
        <p:spPr>
          <a:xfrm>
            <a:off x="2561225" y="3665248"/>
            <a:ext cx="2031325"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7" name="文本框 16"/>
          <p:cNvSpPr txBox="1"/>
          <p:nvPr/>
        </p:nvSpPr>
        <p:spPr>
          <a:xfrm>
            <a:off x="1804179" y="3634470"/>
            <a:ext cx="757046" cy="707886"/>
          </a:xfrm>
          <a:prstGeom prst="rect">
            <a:avLst/>
          </a:prstGeom>
          <a:noFill/>
        </p:spPr>
        <p:txBody>
          <a:bodyPr wrap="square" rtlCol="0">
            <a:spAutoFit/>
          </a:bodyPr>
          <a:lstStyle/>
          <a:p>
            <a:r>
              <a:rPr lang="en-US" altLang="zh-CN" sz="4000" dirty="0">
                <a:solidFill>
                  <a:schemeClr val="accent3"/>
                </a:solidFill>
              </a:rPr>
              <a:t>02</a:t>
            </a:r>
            <a:endParaRPr lang="zh-CN" altLang="en-US" sz="4000" dirty="0">
              <a:solidFill>
                <a:schemeClr val="accent3"/>
              </a:solidFill>
            </a:endParaRPr>
          </a:p>
        </p:txBody>
      </p:sp>
      <p:sp>
        <p:nvSpPr>
          <p:cNvPr id="18" name="文本框 17"/>
          <p:cNvSpPr txBox="1"/>
          <p:nvPr/>
        </p:nvSpPr>
        <p:spPr>
          <a:xfrm>
            <a:off x="8319844" y="3189783"/>
            <a:ext cx="2031325"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9" name="文本框 18"/>
          <p:cNvSpPr txBox="1"/>
          <p:nvPr/>
        </p:nvSpPr>
        <p:spPr>
          <a:xfrm>
            <a:off x="7562798" y="3159005"/>
            <a:ext cx="704039" cy="707886"/>
          </a:xfrm>
          <a:prstGeom prst="rect">
            <a:avLst/>
          </a:prstGeom>
          <a:noFill/>
        </p:spPr>
        <p:txBody>
          <a:bodyPr wrap="none" rtlCol="0">
            <a:spAutoFit/>
          </a:bodyPr>
          <a:lstStyle/>
          <a:p>
            <a:r>
              <a:rPr lang="en-US" altLang="zh-CN" sz="4000" dirty="0">
                <a:solidFill>
                  <a:schemeClr val="accent5"/>
                </a:solidFill>
              </a:rPr>
              <a:t>03</a:t>
            </a:r>
            <a:endParaRPr lang="zh-CN" altLang="en-US" sz="4000" dirty="0">
              <a:solidFill>
                <a:schemeClr val="accent5"/>
              </a:solidFill>
            </a:endParaRPr>
          </a:p>
        </p:txBody>
      </p:sp>
      <p:sp>
        <p:nvSpPr>
          <p:cNvPr id="20" name="文本框 19"/>
          <p:cNvSpPr txBox="1"/>
          <p:nvPr/>
        </p:nvSpPr>
        <p:spPr>
          <a:xfrm>
            <a:off x="5302540" y="4853134"/>
            <a:ext cx="2031325"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1" name="文本框 20"/>
          <p:cNvSpPr txBox="1"/>
          <p:nvPr/>
        </p:nvSpPr>
        <p:spPr>
          <a:xfrm>
            <a:off x="4545494" y="4822356"/>
            <a:ext cx="704039" cy="707886"/>
          </a:xfrm>
          <a:prstGeom prst="rect">
            <a:avLst/>
          </a:prstGeom>
          <a:noFill/>
        </p:spPr>
        <p:txBody>
          <a:bodyPr wrap="none" rtlCol="0">
            <a:spAutoFit/>
          </a:bodyPr>
          <a:lstStyle/>
          <a:p>
            <a:r>
              <a:rPr lang="en-US" altLang="zh-CN" sz="4000" dirty="0">
                <a:solidFill>
                  <a:schemeClr val="accent6"/>
                </a:solidFill>
              </a:rPr>
              <a:t>04</a:t>
            </a:r>
            <a:endParaRPr lang="zh-CN" altLang="en-US" sz="4000" dirty="0">
              <a:solidFill>
                <a:schemeClr val="accent6"/>
              </a:solidFill>
            </a:endParaRPr>
          </a:p>
        </p:txBody>
      </p:sp>
      <p:sp>
        <p:nvSpPr>
          <p:cNvPr id="25" name="文本框 24"/>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par>
                                <p:cTn id="12" presetID="26"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80">
                                          <p:stCondLst>
                                            <p:cond delay="0"/>
                                          </p:stCondLst>
                                        </p:cTn>
                                        <p:tgtEl>
                                          <p:spTgt spid="2"/>
                                        </p:tgtEl>
                                      </p:cBhvr>
                                    </p:animEffect>
                                    <p:anim calcmode="lin" valueType="num">
                                      <p:cBhvr>
                                        <p:cTn id="3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6" dur="26">
                                          <p:stCondLst>
                                            <p:cond delay="650"/>
                                          </p:stCondLst>
                                        </p:cTn>
                                        <p:tgtEl>
                                          <p:spTgt spid="2"/>
                                        </p:tgtEl>
                                      </p:cBhvr>
                                      <p:to x="100000" y="60000"/>
                                    </p:animScale>
                                    <p:animScale>
                                      <p:cBhvr>
                                        <p:cTn id="37" dur="166" decel="50000">
                                          <p:stCondLst>
                                            <p:cond delay="676"/>
                                          </p:stCondLst>
                                        </p:cTn>
                                        <p:tgtEl>
                                          <p:spTgt spid="2"/>
                                        </p:tgtEl>
                                      </p:cBhvr>
                                      <p:to x="100000" y="100000"/>
                                    </p:animScale>
                                    <p:animScale>
                                      <p:cBhvr>
                                        <p:cTn id="38" dur="26">
                                          <p:stCondLst>
                                            <p:cond delay="1312"/>
                                          </p:stCondLst>
                                        </p:cTn>
                                        <p:tgtEl>
                                          <p:spTgt spid="2"/>
                                        </p:tgtEl>
                                      </p:cBhvr>
                                      <p:to x="100000" y="80000"/>
                                    </p:animScale>
                                    <p:animScale>
                                      <p:cBhvr>
                                        <p:cTn id="39" dur="166" decel="50000">
                                          <p:stCondLst>
                                            <p:cond delay="1338"/>
                                          </p:stCondLst>
                                        </p:cTn>
                                        <p:tgtEl>
                                          <p:spTgt spid="2"/>
                                        </p:tgtEl>
                                      </p:cBhvr>
                                      <p:to x="100000" y="100000"/>
                                    </p:animScale>
                                    <p:animScale>
                                      <p:cBhvr>
                                        <p:cTn id="40" dur="26">
                                          <p:stCondLst>
                                            <p:cond delay="1642"/>
                                          </p:stCondLst>
                                        </p:cTn>
                                        <p:tgtEl>
                                          <p:spTgt spid="2"/>
                                        </p:tgtEl>
                                      </p:cBhvr>
                                      <p:to x="100000" y="90000"/>
                                    </p:animScale>
                                    <p:animScale>
                                      <p:cBhvr>
                                        <p:cTn id="41" dur="166" decel="50000">
                                          <p:stCondLst>
                                            <p:cond delay="1668"/>
                                          </p:stCondLst>
                                        </p:cTn>
                                        <p:tgtEl>
                                          <p:spTgt spid="2"/>
                                        </p:tgtEl>
                                      </p:cBhvr>
                                      <p:to x="100000" y="100000"/>
                                    </p:animScale>
                                    <p:animScale>
                                      <p:cBhvr>
                                        <p:cTn id="42" dur="26">
                                          <p:stCondLst>
                                            <p:cond delay="1808"/>
                                          </p:stCondLst>
                                        </p:cTn>
                                        <p:tgtEl>
                                          <p:spTgt spid="2"/>
                                        </p:tgtEl>
                                      </p:cBhvr>
                                      <p:to x="100000" y="95000"/>
                                    </p:animScale>
                                    <p:animScale>
                                      <p:cBhvr>
                                        <p:cTn id="43" dur="166" decel="50000">
                                          <p:stCondLst>
                                            <p:cond delay="1834"/>
                                          </p:stCondLst>
                                        </p:cTn>
                                        <p:tgtEl>
                                          <p:spTgt spid="2"/>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80">
                                          <p:stCondLst>
                                            <p:cond delay="0"/>
                                          </p:stCondLst>
                                        </p:cTn>
                                        <p:tgtEl>
                                          <p:spTgt spid="7"/>
                                        </p:tgtEl>
                                      </p:cBhvr>
                                    </p:animEffect>
                                    <p:anim calcmode="lin" valueType="num">
                                      <p:cBhvr>
                                        <p:cTn id="47"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2" dur="26">
                                          <p:stCondLst>
                                            <p:cond delay="650"/>
                                          </p:stCondLst>
                                        </p:cTn>
                                        <p:tgtEl>
                                          <p:spTgt spid="7"/>
                                        </p:tgtEl>
                                      </p:cBhvr>
                                      <p:to x="100000" y="60000"/>
                                    </p:animScale>
                                    <p:animScale>
                                      <p:cBhvr>
                                        <p:cTn id="53" dur="166" decel="50000">
                                          <p:stCondLst>
                                            <p:cond delay="676"/>
                                          </p:stCondLst>
                                        </p:cTn>
                                        <p:tgtEl>
                                          <p:spTgt spid="7"/>
                                        </p:tgtEl>
                                      </p:cBhvr>
                                      <p:to x="100000" y="100000"/>
                                    </p:animScale>
                                    <p:animScale>
                                      <p:cBhvr>
                                        <p:cTn id="54" dur="26">
                                          <p:stCondLst>
                                            <p:cond delay="1312"/>
                                          </p:stCondLst>
                                        </p:cTn>
                                        <p:tgtEl>
                                          <p:spTgt spid="7"/>
                                        </p:tgtEl>
                                      </p:cBhvr>
                                      <p:to x="100000" y="80000"/>
                                    </p:animScale>
                                    <p:animScale>
                                      <p:cBhvr>
                                        <p:cTn id="55" dur="166" decel="50000">
                                          <p:stCondLst>
                                            <p:cond delay="1338"/>
                                          </p:stCondLst>
                                        </p:cTn>
                                        <p:tgtEl>
                                          <p:spTgt spid="7"/>
                                        </p:tgtEl>
                                      </p:cBhvr>
                                      <p:to x="100000" y="100000"/>
                                    </p:animScale>
                                    <p:animScale>
                                      <p:cBhvr>
                                        <p:cTn id="56" dur="26">
                                          <p:stCondLst>
                                            <p:cond delay="1642"/>
                                          </p:stCondLst>
                                        </p:cTn>
                                        <p:tgtEl>
                                          <p:spTgt spid="7"/>
                                        </p:tgtEl>
                                      </p:cBhvr>
                                      <p:to x="100000" y="90000"/>
                                    </p:animScale>
                                    <p:animScale>
                                      <p:cBhvr>
                                        <p:cTn id="57" dur="166" decel="50000">
                                          <p:stCondLst>
                                            <p:cond delay="1668"/>
                                          </p:stCondLst>
                                        </p:cTn>
                                        <p:tgtEl>
                                          <p:spTgt spid="7"/>
                                        </p:tgtEl>
                                      </p:cBhvr>
                                      <p:to x="100000" y="100000"/>
                                    </p:animScale>
                                    <p:animScale>
                                      <p:cBhvr>
                                        <p:cTn id="58" dur="26">
                                          <p:stCondLst>
                                            <p:cond delay="1808"/>
                                          </p:stCondLst>
                                        </p:cTn>
                                        <p:tgtEl>
                                          <p:spTgt spid="7"/>
                                        </p:tgtEl>
                                      </p:cBhvr>
                                      <p:to x="100000" y="95000"/>
                                    </p:animScale>
                                    <p:animScale>
                                      <p:cBhvr>
                                        <p:cTn id="59" dur="166" decel="50000">
                                          <p:stCondLst>
                                            <p:cond delay="1834"/>
                                          </p:stCondLst>
                                        </p:cTn>
                                        <p:tgtEl>
                                          <p:spTgt spid="7"/>
                                        </p:tgtEl>
                                      </p:cBhvr>
                                      <p:to x="100000" y="100000"/>
                                    </p:animScale>
                                  </p:childTnLst>
                                </p:cTn>
                              </p:par>
                              <p:par>
                                <p:cTn id="60" presetID="26"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down)">
                                      <p:cBhvr>
                                        <p:cTn id="62" dur="580">
                                          <p:stCondLst>
                                            <p:cond delay="0"/>
                                          </p:stCondLst>
                                        </p:cTn>
                                        <p:tgtEl>
                                          <p:spTgt spid="3"/>
                                        </p:tgtEl>
                                      </p:cBhvr>
                                    </p:animEffect>
                                    <p:anim calcmode="lin" valueType="num">
                                      <p:cBhvr>
                                        <p:cTn id="6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8" dur="26">
                                          <p:stCondLst>
                                            <p:cond delay="650"/>
                                          </p:stCondLst>
                                        </p:cTn>
                                        <p:tgtEl>
                                          <p:spTgt spid="3"/>
                                        </p:tgtEl>
                                      </p:cBhvr>
                                      <p:to x="100000" y="60000"/>
                                    </p:animScale>
                                    <p:animScale>
                                      <p:cBhvr>
                                        <p:cTn id="69" dur="166" decel="50000">
                                          <p:stCondLst>
                                            <p:cond delay="676"/>
                                          </p:stCondLst>
                                        </p:cTn>
                                        <p:tgtEl>
                                          <p:spTgt spid="3"/>
                                        </p:tgtEl>
                                      </p:cBhvr>
                                      <p:to x="100000" y="100000"/>
                                    </p:animScale>
                                    <p:animScale>
                                      <p:cBhvr>
                                        <p:cTn id="70" dur="26">
                                          <p:stCondLst>
                                            <p:cond delay="1312"/>
                                          </p:stCondLst>
                                        </p:cTn>
                                        <p:tgtEl>
                                          <p:spTgt spid="3"/>
                                        </p:tgtEl>
                                      </p:cBhvr>
                                      <p:to x="100000" y="80000"/>
                                    </p:animScale>
                                    <p:animScale>
                                      <p:cBhvr>
                                        <p:cTn id="71" dur="166" decel="50000">
                                          <p:stCondLst>
                                            <p:cond delay="1338"/>
                                          </p:stCondLst>
                                        </p:cTn>
                                        <p:tgtEl>
                                          <p:spTgt spid="3"/>
                                        </p:tgtEl>
                                      </p:cBhvr>
                                      <p:to x="100000" y="100000"/>
                                    </p:animScale>
                                    <p:animScale>
                                      <p:cBhvr>
                                        <p:cTn id="72" dur="26">
                                          <p:stCondLst>
                                            <p:cond delay="1642"/>
                                          </p:stCondLst>
                                        </p:cTn>
                                        <p:tgtEl>
                                          <p:spTgt spid="3"/>
                                        </p:tgtEl>
                                      </p:cBhvr>
                                      <p:to x="100000" y="90000"/>
                                    </p:animScale>
                                    <p:animScale>
                                      <p:cBhvr>
                                        <p:cTn id="73" dur="166" decel="50000">
                                          <p:stCondLst>
                                            <p:cond delay="1668"/>
                                          </p:stCondLst>
                                        </p:cTn>
                                        <p:tgtEl>
                                          <p:spTgt spid="3"/>
                                        </p:tgtEl>
                                      </p:cBhvr>
                                      <p:to x="100000" y="100000"/>
                                    </p:animScale>
                                    <p:animScale>
                                      <p:cBhvr>
                                        <p:cTn id="74" dur="26">
                                          <p:stCondLst>
                                            <p:cond delay="1808"/>
                                          </p:stCondLst>
                                        </p:cTn>
                                        <p:tgtEl>
                                          <p:spTgt spid="3"/>
                                        </p:tgtEl>
                                      </p:cBhvr>
                                      <p:to x="100000" y="95000"/>
                                    </p:animScale>
                                    <p:animScale>
                                      <p:cBhvr>
                                        <p:cTn id="75" dur="166" decel="50000">
                                          <p:stCondLst>
                                            <p:cond delay="1834"/>
                                          </p:stCondLst>
                                        </p:cTn>
                                        <p:tgtEl>
                                          <p:spTgt spid="3"/>
                                        </p:tgtEl>
                                      </p:cBhvr>
                                      <p:to x="100000" y="100000"/>
                                    </p:animScale>
                                  </p:childTnLst>
                                </p:cTn>
                              </p:par>
                              <p:par>
                                <p:cTn id="76" presetID="26" presetClass="entr" presetSubtype="0" fill="hold" grpId="0"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wipe(down)">
                                      <p:cBhvr>
                                        <p:cTn id="78" dur="580">
                                          <p:stCondLst>
                                            <p:cond delay="0"/>
                                          </p:stCondLst>
                                        </p:cTn>
                                        <p:tgtEl>
                                          <p:spTgt spid="8"/>
                                        </p:tgtEl>
                                      </p:cBhvr>
                                    </p:animEffect>
                                    <p:anim calcmode="lin" valueType="num">
                                      <p:cBhvr>
                                        <p:cTn id="7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84" dur="26">
                                          <p:stCondLst>
                                            <p:cond delay="650"/>
                                          </p:stCondLst>
                                        </p:cTn>
                                        <p:tgtEl>
                                          <p:spTgt spid="8"/>
                                        </p:tgtEl>
                                      </p:cBhvr>
                                      <p:to x="100000" y="60000"/>
                                    </p:animScale>
                                    <p:animScale>
                                      <p:cBhvr>
                                        <p:cTn id="85" dur="166" decel="50000">
                                          <p:stCondLst>
                                            <p:cond delay="676"/>
                                          </p:stCondLst>
                                        </p:cTn>
                                        <p:tgtEl>
                                          <p:spTgt spid="8"/>
                                        </p:tgtEl>
                                      </p:cBhvr>
                                      <p:to x="100000" y="100000"/>
                                    </p:animScale>
                                    <p:animScale>
                                      <p:cBhvr>
                                        <p:cTn id="86" dur="26">
                                          <p:stCondLst>
                                            <p:cond delay="1312"/>
                                          </p:stCondLst>
                                        </p:cTn>
                                        <p:tgtEl>
                                          <p:spTgt spid="8"/>
                                        </p:tgtEl>
                                      </p:cBhvr>
                                      <p:to x="100000" y="80000"/>
                                    </p:animScale>
                                    <p:animScale>
                                      <p:cBhvr>
                                        <p:cTn id="87" dur="166" decel="50000">
                                          <p:stCondLst>
                                            <p:cond delay="1338"/>
                                          </p:stCondLst>
                                        </p:cTn>
                                        <p:tgtEl>
                                          <p:spTgt spid="8"/>
                                        </p:tgtEl>
                                      </p:cBhvr>
                                      <p:to x="100000" y="100000"/>
                                    </p:animScale>
                                    <p:animScale>
                                      <p:cBhvr>
                                        <p:cTn id="88" dur="26">
                                          <p:stCondLst>
                                            <p:cond delay="1642"/>
                                          </p:stCondLst>
                                        </p:cTn>
                                        <p:tgtEl>
                                          <p:spTgt spid="8"/>
                                        </p:tgtEl>
                                      </p:cBhvr>
                                      <p:to x="100000" y="90000"/>
                                    </p:animScale>
                                    <p:animScale>
                                      <p:cBhvr>
                                        <p:cTn id="89" dur="166" decel="50000">
                                          <p:stCondLst>
                                            <p:cond delay="1668"/>
                                          </p:stCondLst>
                                        </p:cTn>
                                        <p:tgtEl>
                                          <p:spTgt spid="8"/>
                                        </p:tgtEl>
                                      </p:cBhvr>
                                      <p:to x="100000" y="100000"/>
                                    </p:animScale>
                                    <p:animScale>
                                      <p:cBhvr>
                                        <p:cTn id="90" dur="26">
                                          <p:stCondLst>
                                            <p:cond delay="1808"/>
                                          </p:stCondLst>
                                        </p:cTn>
                                        <p:tgtEl>
                                          <p:spTgt spid="8"/>
                                        </p:tgtEl>
                                      </p:cBhvr>
                                      <p:to x="100000" y="95000"/>
                                    </p:animScale>
                                    <p:animScale>
                                      <p:cBhvr>
                                        <p:cTn id="91" dur="166" decel="50000">
                                          <p:stCondLst>
                                            <p:cond delay="1834"/>
                                          </p:stCondLst>
                                        </p:cTn>
                                        <p:tgtEl>
                                          <p:spTgt spid="8"/>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wipe(down)">
                                      <p:cBhvr>
                                        <p:cTn id="94" dur="580">
                                          <p:stCondLst>
                                            <p:cond delay="0"/>
                                          </p:stCondLst>
                                        </p:cTn>
                                        <p:tgtEl>
                                          <p:spTgt spid="4"/>
                                        </p:tgtEl>
                                      </p:cBhvr>
                                    </p:animEffect>
                                    <p:anim calcmode="lin" valueType="num">
                                      <p:cBhvr>
                                        <p:cTn id="9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00" dur="26">
                                          <p:stCondLst>
                                            <p:cond delay="650"/>
                                          </p:stCondLst>
                                        </p:cTn>
                                        <p:tgtEl>
                                          <p:spTgt spid="4"/>
                                        </p:tgtEl>
                                      </p:cBhvr>
                                      <p:to x="100000" y="60000"/>
                                    </p:animScale>
                                    <p:animScale>
                                      <p:cBhvr>
                                        <p:cTn id="101" dur="166" decel="50000">
                                          <p:stCondLst>
                                            <p:cond delay="676"/>
                                          </p:stCondLst>
                                        </p:cTn>
                                        <p:tgtEl>
                                          <p:spTgt spid="4"/>
                                        </p:tgtEl>
                                      </p:cBhvr>
                                      <p:to x="100000" y="100000"/>
                                    </p:animScale>
                                    <p:animScale>
                                      <p:cBhvr>
                                        <p:cTn id="102" dur="26">
                                          <p:stCondLst>
                                            <p:cond delay="1312"/>
                                          </p:stCondLst>
                                        </p:cTn>
                                        <p:tgtEl>
                                          <p:spTgt spid="4"/>
                                        </p:tgtEl>
                                      </p:cBhvr>
                                      <p:to x="100000" y="80000"/>
                                    </p:animScale>
                                    <p:animScale>
                                      <p:cBhvr>
                                        <p:cTn id="103" dur="166" decel="50000">
                                          <p:stCondLst>
                                            <p:cond delay="1338"/>
                                          </p:stCondLst>
                                        </p:cTn>
                                        <p:tgtEl>
                                          <p:spTgt spid="4"/>
                                        </p:tgtEl>
                                      </p:cBhvr>
                                      <p:to x="100000" y="100000"/>
                                    </p:animScale>
                                    <p:animScale>
                                      <p:cBhvr>
                                        <p:cTn id="104" dur="26">
                                          <p:stCondLst>
                                            <p:cond delay="1642"/>
                                          </p:stCondLst>
                                        </p:cTn>
                                        <p:tgtEl>
                                          <p:spTgt spid="4"/>
                                        </p:tgtEl>
                                      </p:cBhvr>
                                      <p:to x="100000" y="90000"/>
                                    </p:animScale>
                                    <p:animScale>
                                      <p:cBhvr>
                                        <p:cTn id="105" dur="166" decel="50000">
                                          <p:stCondLst>
                                            <p:cond delay="1668"/>
                                          </p:stCondLst>
                                        </p:cTn>
                                        <p:tgtEl>
                                          <p:spTgt spid="4"/>
                                        </p:tgtEl>
                                      </p:cBhvr>
                                      <p:to x="100000" y="100000"/>
                                    </p:animScale>
                                    <p:animScale>
                                      <p:cBhvr>
                                        <p:cTn id="106" dur="26">
                                          <p:stCondLst>
                                            <p:cond delay="1808"/>
                                          </p:stCondLst>
                                        </p:cTn>
                                        <p:tgtEl>
                                          <p:spTgt spid="4"/>
                                        </p:tgtEl>
                                      </p:cBhvr>
                                      <p:to x="100000" y="95000"/>
                                    </p:animScale>
                                    <p:animScale>
                                      <p:cBhvr>
                                        <p:cTn id="107" dur="166" decel="50000">
                                          <p:stCondLst>
                                            <p:cond delay="1834"/>
                                          </p:stCondLst>
                                        </p:cTn>
                                        <p:tgtEl>
                                          <p:spTgt spid="4"/>
                                        </p:tgtEl>
                                      </p:cBhvr>
                                      <p:to x="100000" y="100000"/>
                                    </p:animScale>
                                  </p:childTnLst>
                                </p:cTn>
                              </p:par>
                              <p:par>
                                <p:cTn id="108" presetID="26"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wipe(down)">
                                      <p:cBhvr>
                                        <p:cTn id="110" dur="580">
                                          <p:stCondLst>
                                            <p:cond delay="0"/>
                                          </p:stCondLst>
                                        </p:cTn>
                                        <p:tgtEl>
                                          <p:spTgt spid="9"/>
                                        </p:tgtEl>
                                      </p:cBhvr>
                                    </p:animEffect>
                                    <p:anim calcmode="lin" valueType="num">
                                      <p:cBhvr>
                                        <p:cTn id="11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16" dur="26">
                                          <p:stCondLst>
                                            <p:cond delay="650"/>
                                          </p:stCondLst>
                                        </p:cTn>
                                        <p:tgtEl>
                                          <p:spTgt spid="9"/>
                                        </p:tgtEl>
                                      </p:cBhvr>
                                      <p:to x="100000" y="60000"/>
                                    </p:animScale>
                                    <p:animScale>
                                      <p:cBhvr>
                                        <p:cTn id="117" dur="166" decel="50000">
                                          <p:stCondLst>
                                            <p:cond delay="676"/>
                                          </p:stCondLst>
                                        </p:cTn>
                                        <p:tgtEl>
                                          <p:spTgt spid="9"/>
                                        </p:tgtEl>
                                      </p:cBhvr>
                                      <p:to x="100000" y="100000"/>
                                    </p:animScale>
                                    <p:animScale>
                                      <p:cBhvr>
                                        <p:cTn id="118" dur="26">
                                          <p:stCondLst>
                                            <p:cond delay="1312"/>
                                          </p:stCondLst>
                                        </p:cTn>
                                        <p:tgtEl>
                                          <p:spTgt spid="9"/>
                                        </p:tgtEl>
                                      </p:cBhvr>
                                      <p:to x="100000" y="80000"/>
                                    </p:animScale>
                                    <p:animScale>
                                      <p:cBhvr>
                                        <p:cTn id="119" dur="166" decel="50000">
                                          <p:stCondLst>
                                            <p:cond delay="1338"/>
                                          </p:stCondLst>
                                        </p:cTn>
                                        <p:tgtEl>
                                          <p:spTgt spid="9"/>
                                        </p:tgtEl>
                                      </p:cBhvr>
                                      <p:to x="100000" y="100000"/>
                                    </p:animScale>
                                    <p:animScale>
                                      <p:cBhvr>
                                        <p:cTn id="120" dur="26">
                                          <p:stCondLst>
                                            <p:cond delay="1642"/>
                                          </p:stCondLst>
                                        </p:cTn>
                                        <p:tgtEl>
                                          <p:spTgt spid="9"/>
                                        </p:tgtEl>
                                      </p:cBhvr>
                                      <p:to x="100000" y="90000"/>
                                    </p:animScale>
                                    <p:animScale>
                                      <p:cBhvr>
                                        <p:cTn id="121" dur="166" decel="50000">
                                          <p:stCondLst>
                                            <p:cond delay="1668"/>
                                          </p:stCondLst>
                                        </p:cTn>
                                        <p:tgtEl>
                                          <p:spTgt spid="9"/>
                                        </p:tgtEl>
                                      </p:cBhvr>
                                      <p:to x="100000" y="100000"/>
                                    </p:animScale>
                                    <p:animScale>
                                      <p:cBhvr>
                                        <p:cTn id="122" dur="26">
                                          <p:stCondLst>
                                            <p:cond delay="1808"/>
                                          </p:stCondLst>
                                        </p:cTn>
                                        <p:tgtEl>
                                          <p:spTgt spid="9"/>
                                        </p:tgtEl>
                                      </p:cBhvr>
                                      <p:to x="100000" y="95000"/>
                                    </p:animScale>
                                    <p:animScale>
                                      <p:cBhvr>
                                        <p:cTn id="123" dur="166" decel="50000">
                                          <p:stCondLst>
                                            <p:cond delay="1834"/>
                                          </p:stCondLst>
                                        </p:cTn>
                                        <p:tgtEl>
                                          <p:spTgt spid="9"/>
                                        </p:tgtEl>
                                      </p:cBhvr>
                                      <p:to x="100000" y="100000"/>
                                    </p:animScale>
                                  </p:childTnLst>
                                </p:cTn>
                              </p:par>
                              <p:par>
                                <p:cTn id="124" presetID="26" presetClass="entr" presetSubtype="0" fill="hold" grpId="0"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wipe(down)">
                                      <p:cBhvr>
                                        <p:cTn id="126" dur="580">
                                          <p:stCondLst>
                                            <p:cond delay="0"/>
                                          </p:stCondLst>
                                        </p:cTn>
                                        <p:tgtEl>
                                          <p:spTgt spid="5"/>
                                        </p:tgtEl>
                                      </p:cBhvr>
                                    </p:animEffect>
                                    <p:anim calcmode="lin" valueType="num">
                                      <p:cBhvr>
                                        <p:cTn id="1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2" dur="26">
                                          <p:stCondLst>
                                            <p:cond delay="650"/>
                                          </p:stCondLst>
                                        </p:cTn>
                                        <p:tgtEl>
                                          <p:spTgt spid="5"/>
                                        </p:tgtEl>
                                      </p:cBhvr>
                                      <p:to x="100000" y="60000"/>
                                    </p:animScale>
                                    <p:animScale>
                                      <p:cBhvr>
                                        <p:cTn id="133" dur="166" decel="50000">
                                          <p:stCondLst>
                                            <p:cond delay="676"/>
                                          </p:stCondLst>
                                        </p:cTn>
                                        <p:tgtEl>
                                          <p:spTgt spid="5"/>
                                        </p:tgtEl>
                                      </p:cBhvr>
                                      <p:to x="100000" y="100000"/>
                                    </p:animScale>
                                    <p:animScale>
                                      <p:cBhvr>
                                        <p:cTn id="134" dur="26">
                                          <p:stCondLst>
                                            <p:cond delay="1312"/>
                                          </p:stCondLst>
                                        </p:cTn>
                                        <p:tgtEl>
                                          <p:spTgt spid="5"/>
                                        </p:tgtEl>
                                      </p:cBhvr>
                                      <p:to x="100000" y="80000"/>
                                    </p:animScale>
                                    <p:animScale>
                                      <p:cBhvr>
                                        <p:cTn id="135" dur="166" decel="50000">
                                          <p:stCondLst>
                                            <p:cond delay="1338"/>
                                          </p:stCondLst>
                                        </p:cTn>
                                        <p:tgtEl>
                                          <p:spTgt spid="5"/>
                                        </p:tgtEl>
                                      </p:cBhvr>
                                      <p:to x="100000" y="100000"/>
                                    </p:animScale>
                                    <p:animScale>
                                      <p:cBhvr>
                                        <p:cTn id="136" dur="26">
                                          <p:stCondLst>
                                            <p:cond delay="1642"/>
                                          </p:stCondLst>
                                        </p:cTn>
                                        <p:tgtEl>
                                          <p:spTgt spid="5"/>
                                        </p:tgtEl>
                                      </p:cBhvr>
                                      <p:to x="100000" y="90000"/>
                                    </p:animScale>
                                    <p:animScale>
                                      <p:cBhvr>
                                        <p:cTn id="137" dur="166" decel="50000">
                                          <p:stCondLst>
                                            <p:cond delay="1668"/>
                                          </p:stCondLst>
                                        </p:cTn>
                                        <p:tgtEl>
                                          <p:spTgt spid="5"/>
                                        </p:tgtEl>
                                      </p:cBhvr>
                                      <p:to x="100000" y="100000"/>
                                    </p:animScale>
                                    <p:animScale>
                                      <p:cBhvr>
                                        <p:cTn id="138" dur="26">
                                          <p:stCondLst>
                                            <p:cond delay="1808"/>
                                          </p:stCondLst>
                                        </p:cTn>
                                        <p:tgtEl>
                                          <p:spTgt spid="5"/>
                                        </p:tgtEl>
                                      </p:cBhvr>
                                      <p:to x="100000" y="95000"/>
                                    </p:animScale>
                                    <p:animScale>
                                      <p:cBhvr>
                                        <p:cTn id="139" dur="166" decel="50000">
                                          <p:stCondLst>
                                            <p:cond delay="1834"/>
                                          </p:stCondLst>
                                        </p:cTn>
                                        <p:tgtEl>
                                          <p:spTgt spid="5"/>
                                        </p:tgtEl>
                                      </p:cBhvr>
                                      <p:to x="100000" y="100000"/>
                                    </p:animScale>
                                  </p:childTnLst>
                                </p:cTn>
                              </p:par>
                            </p:childTnLst>
                          </p:cTn>
                        </p:par>
                        <p:par>
                          <p:cTn id="140" fill="hold">
                            <p:stCondLst>
                              <p:cond delay="0"/>
                            </p:stCondLst>
                            <p:childTnLst>
                              <p:par>
                                <p:cTn id="141" presetID="53" presetClass="entr" presetSubtype="16" fill="hold" grpId="0" nodeType="afterEffect">
                                  <p:stCondLst>
                                    <p:cond delay="0"/>
                                  </p:stCondLst>
                                  <p:childTnLst>
                                    <p:set>
                                      <p:cBhvr>
                                        <p:cTn id="142" dur="1" fill="hold">
                                          <p:stCondLst>
                                            <p:cond delay="0"/>
                                          </p:stCondLst>
                                        </p:cTn>
                                        <p:tgtEl>
                                          <p:spTgt spid="12"/>
                                        </p:tgtEl>
                                        <p:attrNameLst>
                                          <p:attrName>style.visibility</p:attrName>
                                        </p:attrNameLst>
                                      </p:cBhvr>
                                      <p:to>
                                        <p:strVal val="visible"/>
                                      </p:to>
                                    </p:set>
                                    <p:anim calcmode="lin" valueType="num">
                                      <p:cBhvr>
                                        <p:cTn id="143" dur="1000" fill="hold"/>
                                        <p:tgtEl>
                                          <p:spTgt spid="12"/>
                                        </p:tgtEl>
                                        <p:attrNameLst>
                                          <p:attrName>ppt_w</p:attrName>
                                        </p:attrNameLst>
                                      </p:cBhvr>
                                      <p:tavLst>
                                        <p:tav tm="0">
                                          <p:val>
                                            <p:fltVal val="0"/>
                                          </p:val>
                                        </p:tav>
                                        <p:tav tm="100000">
                                          <p:val>
                                            <p:strVal val="#ppt_w"/>
                                          </p:val>
                                        </p:tav>
                                      </p:tavLst>
                                    </p:anim>
                                    <p:anim calcmode="lin" valueType="num">
                                      <p:cBhvr>
                                        <p:cTn id="144" dur="1000" fill="hold"/>
                                        <p:tgtEl>
                                          <p:spTgt spid="12"/>
                                        </p:tgtEl>
                                        <p:attrNameLst>
                                          <p:attrName>ppt_h</p:attrName>
                                        </p:attrNameLst>
                                      </p:cBhvr>
                                      <p:tavLst>
                                        <p:tav tm="0">
                                          <p:val>
                                            <p:fltVal val="0"/>
                                          </p:val>
                                        </p:tav>
                                        <p:tav tm="100000">
                                          <p:val>
                                            <p:strVal val="#ppt_h"/>
                                          </p:val>
                                        </p:tav>
                                      </p:tavLst>
                                    </p:anim>
                                    <p:animEffect transition="in" filter="fade">
                                      <p:cBhvr>
                                        <p:cTn id="145" dur="1000"/>
                                        <p:tgtEl>
                                          <p:spTgt spid="12"/>
                                        </p:tgtEl>
                                      </p:cBhvr>
                                    </p:animEffect>
                                  </p:childTnLst>
                                </p:cTn>
                              </p:par>
                            </p:childTnLst>
                          </p:cTn>
                        </p:par>
                        <p:par>
                          <p:cTn id="146" fill="hold">
                            <p:stCondLst>
                              <p:cond delay="1000"/>
                            </p:stCondLst>
                            <p:childTnLst>
                              <p:par>
                                <p:cTn id="147" presetID="53" presetClass="entr" presetSubtype="16" fill="hold" grpId="0" nodeType="afterEffect">
                                  <p:stCondLst>
                                    <p:cond delay="0"/>
                                  </p:stCondLst>
                                  <p:childTnLst>
                                    <p:set>
                                      <p:cBhvr>
                                        <p:cTn id="148" dur="1" fill="hold">
                                          <p:stCondLst>
                                            <p:cond delay="0"/>
                                          </p:stCondLst>
                                        </p:cTn>
                                        <p:tgtEl>
                                          <p:spTgt spid="13"/>
                                        </p:tgtEl>
                                        <p:attrNameLst>
                                          <p:attrName>style.visibility</p:attrName>
                                        </p:attrNameLst>
                                      </p:cBhvr>
                                      <p:to>
                                        <p:strVal val="visible"/>
                                      </p:to>
                                    </p:set>
                                    <p:anim calcmode="lin" valueType="num">
                                      <p:cBhvr>
                                        <p:cTn id="149" dur="1000" fill="hold"/>
                                        <p:tgtEl>
                                          <p:spTgt spid="13"/>
                                        </p:tgtEl>
                                        <p:attrNameLst>
                                          <p:attrName>ppt_w</p:attrName>
                                        </p:attrNameLst>
                                      </p:cBhvr>
                                      <p:tavLst>
                                        <p:tav tm="0">
                                          <p:val>
                                            <p:fltVal val="0"/>
                                          </p:val>
                                        </p:tav>
                                        <p:tav tm="100000">
                                          <p:val>
                                            <p:strVal val="#ppt_w"/>
                                          </p:val>
                                        </p:tav>
                                      </p:tavLst>
                                    </p:anim>
                                    <p:anim calcmode="lin" valueType="num">
                                      <p:cBhvr>
                                        <p:cTn id="150" dur="1000" fill="hold"/>
                                        <p:tgtEl>
                                          <p:spTgt spid="13"/>
                                        </p:tgtEl>
                                        <p:attrNameLst>
                                          <p:attrName>ppt_h</p:attrName>
                                        </p:attrNameLst>
                                      </p:cBhvr>
                                      <p:tavLst>
                                        <p:tav tm="0">
                                          <p:val>
                                            <p:fltVal val="0"/>
                                          </p:val>
                                        </p:tav>
                                        <p:tav tm="100000">
                                          <p:val>
                                            <p:strVal val="#ppt_h"/>
                                          </p:val>
                                        </p:tav>
                                      </p:tavLst>
                                    </p:anim>
                                    <p:animEffect transition="in" filter="fade">
                                      <p:cBhvr>
                                        <p:cTn id="151" dur="1000"/>
                                        <p:tgtEl>
                                          <p:spTgt spid="13"/>
                                        </p:tgtEl>
                                      </p:cBhvr>
                                    </p:animEffect>
                                  </p:childTnLst>
                                </p:cTn>
                              </p:par>
                            </p:childTnLst>
                          </p:cTn>
                        </p:par>
                        <p:par>
                          <p:cTn id="152" fill="hold">
                            <p:stCondLst>
                              <p:cond delay="2000"/>
                            </p:stCondLst>
                            <p:childTnLst>
                              <p:par>
                                <p:cTn id="153" presetID="53" presetClass="entr" presetSubtype="16" fill="hold" grpId="0" nodeType="afterEffect">
                                  <p:stCondLst>
                                    <p:cond delay="0"/>
                                  </p:stCondLst>
                                  <p:childTnLst>
                                    <p:set>
                                      <p:cBhvr>
                                        <p:cTn id="154" dur="1" fill="hold">
                                          <p:stCondLst>
                                            <p:cond delay="0"/>
                                          </p:stCondLst>
                                        </p:cTn>
                                        <p:tgtEl>
                                          <p:spTgt spid="11"/>
                                        </p:tgtEl>
                                        <p:attrNameLst>
                                          <p:attrName>style.visibility</p:attrName>
                                        </p:attrNameLst>
                                      </p:cBhvr>
                                      <p:to>
                                        <p:strVal val="visible"/>
                                      </p:to>
                                    </p:set>
                                    <p:anim calcmode="lin" valueType="num">
                                      <p:cBhvr>
                                        <p:cTn id="155" dur="1000" fill="hold"/>
                                        <p:tgtEl>
                                          <p:spTgt spid="11"/>
                                        </p:tgtEl>
                                        <p:attrNameLst>
                                          <p:attrName>ppt_w</p:attrName>
                                        </p:attrNameLst>
                                      </p:cBhvr>
                                      <p:tavLst>
                                        <p:tav tm="0">
                                          <p:val>
                                            <p:fltVal val="0"/>
                                          </p:val>
                                        </p:tav>
                                        <p:tav tm="100000">
                                          <p:val>
                                            <p:strVal val="#ppt_w"/>
                                          </p:val>
                                        </p:tav>
                                      </p:tavLst>
                                    </p:anim>
                                    <p:anim calcmode="lin" valueType="num">
                                      <p:cBhvr>
                                        <p:cTn id="156" dur="1000" fill="hold"/>
                                        <p:tgtEl>
                                          <p:spTgt spid="11"/>
                                        </p:tgtEl>
                                        <p:attrNameLst>
                                          <p:attrName>ppt_h</p:attrName>
                                        </p:attrNameLst>
                                      </p:cBhvr>
                                      <p:tavLst>
                                        <p:tav tm="0">
                                          <p:val>
                                            <p:fltVal val="0"/>
                                          </p:val>
                                        </p:tav>
                                        <p:tav tm="100000">
                                          <p:val>
                                            <p:strVal val="#ppt_h"/>
                                          </p:val>
                                        </p:tav>
                                      </p:tavLst>
                                    </p:anim>
                                    <p:animEffect transition="in" filter="fade">
                                      <p:cBhvr>
                                        <p:cTn id="157" dur="1000"/>
                                        <p:tgtEl>
                                          <p:spTgt spid="11"/>
                                        </p:tgtEl>
                                      </p:cBhvr>
                                    </p:animEffect>
                                  </p:childTnLst>
                                </p:cTn>
                              </p:par>
                            </p:childTnLst>
                          </p:cTn>
                        </p:par>
                        <p:par>
                          <p:cTn id="158" fill="hold">
                            <p:stCondLst>
                              <p:cond delay="3000"/>
                            </p:stCondLst>
                            <p:childTnLst>
                              <p:par>
                                <p:cTn id="159" presetID="53" presetClass="entr" presetSubtype="16" fill="hold" grpId="0" nodeType="afterEffect">
                                  <p:stCondLst>
                                    <p:cond delay="0"/>
                                  </p:stCondLst>
                                  <p:childTnLst>
                                    <p:set>
                                      <p:cBhvr>
                                        <p:cTn id="160" dur="1" fill="hold">
                                          <p:stCondLst>
                                            <p:cond delay="0"/>
                                          </p:stCondLst>
                                        </p:cTn>
                                        <p:tgtEl>
                                          <p:spTgt spid="10"/>
                                        </p:tgtEl>
                                        <p:attrNameLst>
                                          <p:attrName>style.visibility</p:attrName>
                                        </p:attrNameLst>
                                      </p:cBhvr>
                                      <p:to>
                                        <p:strVal val="visible"/>
                                      </p:to>
                                    </p:set>
                                    <p:anim calcmode="lin" valueType="num">
                                      <p:cBhvr>
                                        <p:cTn id="161" dur="1000" fill="hold"/>
                                        <p:tgtEl>
                                          <p:spTgt spid="10"/>
                                        </p:tgtEl>
                                        <p:attrNameLst>
                                          <p:attrName>ppt_w</p:attrName>
                                        </p:attrNameLst>
                                      </p:cBhvr>
                                      <p:tavLst>
                                        <p:tav tm="0">
                                          <p:val>
                                            <p:fltVal val="0"/>
                                          </p:val>
                                        </p:tav>
                                        <p:tav tm="100000">
                                          <p:val>
                                            <p:strVal val="#ppt_w"/>
                                          </p:val>
                                        </p:tav>
                                      </p:tavLst>
                                    </p:anim>
                                    <p:anim calcmode="lin" valueType="num">
                                      <p:cBhvr>
                                        <p:cTn id="162" dur="1000" fill="hold"/>
                                        <p:tgtEl>
                                          <p:spTgt spid="10"/>
                                        </p:tgtEl>
                                        <p:attrNameLst>
                                          <p:attrName>ppt_h</p:attrName>
                                        </p:attrNameLst>
                                      </p:cBhvr>
                                      <p:tavLst>
                                        <p:tav tm="0">
                                          <p:val>
                                            <p:fltVal val="0"/>
                                          </p:val>
                                        </p:tav>
                                        <p:tav tm="100000">
                                          <p:val>
                                            <p:strVal val="#ppt_h"/>
                                          </p:val>
                                        </p:tav>
                                      </p:tavLst>
                                    </p:anim>
                                    <p:animEffect transition="in" filter="fade">
                                      <p:cBhvr>
                                        <p:cTn id="163" dur="1000"/>
                                        <p:tgtEl>
                                          <p:spTgt spid="10"/>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17"/>
                                        </p:tgtEl>
                                        <p:attrNameLst>
                                          <p:attrName>style.visibility</p:attrName>
                                        </p:attrNameLst>
                                      </p:cBhvr>
                                      <p:to>
                                        <p:strVal val="visible"/>
                                      </p:to>
                                    </p:set>
                                    <p:animEffect transition="in" filter="fade">
                                      <p:cBhvr>
                                        <p:cTn id="166" dur="2000"/>
                                        <p:tgtEl>
                                          <p:spTgt spid="17"/>
                                        </p:tgtEl>
                                      </p:cBhvr>
                                    </p:animEffect>
                                    <p:anim calcmode="lin" valueType="num">
                                      <p:cBhvr>
                                        <p:cTn id="167" dur="2000" fill="hold"/>
                                        <p:tgtEl>
                                          <p:spTgt spid="17"/>
                                        </p:tgtEl>
                                        <p:attrNameLst>
                                          <p:attrName>ppt_x</p:attrName>
                                        </p:attrNameLst>
                                      </p:cBhvr>
                                      <p:tavLst>
                                        <p:tav tm="0">
                                          <p:val>
                                            <p:strVal val="#ppt_x"/>
                                          </p:val>
                                        </p:tav>
                                        <p:tav tm="100000">
                                          <p:val>
                                            <p:strVal val="#ppt_x"/>
                                          </p:val>
                                        </p:tav>
                                      </p:tavLst>
                                    </p:anim>
                                    <p:anim calcmode="lin" valueType="num">
                                      <p:cBhvr>
                                        <p:cTn id="168" dur="2000" fill="hold"/>
                                        <p:tgtEl>
                                          <p:spTgt spid="17"/>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21"/>
                                        </p:tgtEl>
                                        <p:attrNameLst>
                                          <p:attrName>style.visibility</p:attrName>
                                        </p:attrNameLst>
                                      </p:cBhvr>
                                      <p:to>
                                        <p:strVal val="visible"/>
                                      </p:to>
                                    </p:set>
                                    <p:animEffect transition="in" filter="fade">
                                      <p:cBhvr>
                                        <p:cTn id="171" dur="2000"/>
                                        <p:tgtEl>
                                          <p:spTgt spid="21"/>
                                        </p:tgtEl>
                                      </p:cBhvr>
                                    </p:animEffect>
                                    <p:anim calcmode="lin" valueType="num">
                                      <p:cBhvr>
                                        <p:cTn id="172" dur="2000" fill="hold"/>
                                        <p:tgtEl>
                                          <p:spTgt spid="21"/>
                                        </p:tgtEl>
                                        <p:attrNameLst>
                                          <p:attrName>ppt_x</p:attrName>
                                        </p:attrNameLst>
                                      </p:cBhvr>
                                      <p:tavLst>
                                        <p:tav tm="0">
                                          <p:val>
                                            <p:strVal val="#ppt_x"/>
                                          </p:val>
                                        </p:tav>
                                        <p:tav tm="100000">
                                          <p:val>
                                            <p:strVal val="#ppt_x"/>
                                          </p:val>
                                        </p:tav>
                                      </p:tavLst>
                                    </p:anim>
                                    <p:anim calcmode="lin" valueType="num">
                                      <p:cBhvr>
                                        <p:cTn id="173" dur="2000" fill="hold"/>
                                        <p:tgtEl>
                                          <p:spTgt spid="21"/>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20"/>
                                        </p:tgtEl>
                                        <p:attrNameLst>
                                          <p:attrName>style.visibility</p:attrName>
                                        </p:attrNameLst>
                                      </p:cBhvr>
                                      <p:to>
                                        <p:strVal val="visible"/>
                                      </p:to>
                                    </p:set>
                                    <p:animEffect transition="in" filter="fade">
                                      <p:cBhvr>
                                        <p:cTn id="176" dur="2000"/>
                                        <p:tgtEl>
                                          <p:spTgt spid="20"/>
                                        </p:tgtEl>
                                      </p:cBhvr>
                                    </p:animEffect>
                                    <p:anim calcmode="lin" valueType="num">
                                      <p:cBhvr>
                                        <p:cTn id="177" dur="2000" fill="hold"/>
                                        <p:tgtEl>
                                          <p:spTgt spid="20"/>
                                        </p:tgtEl>
                                        <p:attrNameLst>
                                          <p:attrName>ppt_x</p:attrName>
                                        </p:attrNameLst>
                                      </p:cBhvr>
                                      <p:tavLst>
                                        <p:tav tm="0">
                                          <p:val>
                                            <p:strVal val="#ppt_x"/>
                                          </p:val>
                                        </p:tav>
                                        <p:tav tm="100000">
                                          <p:val>
                                            <p:strVal val="#ppt_x"/>
                                          </p:val>
                                        </p:tav>
                                      </p:tavLst>
                                    </p:anim>
                                    <p:anim calcmode="lin" valueType="num">
                                      <p:cBhvr>
                                        <p:cTn id="178" dur="2000" fill="hold"/>
                                        <p:tgtEl>
                                          <p:spTgt spid="20"/>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19"/>
                                        </p:tgtEl>
                                        <p:attrNameLst>
                                          <p:attrName>style.visibility</p:attrName>
                                        </p:attrNameLst>
                                      </p:cBhvr>
                                      <p:to>
                                        <p:strVal val="visible"/>
                                      </p:to>
                                    </p:set>
                                    <p:animEffect transition="in" filter="fade">
                                      <p:cBhvr>
                                        <p:cTn id="181" dur="2000"/>
                                        <p:tgtEl>
                                          <p:spTgt spid="19"/>
                                        </p:tgtEl>
                                      </p:cBhvr>
                                    </p:animEffect>
                                    <p:anim calcmode="lin" valueType="num">
                                      <p:cBhvr>
                                        <p:cTn id="182" dur="2000" fill="hold"/>
                                        <p:tgtEl>
                                          <p:spTgt spid="19"/>
                                        </p:tgtEl>
                                        <p:attrNameLst>
                                          <p:attrName>ppt_x</p:attrName>
                                        </p:attrNameLst>
                                      </p:cBhvr>
                                      <p:tavLst>
                                        <p:tav tm="0">
                                          <p:val>
                                            <p:strVal val="#ppt_x"/>
                                          </p:val>
                                        </p:tav>
                                        <p:tav tm="100000">
                                          <p:val>
                                            <p:strVal val="#ppt_x"/>
                                          </p:val>
                                        </p:tav>
                                      </p:tavLst>
                                    </p:anim>
                                    <p:anim calcmode="lin" valueType="num">
                                      <p:cBhvr>
                                        <p:cTn id="183" dur="2000" fill="hold"/>
                                        <p:tgtEl>
                                          <p:spTgt spid="19"/>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18"/>
                                        </p:tgtEl>
                                        <p:attrNameLst>
                                          <p:attrName>style.visibility</p:attrName>
                                        </p:attrNameLst>
                                      </p:cBhvr>
                                      <p:to>
                                        <p:strVal val="visible"/>
                                      </p:to>
                                    </p:set>
                                    <p:animEffect transition="in" filter="fade">
                                      <p:cBhvr>
                                        <p:cTn id="186" dur="2000"/>
                                        <p:tgtEl>
                                          <p:spTgt spid="18"/>
                                        </p:tgtEl>
                                      </p:cBhvr>
                                    </p:animEffect>
                                    <p:anim calcmode="lin" valueType="num">
                                      <p:cBhvr>
                                        <p:cTn id="187" dur="2000" fill="hold"/>
                                        <p:tgtEl>
                                          <p:spTgt spid="18"/>
                                        </p:tgtEl>
                                        <p:attrNameLst>
                                          <p:attrName>ppt_x</p:attrName>
                                        </p:attrNameLst>
                                      </p:cBhvr>
                                      <p:tavLst>
                                        <p:tav tm="0">
                                          <p:val>
                                            <p:strVal val="#ppt_x"/>
                                          </p:val>
                                        </p:tav>
                                        <p:tav tm="100000">
                                          <p:val>
                                            <p:strVal val="#ppt_x"/>
                                          </p:val>
                                        </p:tav>
                                      </p:tavLst>
                                    </p:anim>
                                    <p:anim calcmode="lin" valueType="num">
                                      <p:cBhvr>
                                        <p:cTn id="188" dur="2000" fill="hold"/>
                                        <p:tgtEl>
                                          <p:spTgt spid="18"/>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15"/>
                                        </p:tgtEl>
                                        <p:attrNameLst>
                                          <p:attrName>style.visibility</p:attrName>
                                        </p:attrNameLst>
                                      </p:cBhvr>
                                      <p:to>
                                        <p:strVal val="visible"/>
                                      </p:to>
                                    </p:set>
                                    <p:animEffect transition="in" filter="fade">
                                      <p:cBhvr>
                                        <p:cTn id="191" dur="2000"/>
                                        <p:tgtEl>
                                          <p:spTgt spid="15"/>
                                        </p:tgtEl>
                                      </p:cBhvr>
                                    </p:animEffect>
                                    <p:anim calcmode="lin" valueType="num">
                                      <p:cBhvr>
                                        <p:cTn id="192" dur="2000" fill="hold"/>
                                        <p:tgtEl>
                                          <p:spTgt spid="15"/>
                                        </p:tgtEl>
                                        <p:attrNameLst>
                                          <p:attrName>ppt_x</p:attrName>
                                        </p:attrNameLst>
                                      </p:cBhvr>
                                      <p:tavLst>
                                        <p:tav tm="0">
                                          <p:val>
                                            <p:strVal val="#ppt_x"/>
                                          </p:val>
                                        </p:tav>
                                        <p:tav tm="100000">
                                          <p:val>
                                            <p:strVal val="#ppt_x"/>
                                          </p:val>
                                        </p:tav>
                                      </p:tavLst>
                                    </p:anim>
                                    <p:anim calcmode="lin" valueType="num">
                                      <p:cBhvr>
                                        <p:cTn id="193" dur="2000" fill="hold"/>
                                        <p:tgtEl>
                                          <p:spTgt spid="15"/>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14"/>
                                        </p:tgtEl>
                                        <p:attrNameLst>
                                          <p:attrName>style.visibility</p:attrName>
                                        </p:attrNameLst>
                                      </p:cBhvr>
                                      <p:to>
                                        <p:strVal val="visible"/>
                                      </p:to>
                                    </p:set>
                                    <p:animEffect transition="in" filter="fade">
                                      <p:cBhvr>
                                        <p:cTn id="196" dur="2000"/>
                                        <p:tgtEl>
                                          <p:spTgt spid="14"/>
                                        </p:tgtEl>
                                      </p:cBhvr>
                                    </p:animEffect>
                                    <p:anim calcmode="lin" valueType="num">
                                      <p:cBhvr>
                                        <p:cTn id="197" dur="2000" fill="hold"/>
                                        <p:tgtEl>
                                          <p:spTgt spid="14"/>
                                        </p:tgtEl>
                                        <p:attrNameLst>
                                          <p:attrName>ppt_x</p:attrName>
                                        </p:attrNameLst>
                                      </p:cBhvr>
                                      <p:tavLst>
                                        <p:tav tm="0">
                                          <p:val>
                                            <p:strVal val="#ppt_x"/>
                                          </p:val>
                                        </p:tav>
                                        <p:tav tm="100000">
                                          <p:val>
                                            <p:strVal val="#ppt_x"/>
                                          </p:val>
                                        </p:tav>
                                      </p:tavLst>
                                    </p:anim>
                                    <p:anim calcmode="lin" valueType="num">
                                      <p:cBhvr>
                                        <p:cTn id="198" dur="2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animBg="1"/>
      <p:bldP spid="2"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7" grpId="0"/>
      <p:bldP spid="18" grpId="0"/>
      <p:bldP spid="19" grpId="0"/>
      <p:bldP spid="20" grpId="0"/>
      <p:bldP spid="21"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2873083" y="4527572"/>
            <a:ext cx="1007999" cy="1007999"/>
          </a:xfrm>
          <a:prstGeom prst="ellipse">
            <a:avLst/>
          </a:prstGeom>
          <a:solidFill>
            <a:schemeClr val="bg2"/>
          </a:solidFill>
          <a:ln w="730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667773" y="4400675"/>
            <a:ext cx="1007999" cy="1007999"/>
          </a:xfrm>
          <a:prstGeom prst="ellipse">
            <a:avLst/>
          </a:prstGeom>
          <a:solidFill>
            <a:schemeClr val="accent6"/>
          </a:solidFill>
          <a:ln w="88900">
            <a:gradFill flip="none" rotWithShape="1">
              <a:gsLst>
                <a:gs pos="0">
                  <a:schemeClr val="accent1">
                    <a:lumMod val="5000"/>
                    <a:lumOff val="95000"/>
                  </a:schemeClr>
                </a:gs>
                <a:gs pos="100000">
                  <a:schemeClr val="bg1">
                    <a:lumMod val="50000"/>
                  </a:schemeClr>
                </a:gs>
              </a:gsLst>
              <a:lin ang="2700000" scaled="1"/>
              <a:tileRect/>
            </a:gradFill>
          </a:ln>
          <a:effectLst>
            <a:innerShdw blurRad="1270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749499" y="4464123"/>
            <a:ext cx="5536691" cy="1008000"/>
          </a:xfrm>
          <a:custGeom>
            <a:avLst/>
            <a:gdLst>
              <a:gd name="connsiteX0" fmla="*/ 463923 w 5096436"/>
              <a:gd name="connsiteY0" fmla="*/ 0 h 927848"/>
              <a:gd name="connsiteX1" fmla="*/ 463924 w 5096436"/>
              <a:gd name="connsiteY1" fmla="*/ 0 h 927848"/>
              <a:gd name="connsiteX2" fmla="*/ 5096436 w 5096436"/>
              <a:gd name="connsiteY2" fmla="*/ 0 h 927848"/>
              <a:gd name="connsiteX3" fmla="*/ 5096436 w 5096436"/>
              <a:gd name="connsiteY3" fmla="*/ 121924 h 927848"/>
              <a:gd name="connsiteX4" fmla="*/ 3926681 w 5096436"/>
              <a:gd name="connsiteY4" fmla="*/ 121924 h 927848"/>
              <a:gd name="connsiteX5" fmla="*/ 2508394 w 5096436"/>
              <a:gd name="connsiteY5" fmla="*/ 121924 h 927848"/>
              <a:gd name="connsiteX6" fmla="*/ 511641 w 5096436"/>
              <a:gd name="connsiteY6" fmla="*/ 121924 h 927848"/>
              <a:gd name="connsiteX7" fmla="*/ 511640 w 5096436"/>
              <a:gd name="connsiteY7" fmla="*/ 121924 h 927848"/>
              <a:gd name="connsiteX8" fmla="*/ 442716 w 5096436"/>
              <a:gd name="connsiteY8" fmla="*/ 128872 h 927848"/>
              <a:gd name="connsiteX9" fmla="*/ 169641 w 5096436"/>
              <a:gd name="connsiteY9" fmla="*/ 463924 h 927848"/>
              <a:gd name="connsiteX10" fmla="*/ 511641 w 5096436"/>
              <a:gd name="connsiteY10" fmla="*/ 805924 h 927848"/>
              <a:gd name="connsiteX11" fmla="*/ 511648 w 5096436"/>
              <a:gd name="connsiteY11" fmla="*/ 805923 h 927848"/>
              <a:gd name="connsiteX12" fmla="*/ 2508394 w 5096436"/>
              <a:gd name="connsiteY12" fmla="*/ 805923 h 927848"/>
              <a:gd name="connsiteX13" fmla="*/ 3926681 w 5096436"/>
              <a:gd name="connsiteY13" fmla="*/ 805923 h 927848"/>
              <a:gd name="connsiteX14" fmla="*/ 5096436 w 5096436"/>
              <a:gd name="connsiteY14" fmla="*/ 805923 h 927848"/>
              <a:gd name="connsiteX15" fmla="*/ 5096436 w 5096436"/>
              <a:gd name="connsiteY15" fmla="*/ 927847 h 927848"/>
              <a:gd name="connsiteX16" fmla="*/ 463934 w 5096436"/>
              <a:gd name="connsiteY16" fmla="*/ 927847 h 927848"/>
              <a:gd name="connsiteX17" fmla="*/ 463924 w 5096436"/>
              <a:gd name="connsiteY17" fmla="*/ 927848 h 927848"/>
              <a:gd name="connsiteX18" fmla="*/ 0 w 5096436"/>
              <a:gd name="connsiteY18" fmla="*/ 463924 h 927848"/>
              <a:gd name="connsiteX19" fmla="*/ 370427 w 5096436"/>
              <a:gd name="connsiteY19" fmla="*/ 9425 h 9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6436" h="927848">
                <a:moveTo>
                  <a:pt x="463923" y="0"/>
                </a:moveTo>
                <a:lnTo>
                  <a:pt x="463924" y="0"/>
                </a:lnTo>
                <a:lnTo>
                  <a:pt x="5096436" y="0"/>
                </a:lnTo>
                <a:lnTo>
                  <a:pt x="5096436" y="121924"/>
                </a:lnTo>
                <a:lnTo>
                  <a:pt x="3926681" y="121924"/>
                </a:lnTo>
                <a:lnTo>
                  <a:pt x="2508394" y="121924"/>
                </a:lnTo>
                <a:lnTo>
                  <a:pt x="511641" y="121924"/>
                </a:lnTo>
                <a:lnTo>
                  <a:pt x="511640" y="121924"/>
                </a:lnTo>
                <a:lnTo>
                  <a:pt x="442716" y="128872"/>
                </a:lnTo>
                <a:cubicBezTo>
                  <a:pt x="286872" y="160763"/>
                  <a:pt x="169641" y="298653"/>
                  <a:pt x="169641" y="463924"/>
                </a:cubicBezTo>
                <a:cubicBezTo>
                  <a:pt x="169641" y="652805"/>
                  <a:pt x="322760" y="805924"/>
                  <a:pt x="511641" y="805924"/>
                </a:cubicBezTo>
                <a:lnTo>
                  <a:pt x="511648" y="805923"/>
                </a:lnTo>
                <a:lnTo>
                  <a:pt x="2508394" y="805923"/>
                </a:lnTo>
                <a:lnTo>
                  <a:pt x="3926681" y="805923"/>
                </a:lnTo>
                <a:lnTo>
                  <a:pt x="5096436" y="805923"/>
                </a:lnTo>
                <a:lnTo>
                  <a:pt x="5096436" y="927847"/>
                </a:lnTo>
                <a:lnTo>
                  <a:pt x="463934" y="927847"/>
                </a:lnTo>
                <a:lnTo>
                  <a:pt x="463924" y="927848"/>
                </a:lnTo>
                <a:cubicBezTo>
                  <a:pt x="207706" y="927848"/>
                  <a:pt x="0" y="720142"/>
                  <a:pt x="0" y="463924"/>
                </a:cubicBezTo>
                <a:cubicBezTo>
                  <a:pt x="0" y="239733"/>
                  <a:pt x="159025" y="52685"/>
                  <a:pt x="370427" y="9425"/>
                </a:cubicBezTo>
                <a:close/>
              </a:path>
            </a:pathLst>
          </a:custGeom>
          <a:gradFill flip="none" rotWithShape="1">
            <a:gsLst>
              <a:gs pos="0">
                <a:schemeClr val="bg1">
                  <a:alpha val="3000"/>
                </a:schemeClr>
              </a:gs>
              <a:gs pos="88000">
                <a:schemeClr val="bg1"/>
              </a:gs>
            </a:gsLst>
            <a:lin ang="10800000" scaled="1"/>
            <a:tileRect/>
          </a:gradFill>
          <a:ln>
            <a:no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080337" y="4737291"/>
            <a:ext cx="2646878" cy="461665"/>
          </a:xfrm>
          <a:prstGeom prst="rect">
            <a:avLst/>
          </a:prstGeom>
        </p:spPr>
        <p:txBody>
          <a:bodyPr wrap="none">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1" name="文本框 30"/>
          <p:cNvSpPr txBox="1"/>
          <p:nvPr/>
        </p:nvSpPr>
        <p:spPr>
          <a:xfrm>
            <a:off x="8154683" y="4614180"/>
            <a:ext cx="704039" cy="707886"/>
          </a:xfrm>
          <a:prstGeom prst="rect">
            <a:avLst/>
          </a:prstGeom>
          <a:noFill/>
        </p:spPr>
        <p:txBody>
          <a:bodyPr wrap="none" rtlCol="0">
            <a:spAutoFit/>
          </a:bodyPr>
          <a:lstStyle/>
          <a:p>
            <a:r>
              <a:rPr lang="en-US" altLang="zh-CN" sz="4000" dirty="0">
                <a:solidFill>
                  <a:schemeClr val="accent6"/>
                </a:solidFill>
                <a:latin typeface="时尚中黑简体" panose="01010104010101010101" pitchFamily="2" charset="-122"/>
                <a:ea typeface="时尚中黑简体" panose="01010104010101010101" pitchFamily="2" charset="-122"/>
              </a:rPr>
              <a:t>03</a:t>
            </a:r>
            <a:endParaRPr lang="zh-CN" altLang="en-US" sz="4000" dirty="0">
              <a:solidFill>
                <a:schemeClr val="accent6"/>
              </a:solidFill>
              <a:latin typeface="时尚中黑简体" panose="01010104010101010101" pitchFamily="2" charset="-122"/>
              <a:ea typeface="时尚中黑简体" panose="01010104010101010101" pitchFamily="2" charset="-122"/>
            </a:endParaRPr>
          </a:p>
        </p:txBody>
      </p:sp>
      <p:cxnSp>
        <p:nvCxnSpPr>
          <p:cNvPr id="35" name="直接连接符 34"/>
          <p:cNvCxnSpPr/>
          <p:nvPr/>
        </p:nvCxnSpPr>
        <p:spPr>
          <a:xfrm>
            <a:off x="8023100" y="4715845"/>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6"/>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任意多边形 16"/>
          <p:cNvSpPr/>
          <p:nvPr/>
        </p:nvSpPr>
        <p:spPr>
          <a:xfrm flipH="1">
            <a:off x="3831654" y="3149740"/>
            <a:ext cx="5536691" cy="1008000"/>
          </a:xfrm>
          <a:custGeom>
            <a:avLst/>
            <a:gdLst>
              <a:gd name="connsiteX0" fmla="*/ 463923 w 5096436"/>
              <a:gd name="connsiteY0" fmla="*/ 0 h 927848"/>
              <a:gd name="connsiteX1" fmla="*/ 463924 w 5096436"/>
              <a:gd name="connsiteY1" fmla="*/ 0 h 927848"/>
              <a:gd name="connsiteX2" fmla="*/ 5096436 w 5096436"/>
              <a:gd name="connsiteY2" fmla="*/ 0 h 927848"/>
              <a:gd name="connsiteX3" fmla="*/ 5096436 w 5096436"/>
              <a:gd name="connsiteY3" fmla="*/ 121924 h 927848"/>
              <a:gd name="connsiteX4" fmla="*/ 3926681 w 5096436"/>
              <a:gd name="connsiteY4" fmla="*/ 121924 h 927848"/>
              <a:gd name="connsiteX5" fmla="*/ 2508394 w 5096436"/>
              <a:gd name="connsiteY5" fmla="*/ 121924 h 927848"/>
              <a:gd name="connsiteX6" fmla="*/ 511641 w 5096436"/>
              <a:gd name="connsiteY6" fmla="*/ 121924 h 927848"/>
              <a:gd name="connsiteX7" fmla="*/ 511640 w 5096436"/>
              <a:gd name="connsiteY7" fmla="*/ 121924 h 927848"/>
              <a:gd name="connsiteX8" fmla="*/ 442716 w 5096436"/>
              <a:gd name="connsiteY8" fmla="*/ 128872 h 927848"/>
              <a:gd name="connsiteX9" fmla="*/ 169641 w 5096436"/>
              <a:gd name="connsiteY9" fmla="*/ 463924 h 927848"/>
              <a:gd name="connsiteX10" fmla="*/ 511641 w 5096436"/>
              <a:gd name="connsiteY10" fmla="*/ 805924 h 927848"/>
              <a:gd name="connsiteX11" fmla="*/ 511648 w 5096436"/>
              <a:gd name="connsiteY11" fmla="*/ 805923 h 927848"/>
              <a:gd name="connsiteX12" fmla="*/ 2508394 w 5096436"/>
              <a:gd name="connsiteY12" fmla="*/ 805923 h 927848"/>
              <a:gd name="connsiteX13" fmla="*/ 3926681 w 5096436"/>
              <a:gd name="connsiteY13" fmla="*/ 805923 h 927848"/>
              <a:gd name="connsiteX14" fmla="*/ 5096436 w 5096436"/>
              <a:gd name="connsiteY14" fmla="*/ 805923 h 927848"/>
              <a:gd name="connsiteX15" fmla="*/ 5096436 w 5096436"/>
              <a:gd name="connsiteY15" fmla="*/ 927847 h 927848"/>
              <a:gd name="connsiteX16" fmla="*/ 463934 w 5096436"/>
              <a:gd name="connsiteY16" fmla="*/ 927847 h 927848"/>
              <a:gd name="connsiteX17" fmla="*/ 463924 w 5096436"/>
              <a:gd name="connsiteY17" fmla="*/ 927848 h 927848"/>
              <a:gd name="connsiteX18" fmla="*/ 0 w 5096436"/>
              <a:gd name="connsiteY18" fmla="*/ 463924 h 927848"/>
              <a:gd name="connsiteX19" fmla="*/ 370427 w 5096436"/>
              <a:gd name="connsiteY19" fmla="*/ 9425 h 9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6436" h="927848">
                <a:moveTo>
                  <a:pt x="463923" y="0"/>
                </a:moveTo>
                <a:lnTo>
                  <a:pt x="463924" y="0"/>
                </a:lnTo>
                <a:lnTo>
                  <a:pt x="5096436" y="0"/>
                </a:lnTo>
                <a:lnTo>
                  <a:pt x="5096436" y="121924"/>
                </a:lnTo>
                <a:lnTo>
                  <a:pt x="3926681" y="121924"/>
                </a:lnTo>
                <a:lnTo>
                  <a:pt x="2508394" y="121924"/>
                </a:lnTo>
                <a:lnTo>
                  <a:pt x="511641" y="121924"/>
                </a:lnTo>
                <a:lnTo>
                  <a:pt x="511640" y="121924"/>
                </a:lnTo>
                <a:lnTo>
                  <a:pt x="442716" y="128872"/>
                </a:lnTo>
                <a:cubicBezTo>
                  <a:pt x="286872" y="160763"/>
                  <a:pt x="169641" y="298653"/>
                  <a:pt x="169641" y="463924"/>
                </a:cubicBezTo>
                <a:cubicBezTo>
                  <a:pt x="169641" y="652805"/>
                  <a:pt x="322760" y="805924"/>
                  <a:pt x="511641" y="805924"/>
                </a:cubicBezTo>
                <a:lnTo>
                  <a:pt x="511648" y="805923"/>
                </a:lnTo>
                <a:lnTo>
                  <a:pt x="2508394" y="805923"/>
                </a:lnTo>
                <a:lnTo>
                  <a:pt x="3926681" y="805923"/>
                </a:lnTo>
                <a:lnTo>
                  <a:pt x="5096436" y="805923"/>
                </a:lnTo>
                <a:lnTo>
                  <a:pt x="5096436" y="927847"/>
                </a:lnTo>
                <a:lnTo>
                  <a:pt x="463934" y="927847"/>
                </a:lnTo>
                <a:lnTo>
                  <a:pt x="463924" y="927848"/>
                </a:lnTo>
                <a:cubicBezTo>
                  <a:pt x="207706" y="927848"/>
                  <a:pt x="0" y="720142"/>
                  <a:pt x="0" y="463924"/>
                </a:cubicBezTo>
                <a:cubicBezTo>
                  <a:pt x="0" y="239733"/>
                  <a:pt x="159025" y="52685"/>
                  <a:pt x="370427" y="9425"/>
                </a:cubicBezTo>
                <a:close/>
              </a:path>
            </a:pathLst>
          </a:custGeom>
          <a:gradFill flip="none" rotWithShape="1">
            <a:gsLst>
              <a:gs pos="0">
                <a:schemeClr val="bg1">
                  <a:alpha val="3000"/>
                </a:schemeClr>
              </a:gs>
              <a:gs pos="88000">
                <a:schemeClr val="bg1"/>
              </a:gs>
            </a:gsLst>
            <a:lin ang="10800000" scaled="1"/>
            <a:tileRect/>
          </a:gradFill>
          <a:ln>
            <a:no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447838" y="3213189"/>
            <a:ext cx="1007999" cy="1007999"/>
          </a:xfrm>
          <a:prstGeom prst="ellipse">
            <a:avLst/>
          </a:prstGeom>
          <a:solidFill>
            <a:schemeClr val="bg2"/>
          </a:solidFill>
          <a:ln w="730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316255" y="3086292"/>
            <a:ext cx="1007999" cy="1007999"/>
          </a:xfrm>
          <a:prstGeom prst="ellipse">
            <a:avLst/>
          </a:prstGeom>
          <a:solidFill>
            <a:schemeClr val="accent5"/>
          </a:solidFill>
          <a:ln w="88900">
            <a:gradFill flip="none" rotWithShape="1">
              <a:gsLst>
                <a:gs pos="0">
                  <a:schemeClr val="accent1">
                    <a:lumMod val="5000"/>
                    <a:lumOff val="95000"/>
                  </a:schemeClr>
                </a:gs>
                <a:gs pos="100000">
                  <a:schemeClr val="bg1">
                    <a:lumMod val="50000"/>
                  </a:schemeClr>
                </a:gs>
              </a:gsLst>
              <a:lin ang="2700000" scaled="1"/>
              <a:tileRect/>
            </a:gradFill>
          </a:ln>
          <a:effectLst>
            <a:innerShdw blurRad="1270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080337" y="3422908"/>
            <a:ext cx="2646878" cy="461665"/>
          </a:xfrm>
          <a:prstGeom prst="rect">
            <a:avLst/>
          </a:prstGeom>
        </p:spPr>
        <p:txBody>
          <a:bodyPr wrap="none">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3" name="文本框 32"/>
          <p:cNvSpPr txBox="1"/>
          <p:nvPr/>
        </p:nvSpPr>
        <p:spPr>
          <a:xfrm>
            <a:off x="4212661" y="3299797"/>
            <a:ext cx="704039" cy="707886"/>
          </a:xfrm>
          <a:prstGeom prst="rect">
            <a:avLst/>
          </a:prstGeom>
          <a:noFill/>
        </p:spPr>
        <p:txBody>
          <a:bodyPr wrap="none" rtlCol="0">
            <a:spAutoFit/>
          </a:bodyPr>
          <a:lstStyle/>
          <a:p>
            <a:r>
              <a:rPr lang="en-US" altLang="zh-CN" sz="4000" dirty="0">
                <a:solidFill>
                  <a:schemeClr val="accent5"/>
                </a:solidFill>
                <a:latin typeface="时尚中黑简体" panose="01010104010101010101" pitchFamily="2" charset="-122"/>
                <a:ea typeface="时尚中黑简体" panose="01010104010101010101" pitchFamily="2" charset="-122"/>
              </a:rPr>
              <a:t>02</a:t>
            </a:r>
            <a:endParaRPr lang="zh-CN" altLang="en-US" sz="4000" dirty="0">
              <a:solidFill>
                <a:schemeClr val="accent5"/>
              </a:solidFill>
              <a:latin typeface="时尚中黑简体" panose="01010104010101010101" pitchFamily="2" charset="-122"/>
              <a:ea typeface="时尚中黑简体" panose="01010104010101010101" pitchFamily="2" charset="-122"/>
            </a:endParaRPr>
          </a:p>
        </p:txBody>
      </p:sp>
      <p:cxnSp>
        <p:nvCxnSpPr>
          <p:cNvPr id="36" name="直接连接符 35"/>
          <p:cNvCxnSpPr/>
          <p:nvPr/>
        </p:nvCxnSpPr>
        <p:spPr>
          <a:xfrm>
            <a:off x="4942956" y="3401462"/>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5"/>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1" name="椭圆 20"/>
          <p:cNvSpPr/>
          <p:nvPr/>
        </p:nvSpPr>
        <p:spPr>
          <a:xfrm>
            <a:off x="2873083" y="1898806"/>
            <a:ext cx="1007999" cy="1007999"/>
          </a:xfrm>
          <a:prstGeom prst="ellipse">
            <a:avLst/>
          </a:prstGeom>
          <a:solidFill>
            <a:schemeClr val="bg2"/>
          </a:solidFill>
          <a:ln w="730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741500" y="1771909"/>
            <a:ext cx="1007999" cy="1007999"/>
          </a:xfrm>
          <a:prstGeom prst="ellipse">
            <a:avLst/>
          </a:prstGeom>
          <a:solidFill>
            <a:schemeClr val="accent3"/>
          </a:solidFill>
          <a:ln w="88900">
            <a:gradFill flip="none" rotWithShape="1">
              <a:gsLst>
                <a:gs pos="0">
                  <a:schemeClr val="accent1">
                    <a:lumMod val="5000"/>
                    <a:lumOff val="95000"/>
                  </a:schemeClr>
                </a:gs>
                <a:gs pos="100000">
                  <a:schemeClr val="bg1">
                    <a:lumMod val="50000"/>
                  </a:schemeClr>
                </a:gs>
              </a:gsLst>
              <a:lin ang="2700000" scaled="1"/>
              <a:tileRect/>
            </a:gradFill>
          </a:ln>
          <a:effectLst>
            <a:innerShdw blurRad="1270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3749499" y="1835357"/>
            <a:ext cx="5536691" cy="1008000"/>
          </a:xfrm>
          <a:custGeom>
            <a:avLst/>
            <a:gdLst>
              <a:gd name="connsiteX0" fmla="*/ 463923 w 5096436"/>
              <a:gd name="connsiteY0" fmla="*/ 0 h 927848"/>
              <a:gd name="connsiteX1" fmla="*/ 463924 w 5096436"/>
              <a:gd name="connsiteY1" fmla="*/ 0 h 927848"/>
              <a:gd name="connsiteX2" fmla="*/ 5096436 w 5096436"/>
              <a:gd name="connsiteY2" fmla="*/ 0 h 927848"/>
              <a:gd name="connsiteX3" fmla="*/ 5096436 w 5096436"/>
              <a:gd name="connsiteY3" fmla="*/ 121924 h 927848"/>
              <a:gd name="connsiteX4" fmla="*/ 3926681 w 5096436"/>
              <a:gd name="connsiteY4" fmla="*/ 121924 h 927848"/>
              <a:gd name="connsiteX5" fmla="*/ 2508394 w 5096436"/>
              <a:gd name="connsiteY5" fmla="*/ 121924 h 927848"/>
              <a:gd name="connsiteX6" fmla="*/ 511641 w 5096436"/>
              <a:gd name="connsiteY6" fmla="*/ 121924 h 927848"/>
              <a:gd name="connsiteX7" fmla="*/ 511640 w 5096436"/>
              <a:gd name="connsiteY7" fmla="*/ 121924 h 927848"/>
              <a:gd name="connsiteX8" fmla="*/ 442716 w 5096436"/>
              <a:gd name="connsiteY8" fmla="*/ 128872 h 927848"/>
              <a:gd name="connsiteX9" fmla="*/ 169641 w 5096436"/>
              <a:gd name="connsiteY9" fmla="*/ 463924 h 927848"/>
              <a:gd name="connsiteX10" fmla="*/ 511641 w 5096436"/>
              <a:gd name="connsiteY10" fmla="*/ 805924 h 927848"/>
              <a:gd name="connsiteX11" fmla="*/ 511648 w 5096436"/>
              <a:gd name="connsiteY11" fmla="*/ 805923 h 927848"/>
              <a:gd name="connsiteX12" fmla="*/ 2508394 w 5096436"/>
              <a:gd name="connsiteY12" fmla="*/ 805923 h 927848"/>
              <a:gd name="connsiteX13" fmla="*/ 3926681 w 5096436"/>
              <a:gd name="connsiteY13" fmla="*/ 805923 h 927848"/>
              <a:gd name="connsiteX14" fmla="*/ 5096436 w 5096436"/>
              <a:gd name="connsiteY14" fmla="*/ 805923 h 927848"/>
              <a:gd name="connsiteX15" fmla="*/ 5096436 w 5096436"/>
              <a:gd name="connsiteY15" fmla="*/ 927847 h 927848"/>
              <a:gd name="connsiteX16" fmla="*/ 463934 w 5096436"/>
              <a:gd name="connsiteY16" fmla="*/ 927847 h 927848"/>
              <a:gd name="connsiteX17" fmla="*/ 463924 w 5096436"/>
              <a:gd name="connsiteY17" fmla="*/ 927848 h 927848"/>
              <a:gd name="connsiteX18" fmla="*/ 0 w 5096436"/>
              <a:gd name="connsiteY18" fmla="*/ 463924 h 927848"/>
              <a:gd name="connsiteX19" fmla="*/ 370427 w 5096436"/>
              <a:gd name="connsiteY19" fmla="*/ 9425 h 9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6436" h="927848">
                <a:moveTo>
                  <a:pt x="463923" y="0"/>
                </a:moveTo>
                <a:lnTo>
                  <a:pt x="463924" y="0"/>
                </a:lnTo>
                <a:lnTo>
                  <a:pt x="5096436" y="0"/>
                </a:lnTo>
                <a:lnTo>
                  <a:pt x="5096436" y="121924"/>
                </a:lnTo>
                <a:lnTo>
                  <a:pt x="3926681" y="121924"/>
                </a:lnTo>
                <a:lnTo>
                  <a:pt x="2508394" y="121924"/>
                </a:lnTo>
                <a:lnTo>
                  <a:pt x="511641" y="121924"/>
                </a:lnTo>
                <a:lnTo>
                  <a:pt x="511640" y="121924"/>
                </a:lnTo>
                <a:lnTo>
                  <a:pt x="442716" y="128872"/>
                </a:lnTo>
                <a:cubicBezTo>
                  <a:pt x="286872" y="160763"/>
                  <a:pt x="169641" y="298653"/>
                  <a:pt x="169641" y="463924"/>
                </a:cubicBezTo>
                <a:cubicBezTo>
                  <a:pt x="169641" y="652805"/>
                  <a:pt x="322760" y="805924"/>
                  <a:pt x="511641" y="805924"/>
                </a:cubicBezTo>
                <a:lnTo>
                  <a:pt x="511648" y="805923"/>
                </a:lnTo>
                <a:lnTo>
                  <a:pt x="2508394" y="805923"/>
                </a:lnTo>
                <a:lnTo>
                  <a:pt x="3926681" y="805923"/>
                </a:lnTo>
                <a:lnTo>
                  <a:pt x="5096436" y="805923"/>
                </a:lnTo>
                <a:lnTo>
                  <a:pt x="5096436" y="927847"/>
                </a:lnTo>
                <a:lnTo>
                  <a:pt x="463934" y="927847"/>
                </a:lnTo>
                <a:lnTo>
                  <a:pt x="463924" y="927848"/>
                </a:lnTo>
                <a:cubicBezTo>
                  <a:pt x="207706" y="927848"/>
                  <a:pt x="0" y="720142"/>
                  <a:pt x="0" y="463924"/>
                </a:cubicBezTo>
                <a:cubicBezTo>
                  <a:pt x="0" y="239733"/>
                  <a:pt x="159025" y="52685"/>
                  <a:pt x="370427" y="9425"/>
                </a:cubicBezTo>
                <a:close/>
              </a:path>
            </a:pathLst>
          </a:custGeom>
          <a:gradFill flip="none" rotWithShape="1">
            <a:gsLst>
              <a:gs pos="0">
                <a:schemeClr val="bg1">
                  <a:alpha val="3000"/>
                </a:schemeClr>
              </a:gs>
              <a:gs pos="88000">
                <a:schemeClr val="bg1"/>
              </a:gs>
            </a:gsLst>
            <a:lin ang="10800000" scaled="1"/>
            <a:tileRect/>
          </a:gradFill>
          <a:ln>
            <a:no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080337" y="2108525"/>
            <a:ext cx="2646878" cy="461665"/>
          </a:xfrm>
          <a:prstGeom prst="rect">
            <a:avLst/>
          </a:prstGeom>
        </p:spPr>
        <p:txBody>
          <a:bodyPr wrap="none">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9" name="文本框 28"/>
          <p:cNvSpPr txBox="1"/>
          <p:nvPr/>
        </p:nvSpPr>
        <p:spPr>
          <a:xfrm>
            <a:off x="8154683" y="1985414"/>
            <a:ext cx="704039" cy="707886"/>
          </a:xfrm>
          <a:prstGeom prst="rect">
            <a:avLst/>
          </a:prstGeom>
          <a:noFill/>
        </p:spPr>
        <p:txBody>
          <a:bodyPr wrap="none" rtlCol="0">
            <a:spAutoFit/>
          </a:bodyPr>
          <a:lstStyle/>
          <a:p>
            <a:r>
              <a:rPr lang="en-US" altLang="zh-CN" sz="4000" dirty="0">
                <a:solidFill>
                  <a:schemeClr val="accent3"/>
                </a:solidFill>
                <a:latin typeface="时尚中黑简体" panose="01010104010101010101" pitchFamily="2" charset="-122"/>
                <a:ea typeface="时尚中黑简体" panose="01010104010101010101" pitchFamily="2" charset="-122"/>
              </a:rPr>
              <a:t>01</a:t>
            </a:r>
            <a:endParaRPr lang="zh-CN" altLang="en-US" sz="4000" dirty="0">
              <a:solidFill>
                <a:schemeClr val="accent3"/>
              </a:solidFill>
              <a:latin typeface="时尚中黑简体" panose="01010104010101010101" pitchFamily="2" charset="-122"/>
              <a:ea typeface="时尚中黑简体" panose="01010104010101010101" pitchFamily="2" charset="-122"/>
            </a:endParaRPr>
          </a:p>
        </p:txBody>
      </p:sp>
      <p:cxnSp>
        <p:nvCxnSpPr>
          <p:cNvPr id="37" name="直接连接符 36"/>
          <p:cNvCxnSpPr/>
          <p:nvPr/>
        </p:nvCxnSpPr>
        <p:spPr>
          <a:xfrm>
            <a:off x="8023100" y="2087079"/>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3"/>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43" name="Freeform 13"/>
          <p:cNvSpPr>
            <a:spLocks noChangeAspect="1" noEditPoints="1"/>
          </p:cNvSpPr>
          <p:nvPr/>
        </p:nvSpPr>
        <p:spPr bwMode="auto">
          <a:xfrm>
            <a:off x="9561921" y="3356770"/>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44" name="Freeform 9"/>
          <p:cNvSpPr>
            <a:spLocks noChangeAspect="1" noEditPoints="1"/>
          </p:cNvSpPr>
          <p:nvPr/>
        </p:nvSpPr>
        <p:spPr bwMode="auto">
          <a:xfrm>
            <a:off x="2833732" y="4650962"/>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45" name="Freeform 29"/>
          <p:cNvSpPr>
            <a:spLocks noChangeAspect="1" noEditPoints="1"/>
          </p:cNvSpPr>
          <p:nvPr/>
        </p:nvSpPr>
        <p:spPr bwMode="auto">
          <a:xfrm>
            <a:off x="2949772" y="1993928"/>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a:p>
        </p:txBody>
      </p:sp>
      <p:sp>
        <p:nvSpPr>
          <p:cNvPr id="34" name="文本框 33"/>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par>
                          <p:cTn id="12" fill="hold">
                            <p:stCondLst>
                              <p:cond delay="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0"/>
                                        <p:tgtEl>
                                          <p:spTgt spid="10"/>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10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1000"/>
                                        <p:tgtEl>
                                          <p:spTgt spid="14"/>
                                        </p:tgtEl>
                                      </p:cBhvr>
                                    </p:animEffect>
                                  </p:childTnLst>
                                </p:cTn>
                              </p:par>
                            </p:childTnLst>
                          </p:cTn>
                        </p:par>
                        <p:par>
                          <p:cTn id="24" fill="hold">
                            <p:stCondLst>
                              <p:cond delay="3000"/>
                            </p:stCondLst>
                            <p:childTnLst>
                              <p:par>
                                <p:cTn id="25" presetID="26"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87">
                                          <p:stCondLst>
                                            <p:cond delay="0"/>
                                          </p:stCondLst>
                                        </p:cTn>
                                        <p:tgtEl>
                                          <p:spTgt spid="21"/>
                                        </p:tgtEl>
                                      </p:cBhvr>
                                    </p:animEffect>
                                    <p:anim calcmode="lin" valueType="num">
                                      <p:cBhvr>
                                        <p:cTn id="28" dur="273"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9" dur="100"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0" dur="100" tmFilter="0, 0; 0.125,0.2665; 0.25,0.4; 0.375,0.465; 0.5,0.5;  0.625,0.535; 0.75,0.6; 0.875,0.7335; 1,1">
                                          <p:stCondLst>
                                            <p:cond delay="100"/>
                                          </p:stCondLst>
                                        </p:cTn>
                                        <p:tgtEl>
                                          <p:spTgt spid="21"/>
                                        </p:tgtEl>
                                        <p:attrNameLst>
                                          <p:attrName>ppt_y</p:attrName>
                                        </p:attrNameLst>
                                      </p:cBhvr>
                                      <p:tavLst>
                                        <p:tav tm="0" fmla="#ppt_y-sin(pi*$)/9">
                                          <p:val>
                                            <p:fltVal val="0"/>
                                          </p:val>
                                        </p:tav>
                                        <p:tav tm="100000">
                                          <p:val>
                                            <p:fltVal val="1"/>
                                          </p:val>
                                        </p:tav>
                                      </p:tavLst>
                                    </p:anim>
                                    <p:anim calcmode="lin" valueType="num">
                                      <p:cBhvr>
                                        <p:cTn id="31" dur="50" tmFilter="0, 0; 0.125,0.2665; 0.25,0.4; 0.375,0.465; 0.5,0.5;  0.625,0.535; 0.75,0.6; 0.875,0.7335; 1,1">
                                          <p:stCondLst>
                                            <p:cond delay="199"/>
                                          </p:stCondLst>
                                        </p:cTn>
                                        <p:tgtEl>
                                          <p:spTgt spid="21"/>
                                        </p:tgtEl>
                                        <p:attrNameLst>
                                          <p:attrName>ppt_y</p:attrName>
                                        </p:attrNameLst>
                                      </p:cBhvr>
                                      <p:tavLst>
                                        <p:tav tm="0" fmla="#ppt_y-sin(pi*$)/27">
                                          <p:val>
                                            <p:fltVal val="0"/>
                                          </p:val>
                                        </p:tav>
                                        <p:tav tm="100000">
                                          <p:val>
                                            <p:fltVal val="1"/>
                                          </p:val>
                                        </p:tav>
                                      </p:tavLst>
                                    </p:anim>
                                    <p:anim calcmode="lin" valueType="num">
                                      <p:cBhvr>
                                        <p:cTn id="32" dur="25" tmFilter="0, 0; 0.125,0.2665; 0.25,0.4; 0.375,0.465; 0.5,0.5;  0.625,0.535; 0.75,0.6; 0.875,0.7335; 1,1">
                                          <p:stCondLst>
                                            <p:cond delay="248"/>
                                          </p:stCondLst>
                                        </p:cTn>
                                        <p:tgtEl>
                                          <p:spTgt spid="21"/>
                                        </p:tgtEl>
                                        <p:attrNameLst>
                                          <p:attrName>ppt_y</p:attrName>
                                        </p:attrNameLst>
                                      </p:cBhvr>
                                      <p:tavLst>
                                        <p:tav tm="0" fmla="#ppt_y-sin(pi*$)/81">
                                          <p:val>
                                            <p:fltVal val="0"/>
                                          </p:val>
                                        </p:tav>
                                        <p:tav tm="100000">
                                          <p:val>
                                            <p:fltVal val="1"/>
                                          </p:val>
                                        </p:tav>
                                      </p:tavLst>
                                    </p:anim>
                                    <p:animScale>
                                      <p:cBhvr>
                                        <p:cTn id="33" dur="4">
                                          <p:stCondLst>
                                            <p:cond delay="98"/>
                                          </p:stCondLst>
                                        </p:cTn>
                                        <p:tgtEl>
                                          <p:spTgt spid="21"/>
                                        </p:tgtEl>
                                      </p:cBhvr>
                                      <p:to x="100000" y="60000"/>
                                    </p:animScale>
                                    <p:animScale>
                                      <p:cBhvr>
                                        <p:cTn id="34" dur="25" decel="50000">
                                          <p:stCondLst>
                                            <p:cond delay="101"/>
                                          </p:stCondLst>
                                        </p:cTn>
                                        <p:tgtEl>
                                          <p:spTgt spid="21"/>
                                        </p:tgtEl>
                                      </p:cBhvr>
                                      <p:to x="100000" y="100000"/>
                                    </p:animScale>
                                    <p:animScale>
                                      <p:cBhvr>
                                        <p:cTn id="35" dur="4">
                                          <p:stCondLst>
                                            <p:cond delay="197"/>
                                          </p:stCondLst>
                                        </p:cTn>
                                        <p:tgtEl>
                                          <p:spTgt spid="21"/>
                                        </p:tgtEl>
                                      </p:cBhvr>
                                      <p:to x="100000" y="80000"/>
                                    </p:animScale>
                                    <p:animScale>
                                      <p:cBhvr>
                                        <p:cTn id="36" dur="25" decel="50000">
                                          <p:stCondLst>
                                            <p:cond delay="201"/>
                                          </p:stCondLst>
                                        </p:cTn>
                                        <p:tgtEl>
                                          <p:spTgt spid="21"/>
                                        </p:tgtEl>
                                      </p:cBhvr>
                                      <p:to x="100000" y="100000"/>
                                    </p:animScale>
                                    <p:animScale>
                                      <p:cBhvr>
                                        <p:cTn id="37" dur="4">
                                          <p:stCondLst>
                                            <p:cond delay="246"/>
                                          </p:stCondLst>
                                        </p:cTn>
                                        <p:tgtEl>
                                          <p:spTgt spid="21"/>
                                        </p:tgtEl>
                                      </p:cBhvr>
                                      <p:to x="100000" y="90000"/>
                                    </p:animScale>
                                    <p:animScale>
                                      <p:cBhvr>
                                        <p:cTn id="38" dur="25" decel="50000">
                                          <p:stCondLst>
                                            <p:cond delay="250"/>
                                          </p:stCondLst>
                                        </p:cTn>
                                        <p:tgtEl>
                                          <p:spTgt spid="21"/>
                                        </p:tgtEl>
                                      </p:cBhvr>
                                      <p:to x="100000" y="100000"/>
                                    </p:animScale>
                                    <p:animScale>
                                      <p:cBhvr>
                                        <p:cTn id="39" dur="4">
                                          <p:stCondLst>
                                            <p:cond delay="271"/>
                                          </p:stCondLst>
                                        </p:cTn>
                                        <p:tgtEl>
                                          <p:spTgt spid="21"/>
                                        </p:tgtEl>
                                      </p:cBhvr>
                                      <p:to x="100000" y="95000"/>
                                    </p:animScale>
                                    <p:animScale>
                                      <p:cBhvr>
                                        <p:cTn id="40" dur="25" decel="50000">
                                          <p:stCondLst>
                                            <p:cond delay="275"/>
                                          </p:stCondLst>
                                        </p:cTn>
                                        <p:tgtEl>
                                          <p:spTgt spid="21"/>
                                        </p:tgtEl>
                                      </p:cBhvr>
                                      <p:to x="100000" y="100000"/>
                                    </p:animScale>
                                  </p:childTnLst>
                                </p:cTn>
                              </p:par>
                            </p:childTnLst>
                          </p:cTn>
                        </p:par>
                        <p:par>
                          <p:cTn id="41" fill="hold">
                            <p:stCondLst>
                              <p:cond delay="3500"/>
                            </p:stCondLst>
                            <p:childTnLst>
                              <p:par>
                                <p:cTn id="42" presetID="26"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87">
                                          <p:stCondLst>
                                            <p:cond delay="0"/>
                                          </p:stCondLst>
                                        </p:cTn>
                                        <p:tgtEl>
                                          <p:spTgt spid="22"/>
                                        </p:tgtEl>
                                      </p:cBhvr>
                                    </p:animEffect>
                                    <p:anim calcmode="lin" valueType="num">
                                      <p:cBhvr>
                                        <p:cTn id="45" dur="273"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6" dur="100"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7" dur="100" tmFilter="0, 0; 0.125,0.2665; 0.25,0.4; 0.375,0.465; 0.5,0.5;  0.625,0.535; 0.75,0.6; 0.875,0.7335; 1,1">
                                          <p:stCondLst>
                                            <p:cond delay="100"/>
                                          </p:stCondLst>
                                        </p:cTn>
                                        <p:tgtEl>
                                          <p:spTgt spid="22"/>
                                        </p:tgtEl>
                                        <p:attrNameLst>
                                          <p:attrName>ppt_y</p:attrName>
                                        </p:attrNameLst>
                                      </p:cBhvr>
                                      <p:tavLst>
                                        <p:tav tm="0" fmla="#ppt_y-sin(pi*$)/9">
                                          <p:val>
                                            <p:fltVal val="0"/>
                                          </p:val>
                                        </p:tav>
                                        <p:tav tm="100000">
                                          <p:val>
                                            <p:fltVal val="1"/>
                                          </p:val>
                                        </p:tav>
                                      </p:tavLst>
                                    </p:anim>
                                    <p:anim calcmode="lin" valueType="num">
                                      <p:cBhvr>
                                        <p:cTn id="48" dur="50" tmFilter="0, 0; 0.125,0.2665; 0.25,0.4; 0.375,0.465; 0.5,0.5;  0.625,0.535; 0.75,0.6; 0.875,0.7335; 1,1">
                                          <p:stCondLst>
                                            <p:cond delay="199"/>
                                          </p:stCondLst>
                                        </p:cTn>
                                        <p:tgtEl>
                                          <p:spTgt spid="22"/>
                                        </p:tgtEl>
                                        <p:attrNameLst>
                                          <p:attrName>ppt_y</p:attrName>
                                        </p:attrNameLst>
                                      </p:cBhvr>
                                      <p:tavLst>
                                        <p:tav tm="0" fmla="#ppt_y-sin(pi*$)/27">
                                          <p:val>
                                            <p:fltVal val="0"/>
                                          </p:val>
                                        </p:tav>
                                        <p:tav tm="100000">
                                          <p:val>
                                            <p:fltVal val="1"/>
                                          </p:val>
                                        </p:tav>
                                      </p:tavLst>
                                    </p:anim>
                                    <p:anim calcmode="lin" valueType="num">
                                      <p:cBhvr>
                                        <p:cTn id="49" dur="25" tmFilter="0, 0; 0.125,0.2665; 0.25,0.4; 0.375,0.465; 0.5,0.5;  0.625,0.535; 0.75,0.6; 0.875,0.7335; 1,1">
                                          <p:stCondLst>
                                            <p:cond delay="248"/>
                                          </p:stCondLst>
                                        </p:cTn>
                                        <p:tgtEl>
                                          <p:spTgt spid="22"/>
                                        </p:tgtEl>
                                        <p:attrNameLst>
                                          <p:attrName>ppt_y</p:attrName>
                                        </p:attrNameLst>
                                      </p:cBhvr>
                                      <p:tavLst>
                                        <p:tav tm="0" fmla="#ppt_y-sin(pi*$)/81">
                                          <p:val>
                                            <p:fltVal val="0"/>
                                          </p:val>
                                        </p:tav>
                                        <p:tav tm="100000">
                                          <p:val>
                                            <p:fltVal val="1"/>
                                          </p:val>
                                        </p:tav>
                                      </p:tavLst>
                                    </p:anim>
                                    <p:animScale>
                                      <p:cBhvr>
                                        <p:cTn id="50" dur="4">
                                          <p:stCondLst>
                                            <p:cond delay="98"/>
                                          </p:stCondLst>
                                        </p:cTn>
                                        <p:tgtEl>
                                          <p:spTgt spid="22"/>
                                        </p:tgtEl>
                                      </p:cBhvr>
                                      <p:to x="100000" y="60000"/>
                                    </p:animScale>
                                    <p:animScale>
                                      <p:cBhvr>
                                        <p:cTn id="51" dur="25" decel="50000">
                                          <p:stCondLst>
                                            <p:cond delay="101"/>
                                          </p:stCondLst>
                                        </p:cTn>
                                        <p:tgtEl>
                                          <p:spTgt spid="22"/>
                                        </p:tgtEl>
                                      </p:cBhvr>
                                      <p:to x="100000" y="100000"/>
                                    </p:animScale>
                                    <p:animScale>
                                      <p:cBhvr>
                                        <p:cTn id="52" dur="4">
                                          <p:stCondLst>
                                            <p:cond delay="197"/>
                                          </p:stCondLst>
                                        </p:cTn>
                                        <p:tgtEl>
                                          <p:spTgt spid="22"/>
                                        </p:tgtEl>
                                      </p:cBhvr>
                                      <p:to x="100000" y="80000"/>
                                    </p:animScale>
                                    <p:animScale>
                                      <p:cBhvr>
                                        <p:cTn id="53" dur="25" decel="50000">
                                          <p:stCondLst>
                                            <p:cond delay="201"/>
                                          </p:stCondLst>
                                        </p:cTn>
                                        <p:tgtEl>
                                          <p:spTgt spid="22"/>
                                        </p:tgtEl>
                                      </p:cBhvr>
                                      <p:to x="100000" y="100000"/>
                                    </p:animScale>
                                    <p:animScale>
                                      <p:cBhvr>
                                        <p:cTn id="54" dur="4">
                                          <p:stCondLst>
                                            <p:cond delay="246"/>
                                          </p:stCondLst>
                                        </p:cTn>
                                        <p:tgtEl>
                                          <p:spTgt spid="22"/>
                                        </p:tgtEl>
                                      </p:cBhvr>
                                      <p:to x="100000" y="90000"/>
                                    </p:animScale>
                                    <p:animScale>
                                      <p:cBhvr>
                                        <p:cTn id="55" dur="25" decel="50000">
                                          <p:stCondLst>
                                            <p:cond delay="250"/>
                                          </p:stCondLst>
                                        </p:cTn>
                                        <p:tgtEl>
                                          <p:spTgt spid="22"/>
                                        </p:tgtEl>
                                      </p:cBhvr>
                                      <p:to x="100000" y="100000"/>
                                    </p:animScale>
                                    <p:animScale>
                                      <p:cBhvr>
                                        <p:cTn id="56" dur="4">
                                          <p:stCondLst>
                                            <p:cond delay="271"/>
                                          </p:stCondLst>
                                        </p:cTn>
                                        <p:tgtEl>
                                          <p:spTgt spid="22"/>
                                        </p:tgtEl>
                                      </p:cBhvr>
                                      <p:to x="100000" y="95000"/>
                                    </p:animScale>
                                    <p:animScale>
                                      <p:cBhvr>
                                        <p:cTn id="57" dur="25" decel="50000">
                                          <p:stCondLst>
                                            <p:cond delay="275"/>
                                          </p:stCondLst>
                                        </p:cTn>
                                        <p:tgtEl>
                                          <p:spTgt spid="22"/>
                                        </p:tgtEl>
                                      </p:cBhvr>
                                      <p:to x="100000" y="100000"/>
                                    </p:animScale>
                                  </p:childTnLst>
                                </p:cTn>
                              </p:par>
                            </p:childTnLst>
                          </p:cTn>
                        </p:par>
                        <p:par>
                          <p:cTn id="58" fill="hold">
                            <p:stCondLst>
                              <p:cond delay="4000"/>
                            </p:stCondLst>
                            <p:childTnLst>
                              <p:par>
                                <p:cTn id="59" presetID="26" presetClass="entr" presetSubtype="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87">
                                          <p:stCondLst>
                                            <p:cond delay="0"/>
                                          </p:stCondLst>
                                        </p:cTn>
                                        <p:tgtEl>
                                          <p:spTgt spid="45"/>
                                        </p:tgtEl>
                                      </p:cBhvr>
                                    </p:animEffect>
                                    <p:anim calcmode="lin" valueType="num">
                                      <p:cBhvr>
                                        <p:cTn id="62" dur="273"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3" dur="100"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4" dur="100" tmFilter="0, 0; 0.125,0.2665; 0.25,0.4; 0.375,0.465; 0.5,0.5;  0.625,0.535; 0.75,0.6; 0.875,0.7335; 1,1">
                                          <p:stCondLst>
                                            <p:cond delay="100"/>
                                          </p:stCondLst>
                                        </p:cTn>
                                        <p:tgtEl>
                                          <p:spTgt spid="45"/>
                                        </p:tgtEl>
                                        <p:attrNameLst>
                                          <p:attrName>ppt_y</p:attrName>
                                        </p:attrNameLst>
                                      </p:cBhvr>
                                      <p:tavLst>
                                        <p:tav tm="0" fmla="#ppt_y-sin(pi*$)/9">
                                          <p:val>
                                            <p:fltVal val="0"/>
                                          </p:val>
                                        </p:tav>
                                        <p:tav tm="100000">
                                          <p:val>
                                            <p:fltVal val="1"/>
                                          </p:val>
                                        </p:tav>
                                      </p:tavLst>
                                    </p:anim>
                                    <p:anim calcmode="lin" valueType="num">
                                      <p:cBhvr>
                                        <p:cTn id="65" dur="50" tmFilter="0, 0; 0.125,0.2665; 0.25,0.4; 0.375,0.465; 0.5,0.5;  0.625,0.535; 0.75,0.6; 0.875,0.7335; 1,1">
                                          <p:stCondLst>
                                            <p:cond delay="199"/>
                                          </p:stCondLst>
                                        </p:cTn>
                                        <p:tgtEl>
                                          <p:spTgt spid="45"/>
                                        </p:tgtEl>
                                        <p:attrNameLst>
                                          <p:attrName>ppt_y</p:attrName>
                                        </p:attrNameLst>
                                      </p:cBhvr>
                                      <p:tavLst>
                                        <p:tav tm="0" fmla="#ppt_y-sin(pi*$)/27">
                                          <p:val>
                                            <p:fltVal val="0"/>
                                          </p:val>
                                        </p:tav>
                                        <p:tav tm="100000">
                                          <p:val>
                                            <p:fltVal val="1"/>
                                          </p:val>
                                        </p:tav>
                                      </p:tavLst>
                                    </p:anim>
                                    <p:anim calcmode="lin" valueType="num">
                                      <p:cBhvr>
                                        <p:cTn id="66" dur="25" tmFilter="0, 0; 0.125,0.2665; 0.25,0.4; 0.375,0.465; 0.5,0.5;  0.625,0.535; 0.75,0.6; 0.875,0.7335; 1,1">
                                          <p:stCondLst>
                                            <p:cond delay="248"/>
                                          </p:stCondLst>
                                        </p:cTn>
                                        <p:tgtEl>
                                          <p:spTgt spid="45"/>
                                        </p:tgtEl>
                                        <p:attrNameLst>
                                          <p:attrName>ppt_y</p:attrName>
                                        </p:attrNameLst>
                                      </p:cBhvr>
                                      <p:tavLst>
                                        <p:tav tm="0" fmla="#ppt_y-sin(pi*$)/81">
                                          <p:val>
                                            <p:fltVal val="0"/>
                                          </p:val>
                                        </p:tav>
                                        <p:tav tm="100000">
                                          <p:val>
                                            <p:fltVal val="1"/>
                                          </p:val>
                                        </p:tav>
                                      </p:tavLst>
                                    </p:anim>
                                    <p:animScale>
                                      <p:cBhvr>
                                        <p:cTn id="67" dur="4">
                                          <p:stCondLst>
                                            <p:cond delay="98"/>
                                          </p:stCondLst>
                                        </p:cTn>
                                        <p:tgtEl>
                                          <p:spTgt spid="45"/>
                                        </p:tgtEl>
                                      </p:cBhvr>
                                      <p:to x="100000" y="60000"/>
                                    </p:animScale>
                                    <p:animScale>
                                      <p:cBhvr>
                                        <p:cTn id="68" dur="25" decel="50000">
                                          <p:stCondLst>
                                            <p:cond delay="101"/>
                                          </p:stCondLst>
                                        </p:cTn>
                                        <p:tgtEl>
                                          <p:spTgt spid="45"/>
                                        </p:tgtEl>
                                      </p:cBhvr>
                                      <p:to x="100000" y="100000"/>
                                    </p:animScale>
                                    <p:animScale>
                                      <p:cBhvr>
                                        <p:cTn id="69" dur="4">
                                          <p:stCondLst>
                                            <p:cond delay="197"/>
                                          </p:stCondLst>
                                        </p:cTn>
                                        <p:tgtEl>
                                          <p:spTgt spid="45"/>
                                        </p:tgtEl>
                                      </p:cBhvr>
                                      <p:to x="100000" y="80000"/>
                                    </p:animScale>
                                    <p:animScale>
                                      <p:cBhvr>
                                        <p:cTn id="70" dur="25" decel="50000">
                                          <p:stCondLst>
                                            <p:cond delay="201"/>
                                          </p:stCondLst>
                                        </p:cTn>
                                        <p:tgtEl>
                                          <p:spTgt spid="45"/>
                                        </p:tgtEl>
                                      </p:cBhvr>
                                      <p:to x="100000" y="100000"/>
                                    </p:animScale>
                                    <p:animScale>
                                      <p:cBhvr>
                                        <p:cTn id="71" dur="4">
                                          <p:stCondLst>
                                            <p:cond delay="246"/>
                                          </p:stCondLst>
                                        </p:cTn>
                                        <p:tgtEl>
                                          <p:spTgt spid="45"/>
                                        </p:tgtEl>
                                      </p:cBhvr>
                                      <p:to x="100000" y="90000"/>
                                    </p:animScale>
                                    <p:animScale>
                                      <p:cBhvr>
                                        <p:cTn id="72" dur="25" decel="50000">
                                          <p:stCondLst>
                                            <p:cond delay="250"/>
                                          </p:stCondLst>
                                        </p:cTn>
                                        <p:tgtEl>
                                          <p:spTgt spid="45"/>
                                        </p:tgtEl>
                                      </p:cBhvr>
                                      <p:to x="100000" y="100000"/>
                                    </p:animScale>
                                    <p:animScale>
                                      <p:cBhvr>
                                        <p:cTn id="73" dur="4">
                                          <p:stCondLst>
                                            <p:cond delay="271"/>
                                          </p:stCondLst>
                                        </p:cTn>
                                        <p:tgtEl>
                                          <p:spTgt spid="45"/>
                                        </p:tgtEl>
                                      </p:cBhvr>
                                      <p:to x="100000" y="95000"/>
                                    </p:animScale>
                                    <p:animScale>
                                      <p:cBhvr>
                                        <p:cTn id="74" dur="25" decel="50000">
                                          <p:stCondLst>
                                            <p:cond delay="275"/>
                                          </p:stCondLst>
                                        </p:cTn>
                                        <p:tgtEl>
                                          <p:spTgt spid="45"/>
                                        </p:tgtEl>
                                      </p:cBhvr>
                                      <p:to x="100000" y="100000"/>
                                    </p:animScale>
                                  </p:childTnLst>
                                </p:cTn>
                              </p:par>
                            </p:childTnLst>
                          </p:cTn>
                        </p:par>
                        <p:par>
                          <p:cTn id="75" fill="hold">
                            <p:stCondLst>
                              <p:cond delay="4500"/>
                            </p:stCondLst>
                            <p:childTnLst>
                              <p:par>
                                <p:cTn id="76" presetID="26" presetClass="entr" presetSubtype="0"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87">
                                          <p:stCondLst>
                                            <p:cond delay="0"/>
                                          </p:stCondLst>
                                        </p:cTn>
                                        <p:tgtEl>
                                          <p:spTgt spid="23"/>
                                        </p:tgtEl>
                                      </p:cBhvr>
                                    </p:animEffect>
                                    <p:anim calcmode="lin" valueType="num">
                                      <p:cBhvr>
                                        <p:cTn id="79" dur="273"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80" dur="100"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81" dur="100" tmFilter="0, 0; 0.125,0.2665; 0.25,0.4; 0.375,0.465; 0.5,0.5;  0.625,0.535; 0.75,0.6; 0.875,0.7335; 1,1">
                                          <p:stCondLst>
                                            <p:cond delay="100"/>
                                          </p:stCondLst>
                                        </p:cTn>
                                        <p:tgtEl>
                                          <p:spTgt spid="23"/>
                                        </p:tgtEl>
                                        <p:attrNameLst>
                                          <p:attrName>ppt_y</p:attrName>
                                        </p:attrNameLst>
                                      </p:cBhvr>
                                      <p:tavLst>
                                        <p:tav tm="0" fmla="#ppt_y-sin(pi*$)/9">
                                          <p:val>
                                            <p:fltVal val="0"/>
                                          </p:val>
                                        </p:tav>
                                        <p:tav tm="100000">
                                          <p:val>
                                            <p:fltVal val="1"/>
                                          </p:val>
                                        </p:tav>
                                      </p:tavLst>
                                    </p:anim>
                                    <p:anim calcmode="lin" valueType="num">
                                      <p:cBhvr>
                                        <p:cTn id="82" dur="50" tmFilter="0, 0; 0.125,0.2665; 0.25,0.4; 0.375,0.465; 0.5,0.5;  0.625,0.535; 0.75,0.6; 0.875,0.7335; 1,1">
                                          <p:stCondLst>
                                            <p:cond delay="199"/>
                                          </p:stCondLst>
                                        </p:cTn>
                                        <p:tgtEl>
                                          <p:spTgt spid="23"/>
                                        </p:tgtEl>
                                        <p:attrNameLst>
                                          <p:attrName>ppt_y</p:attrName>
                                        </p:attrNameLst>
                                      </p:cBhvr>
                                      <p:tavLst>
                                        <p:tav tm="0" fmla="#ppt_y-sin(pi*$)/27">
                                          <p:val>
                                            <p:fltVal val="0"/>
                                          </p:val>
                                        </p:tav>
                                        <p:tav tm="100000">
                                          <p:val>
                                            <p:fltVal val="1"/>
                                          </p:val>
                                        </p:tav>
                                      </p:tavLst>
                                    </p:anim>
                                    <p:anim calcmode="lin" valueType="num">
                                      <p:cBhvr>
                                        <p:cTn id="83" dur="25" tmFilter="0, 0; 0.125,0.2665; 0.25,0.4; 0.375,0.465; 0.5,0.5;  0.625,0.535; 0.75,0.6; 0.875,0.7335; 1,1">
                                          <p:stCondLst>
                                            <p:cond delay="248"/>
                                          </p:stCondLst>
                                        </p:cTn>
                                        <p:tgtEl>
                                          <p:spTgt spid="23"/>
                                        </p:tgtEl>
                                        <p:attrNameLst>
                                          <p:attrName>ppt_y</p:attrName>
                                        </p:attrNameLst>
                                      </p:cBhvr>
                                      <p:tavLst>
                                        <p:tav tm="0" fmla="#ppt_y-sin(pi*$)/81">
                                          <p:val>
                                            <p:fltVal val="0"/>
                                          </p:val>
                                        </p:tav>
                                        <p:tav tm="100000">
                                          <p:val>
                                            <p:fltVal val="1"/>
                                          </p:val>
                                        </p:tav>
                                      </p:tavLst>
                                    </p:anim>
                                    <p:animScale>
                                      <p:cBhvr>
                                        <p:cTn id="84" dur="4">
                                          <p:stCondLst>
                                            <p:cond delay="98"/>
                                          </p:stCondLst>
                                        </p:cTn>
                                        <p:tgtEl>
                                          <p:spTgt spid="23"/>
                                        </p:tgtEl>
                                      </p:cBhvr>
                                      <p:to x="100000" y="60000"/>
                                    </p:animScale>
                                    <p:animScale>
                                      <p:cBhvr>
                                        <p:cTn id="85" dur="25" decel="50000">
                                          <p:stCondLst>
                                            <p:cond delay="101"/>
                                          </p:stCondLst>
                                        </p:cTn>
                                        <p:tgtEl>
                                          <p:spTgt spid="23"/>
                                        </p:tgtEl>
                                      </p:cBhvr>
                                      <p:to x="100000" y="100000"/>
                                    </p:animScale>
                                    <p:animScale>
                                      <p:cBhvr>
                                        <p:cTn id="86" dur="4">
                                          <p:stCondLst>
                                            <p:cond delay="197"/>
                                          </p:stCondLst>
                                        </p:cTn>
                                        <p:tgtEl>
                                          <p:spTgt spid="23"/>
                                        </p:tgtEl>
                                      </p:cBhvr>
                                      <p:to x="100000" y="80000"/>
                                    </p:animScale>
                                    <p:animScale>
                                      <p:cBhvr>
                                        <p:cTn id="87" dur="25" decel="50000">
                                          <p:stCondLst>
                                            <p:cond delay="201"/>
                                          </p:stCondLst>
                                        </p:cTn>
                                        <p:tgtEl>
                                          <p:spTgt spid="23"/>
                                        </p:tgtEl>
                                      </p:cBhvr>
                                      <p:to x="100000" y="100000"/>
                                    </p:animScale>
                                    <p:animScale>
                                      <p:cBhvr>
                                        <p:cTn id="88" dur="4">
                                          <p:stCondLst>
                                            <p:cond delay="246"/>
                                          </p:stCondLst>
                                        </p:cTn>
                                        <p:tgtEl>
                                          <p:spTgt spid="23"/>
                                        </p:tgtEl>
                                      </p:cBhvr>
                                      <p:to x="100000" y="90000"/>
                                    </p:animScale>
                                    <p:animScale>
                                      <p:cBhvr>
                                        <p:cTn id="89" dur="25" decel="50000">
                                          <p:stCondLst>
                                            <p:cond delay="250"/>
                                          </p:stCondLst>
                                        </p:cTn>
                                        <p:tgtEl>
                                          <p:spTgt spid="23"/>
                                        </p:tgtEl>
                                      </p:cBhvr>
                                      <p:to x="100000" y="100000"/>
                                    </p:animScale>
                                    <p:animScale>
                                      <p:cBhvr>
                                        <p:cTn id="90" dur="4">
                                          <p:stCondLst>
                                            <p:cond delay="271"/>
                                          </p:stCondLst>
                                        </p:cTn>
                                        <p:tgtEl>
                                          <p:spTgt spid="23"/>
                                        </p:tgtEl>
                                      </p:cBhvr>
                                      <p:to x="100000" y="95000"/>
                                    </p:animScale>
                                    <p:animScale>
                                      <p:cBhvr>
                                        <p:cTn id="91" dur="25" decel="50000">
                                          <p:stCondLst>
                                            <p:cond delay="275"/>
                                          </p:stCondLst>
                                        </p:cTn>
                                        <p:tgtEl>
                                          <p:spTgt spid="23"/>
                                        </p:tgtEl>
                                      </p:cBhvr>
                                      <p:to x="100000" y="100000"/>
                                    </p:animScale>
                                  </p:childTnLst>
                                </p:cTn>
                              </p:par>
                            </p:childTnLst>
                          </p:cTn>
                        </p:par>
                        <p:par>
                          <p:cTn id="92" fill="hold">
                            <p:stCondLst>
                              <p:cond delay="5000"/>
                            </p:stCondLst>
                            <p:childTnLst>
                              <p:par>
                                <p:cTn id="93" presetID="26"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down)">
                                      <p:cBhvr>
                                        <p:cTn id="95" dur="87">
                                          <p:stCondLst>
                                            <p:cond delay="0"/>
                                          </p:stCondLst>
                                        </p:cTn>
                                        <p:tgtEl>
                                          <p:spTgt spid="24"/>
                                        </p:tgtEl>
                                      </p:cBhvr>
                                    </p:animEffect>
                                    <p:anim calcmode="lin" valueType="num">
                                      <p:cBhvr>
                                        <p:cTn id="96" dur="273"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7" dur="100"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98" dur="100" tmFilter="0, 0; 0.125,0.2665; 0.25,0.4; 0.375,0.465; 0.5,0.5;  0.625,0.535; 0.75,0.6; 0.875,0.7335; 1,1">
                                          <p:stCondLst>
                                            <p:cond delay="100"/>
                                          </p:stCondLst>
                                        </p:cTn>
                                        <p:tgtEl>
                                          <p:spTgt spid="24"/>
                                        </p:tgtEl>
                                        <p:attrNameLst>
                                          <p:attrName>ppt_y</p:attrName>
                                        </p:attrNameLst>
                                      </p:cBhvr>
                                      <p:tavLst>
                                        <p:tav tm="0" fmla="#ppt_y-sin(pi*$)/9">
                                          <p:val>
                                            <p:fltVal val="0"/>
                                          </p:val>
                                        </p:tav>
                                        <p:tav tm="100000">
                                          <p:val>
                                            <p:fltVal val="1"/>
                                          </p:val>
                                        </p:tav>
                                      </p:tavLst>
                                    </p:anim>
                                    <p:anim calcmode="lin" valueType="num">
                                      <p:cBhvr>
                                        <p:cTn id="99" dur="50" tmFilter="0, 0; 0.125,0.2665; 0.25,0.4; 0.375,0.465; 0.5,0.5;  0.625,0.535; 0.75,0.6; 0.875,0.7335; 1,1">
                                          <p:stCondLst>
                                            <p:cond delay="199"/>
                                          </p:stCondLst>
                                        </p:cTn>
                                        <p:tgtEl>
                                          <p:spTgt spid="24"/>
                                        </p:tgtEl>
                                        <p:attrNameLst>
                                          <p:attrName>ppt_y</p:attrName>
                                        </p:attrNameLst>
                                      </p:cBhvr>
                                      <p:tavLst>
                                        <p:tav tm="0" fmla="#ppt_y-sin(pi*$)/27">
                                          <p:val>
                                            <p:fltVal val="0"/>
                                          </p:val>
                                        </p:tav>
                                        <p:tav tm="100000">
                                          <p:val>
                                            <p:fltVal val="1"/>
                                          </p:val>
                                        </p:tav>
                                      </p:tavLst>
                                    </p:anim>
                                    <p:anim calcmode="lin" valueType="num">
                                      <p:cBhvr>
                                        <p:cTn id="100" dur="25" tmFilter="0, 0; 0.125,0.2665; 0.25,0.4; 0.375,0.465; 0.5,0.5;  0.625,0.535; 0.75,0.6; 0.875,0.7335; 1,1">
                                          <p:stCondLst>
                                            <p:cond delay="248"/>
                                          </p:stCondLst>
                                        </p:cTn>
                                        <p:tgtEl>
                                          <p:spTgt spid="24"/>
                                        </p:tgtEl>
                                        <p:attrNameLst>
                                          <p:attrName>ppt_y</p:attrName>
                                        </p:attrNameLst>
                                      </p:cBhvr>
                                      <p:tavLst>
                                        <p:tav tm="0" fmla="#ppt_y-sin(pi*$)/81">
                                          <p:val>
                                            <p:fltVal val="0"/>
                                          </p:val>
                                        </p:tav>
                                        <p:tav tm="100000">
                                          <p:val>
                                            <p:fltVal val="1"/>
                                          </p:val>
                                        </p:tav>
                                      </p:tavLst>
                                    </p:anim>
                                    <p:animScale>
                                      <p:cBhvr>
                                        <p:cTn id="101" dur="4">
                                          <p:stCondLst>
                                            <p:cond delay="98"/>
                                          </p:stCondLst>
                                        </p:cTn>
                                        <p:tgtEl>
                                          <p:spTgt spid="24"/>
                                        </p:tgtEl>
                                      </p:cBhvr>
                                      <p:to x="100000" y="60000"/>
                                    </p:animScale>
                                    <p:animScale>
                                      <p:cBhvr>
                                        <p:cTn id="102" dur="25" decel="50000">
                                          <p:stCondLst>
                                            <p:cond delay="101"/>
                                          </p:stCondLst>
                                        </p:cTn>
                                        <p:tgtEl>
                                          <p:spTgt spid="24"/>
                                        </p:tgtEl>
                                      </p:cBhvr>
                                      <p:to x="100000" y="100000"/>
                                    </p:animScale>
                                    <p:animScale>
                                      <p:cBhvr>
                                        <p:cTn id="103" dur="4">
                                          <p:stCondLst>
                                            <p:cond delay="197"/>
                                          </p:stCondLst>
                                        </p:cTn>
                                        <p:tgtEl>
                                          <p:spTgt spid="24"/>
                                        </p:tgtEl>
                                      </p:cBhvr>
                                      <p:to x="100000" y="80000"/>
                                    </p:animScale>
                                    <p:animScale>
                                      <p:cBhvr>
                                        <p:cTn id="104" dur="25" decel="50000">
                                          <p:stCondLst>
                                            <p:cond delay="201"/>
                                          </p:stCondLst>
                                        </p:cTn>
                                        <p:tgtEl>
                                          <p:spTgt spid="24"/>
                                        </p:tgtEl>
                                      </p:cBhvr>
                                      <p:to x="100000" y="100000"/>
                                    </p:animScale>
                                    <p:animScale>
                                      <p:cBhvr>
                                        <p:cTn id="105" dur="4">
                                          <p:stCondLst>
                                            <p:cond delay="246"/>
                                          </p:stCondLst>
                                        </p:cTn>
                                        <p:tgtEl>
                                          <p:spTgt spid="24"/>
                                        </p:tgtEl>
                                      </p:cBhvr>
                                      <p:to x="100000" y="90000"/>
                                    </p:animScale>
                                    <p:animScale>
                                      <p:cBhvr>
                                        <p:cTn id="106" dur="25" decel="50000">
                                          <p:stCondLst>
                                            <p:cond delay="250"/>
                                          </p:stCondLst>
                                        </p:cTn>
                                        <p:tgtEl>
                                          <p:spTgt spid="24"/>
                                        </p:tgtEl>
                                      </p:cBhvr>
                                      <p:to x="100000" y="100000"/>
                                    </p:animScale>
                                    <p:animScale>
                                      <p:cBhvr>
                                        <p:cTn id="107" dur="4">
                                          <p:stCondLst>
                                            <p:cond delay="271"/>
                                          </p:stCondLst>
                                        </p:cTn>
                                        <p:tgtEl>
                                          <p:spTgt spid="24"/>
                                        </p:tgtEl>
                                      </p:cBhvr>
                                      <p:to x="100000" y="95000"/>
                                    </p:animScale>
                                    <p:animScale>
                                      <p:cBhvr>
                                        <p:cTn id="108" dur="25" decel="50000">
                                          <p:stCondLst>
                                            <p:cond delay="275"/>
                                          </p:stCondLst>
                                        </p:cTn>
                                        <p:tgtEl>
                                          <p:spTgt spid="24"/>
                                        </p:tgtEl>
                                      </p:cBhvr>
                                      <p:to x="100000" y="100000"/>
                                    </p:animScale>
                                  </p:childTnLst>
                                </p:cTn>
                              </p:par>
                            </p:childTnLst>
                          </p:cTn>
                        </p:par>
                        <p:par>
                          <p:cTn id="109" fill="hold">
                            <p:stCondLst>
                              <p:cond delay="5500"/>
                            </p:stCondLst>
                            <p:childTnLst>
                              <p:par>
                                <p:cTn id="110" presetID="26" presetClass="entr" presetSubtype="0" fill="hold" grpId="0" nodeType="after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wipe(down)">
                                      <p:cBhvr>
                                        <p:cTn id="112" dur="87">
                                          <p:stCondLst>
                                            <p:cond delay="0"/>
                                          </p:stCondLst>
                                        </p:cTn>
                                        <p:tgtEl>
                                          <p:spTgt spid="43"/>
                                        </p:tgtEl>
                                      </p:cBhvr>
                                    </p:animEffect>
                                    <p:anim calcmode="lin" valueType="num">
                                      <p:cBhvr>
                                        <p:cTn id="113" dur="273"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114" dur="100"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115" dur="100" tmFilter="0, 0; 0.125,0.2665; 0.25,0.4; 0.375,0.465; 0.5,0.5;  0.625,0.535; 0.75,0.6; 0.875,0.7335; 1,1">
                                          <p:stCondLst>
                                            <p:cond delay="100"/>
                                          </p:stCondLst>
                                        </p:cTn>
                                        <p:tgtEl>
                                          <p:spTgt spid="43"/>
                                        </p:tgtEl>
                                        <p:attrNameLst>
                                          <p:attrName>ppt_y</p:attrName>
                                        </p:attrNameLst>
                                      </p:cBhvr>
                                      <p:tavLst>
                                        <p:tav tm="0" fmla="#ppt_y-sin(pi*$)/9">
                                          <p:val>
                                            <p:fltVal val="0"/>
                                          </p:val>
                                        </p:tav>
                                        <p:tav tm="100000">
                                          <p:val>
                                            <p:fltVal val="1"/>
                                          </p:val>
                                        </p:tav>
                                      </p:tavLst>
                                    </p:anim>
                                    <p:anim calcmode="lin" valueType="num">
                                      <p:cBhvr>
                                        <p:cTn id="116" dur="50" tmFilter="0, 0; 0.125,0.2665; 0.25,0.4; 0.375,0.465; 0.5,0.5;  0.625,0.535; 0.75,0.6; 0.875,0.7335; 1,1">
                                          <p:stCondLst>
                                            <p:cond delay="199"/>
                                          </p:stCondLst>
                                        </p:cTn>
                                        <p:tgtEl>
                                          <p:spTgt spid="43"/>
                                        </p:tgtEl>
                                        <p:attrNameLst>
                                          <p:attrName>ppt_y</p:attrName>
                                        </p:attrNameLst>
                                      </p:cBhvr>
                                      <p:tavLst>
                                        <p:tav tm="0" fmla="#ppt_y-sin(pi*$)/27">
                                          <p:val>
                                            <p:fltVal val="0"/>
                                          </p:val>
                                        </p:tav>
                                        <p:tav tm="100000">
                                          <p:val>
                                            <p:fltVal val="1"/>
                                          </p:val>
                                        </p:tav>
                                      </p:tavLst>
                                    </p:anim>
                                    <p:anim calcmode="lin" valueType="num">
                                      <p:cBhvr>
                                        <p:cTn id="117" dur="25" tmFilter="0, 0; 0.125,0.2665; 0.25,0.4; 0.375,0.465; 0.5,0.5;  0.625,0.535; 0.75,0.6; 0.875,0.7335; 1,1">
                                          <p:stCondLst>
                                            <p:cond delay="248"/>
                                          </p:stCondLst>
                                        </p:cTn>
                                        <p:tgtEl>
                                          <p:spTgt spid="43"/>
                                        </p:tgtEl>
                                        <p:attrNameLst>
                                          <p:attrName>ppt_y</p:attrName>
                                        </p:attrNameLst>
                                      </p:cBhvr>
                                      <p:tavLst>
                                        <p:tav tm="0" fmla="#ppt_y-sin(pi*$)/81">
                                          <p:val>
                                            <p:fltVal val="0"/>
                                          </p:val>
                                        </p:tav>
                                        <p:tav tm="100000">
                                          <p:val>
                                            <p:fltVal val="1"/>
                                          </p:val>
                                        </p:tav>
                                      </p:tavLst>
                                    </p:anim>
                                    <p:animScale>
                                      <p:cBhvr>
                                        <p:cTn id="118" dur="4">
                                          <p:stCondLst>
                                            <p:cond delay="98"/>
                                          </p:stCondLst>
                                        </p:cTn>
                                        <p:tgtEl>
                                          <p:spTgt spid="43"/>
                                        </p:tgtEl>
                                      </p:cBhvr>
                                      <p:to x="100000" y="60000"/>
                                    </p:animScale>
                                    <p:animScale>
                                      <p:cBhvr>
                                        <p:cTn id="119" dur="25" decel="50000">
                                          <p:stCondLst>
                                            <p:cond delay="101"/>
                                          </p:stCondLst>
                                        </p:cTn>
                                        <p:tgtEl>
                                          <p:spTgt spid="43"/>
                                        </p:tgtEl>
                                      </p:cBhvr>
                                      <p:to x="100000" y="100000"/>
                                    </p:animScale>
                                    <p:animScale>
                                      <p:cBhvr>
                                        <p:cTn id="120" dur="4">
                                          <p:stCondLst>
                                            <p:cond delay="197"/>
                                          </p:stCondLst>
                                        </p:cTn>
                                        <p:tgtEl>
                                          <p:spTgt spid="43"/>
                                        </p:tgtEl>
                                      </p:cBhvr>
                                      <p:to x="100000" y="80000"/>
                                    </p:animScale>
                                    <p:animScale>
                                      <p:cBhvr>
                                        <p:cTn id="121" dur="25" decel="50000">
                                          <p:stCondLst>
                                            <p:cond delay="201"/>
                                          </p:stCondLst>
                                        </p:cTn>
                                        <p:tgtEl>
                                          <p:spTgt spid="43"/>
                                        </p:tgtEl>
                                      </p:cBhvr>
                                      <p:to x="100000" y="100000"/>
                                    </p:animScale>
                                    <p:animScale>
                                      <p:cBhvr>
                                        <p:cTn id="122" dur="4">
                                          <p:stCondLst>
                                            <p:cond delay="246"/>
                                          </p:stCondLst>
                                        </p:cTn>
                                        <p:tgtEl>
                                          <p:spTgt spid="43"/>
                                        </p:tgtEl>
                                      </p:cBhvr>
                                      <p:to x="100000" y="90000"/>
                                    </p:animScale>
                                    <p:animScale>
                                      <p:cBhvr>
                                        <p:cTn id="123" dur="25" decel="50000">
                                          <p:stCondLst>
                                            <p:cond delay="250"/>
                                          </p:stCondLst>
                                        </p:cTn>
                                        <p:tgtEl>
                                          <p:spTgt spid="43"/>
                                        </p:tgtEl>
                                      </p:cBhvr>
                                      <p:to x="100000" y="100000"/>
                                    </p:animScale>
                                    <p:animScale>
                                      <p:cBhvr>
                                        <p:cTn id="124" dur="4">
                                          <p:stCondLst>
                                            <p:cond delay="271"/>
                                          </p:stCondLst>
                                        </p:cTn>
                                        <p:tgtEl>
                                          <p:spTgt spid="43"/>
                                        </p:tgtEl>
                                      </p:cBhvr>
                                      <p:to x="100000" y="95000"/>
                                    </p:animScale>
                                    <p:animScale>
                                      <p:cBhvr>
                                        <p:cTn id="125" dur="25" decel="50000">
                                          <p:stCondLst>
                                            <p:cond delay="275"/>
                                          </p:stCondLst>
                                        </p:cTn>
                                        <p:tgtEl>
                                          <p:spTgt spid="43"/>
                                        </p:tgtEl>
                                      </p:cBhvr>
                                      <p:to x="100000" y="100000"/>
                                    </p:animScale>
                                  </p:childTnLst>
                                </p:cTn>
                              </p:par>
                            </p:childTnLst>
                          </p:cTn>
                        </p:par>
                        <p:par>
                          <p:cTn id="126" fill="hold">
                            <p:stCondLst>
                              <p:cond delay="6000"/>
                            </p:stCondLst>
                            <p:childTnLst>
                              <p:par>
                                <p:cTn id="127" presetID="26" presetClass="entr" presetSubtype="0" fill="hold" grpId="0" nodeType="after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wipe(down)">
                                      <p:cBhvr>
                                        <p:cTn id="129" dur="87">
                                          <p:stCondLst>
                                            <p:cond delay="0"/>
                                          </p:stCondLst>
                                        </p:cTn>
                                        <p:tgtEl>
                                          <p:spTgt spid="20"/>
                                        </p:tgtEl>
                                      </p:cBhvr>
                                    </p:animEffect>
                                    <p:anim calcmode="lin" valueType="num">
                                      <p:cBhvr>
                                        <p:cTn id="130" dur="273"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31" dur="100"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32" dur="100" tmFilter="0, 0; 0.125,0.2665; 0.25,0.4; 0.375,0.465; 0.5,0.5;  0.625,0.535; 0.75,0.6; 0.875,0.7335; 1,1">
                                          <p:stCondLst>
                                            <p:cond delay="100"/>
                                          </p:stCondLst>
                                        </p:cTn>
                                        <p:tgtEl>
                                          <p:spTgt spid="20"/>
                                        </p:tgtEl>
                                        <p:attrNameLst>
                                          <p:attrName>ppt_y</p:attrName>
                                        </p:attrNameLst>
                                      </p:cBhvr>
                                      <p:tavLst>
                                        <p:tav tm="0" fmla="#ppt_y-sin(pi*$)/9">
                                          <p:val>
                                            <p:fltVal val="0"/>
                                          </p:val>
                                        </p:tav>
                                        <p:tav tm="100000">
                                          <p:val>
                                            <p:fltVal val="1"/>
                                          </p:val>
                                        </p:tav>
                                      </p:tavLst>
                                    </p:anim>
                                    <p:anim calcmode="lin" valueType="num">
                                      <p:cBhvr>
                                        <p:cTn id="133" dur="50" tmFilter="0, 0; 0.125,0.2665; 0.25,0.4; 0.375,0.465; 0.5,0.5;  0.625,0.535; 0.75,0.6; 0.875,0.7335; 1,1">
                                          <p:stCondLst>
                                            <p:cond delay="199"/>
                                          </p:stCondLst>
                                        </p:cTn>
                                        <p:tgtEl>
                                          <p:spTgt spid="20"/>
                                        </p:tgtEl>
                                        <p:attrNameLst>
                                          <p:attrName>ppt_y</p:attrName>
                                        </p:attrNameLst>
                                      </p:cBhvr>
                                      <p:tavLst>
                                        <p:tav tm="0" fmla="#ppt_y-sin(pi*$)/27">
                                          <p:val>
                                            <p:fltVal val="0"/>
                                          </p:val>
                                        </p:tav>
                                        <p:tav tm="100000">
                                          <p:val>
                                            <p:fltVal val="1"/>
                                          </p:val>
                                        </p:tav>
                                      </p:tavLst>
                                    </p:anim>
                                    <p:anim calcmode="lin" valueType="num">
                                      <p:cBhvr>
                                        <p:cTn id="134" dur="25" tmFilter="0, 0; 0.125,0.2665; 0.25,0.4; 0.375,0.465; 0.5,0.5;  0.625,0.535; 0.75,0.6; 0.875,0.7335; 1,1">
                                          <p:stCondLst>
                                            <p:cond delay="248"/>
                                          </p:stCondLst>
                                        </p:cTn>
                                        <p:tgtEl>
                                          <p:spTgt spid="20"/>
                                        </p:tgtEl>
                                        <p:attrNameLst>
                                          <p:attrName>ppt_y</p:attrName>
                                        </p:attrNameLst>
                                      </p:cBhvr>
                                      <p:tavLst>
                                        <p:tav tm="0" fmla="#ppt_y-sin(pi*$)/81">
                                          <p:val>
                                            <p:fltVal val="0"/>
                                          </p:val>
                                        </p:tav>
                                        <p:tav tm="100000">
                                          <p:val>
                                            <p:fltVal val="1"/>
                                          </p:val>
                                        </p:tav>
                                      </p:tavLst>
                                    </p:anim>
                                    <p:animScale>
                                      <p:cBhvr>
                                        <p:cTn id="135" dur="4">
                                          <p:stCondLst>
                                            <p:cond delay="98"/>
                                          </p:stCondLst>
                                        </p:cTn>
                                        <p:tgtEl>
                                          <p:spTgt spid="20"/>
                                        </p:tgtEl>
                                      </p:cBhvr>
                                      <p:to x="100000" y="60000"/>
                                    </p:animScale>
                                    <p:animScale>
                                      <p:cBhvr>
                                        <p:cTn id="136" dur="25" decel="50000">
                                          <p:stCondLst>
                                            <p:cond delay="101"/>
                                          </p:stCondLst>
                                        </p:cTn>
                                        <p:tgtEl>
                                          <p:spTgt spid="20"/>
                                        </p:tgtEl>
                                      </p:cBhvr>
                                      <p:to x="100000" y="100000"/>
                                    </p:animScale>
                                    <p:animScale>
                                      <p:cBhvr>
                                        <p:cTn id="137" dur="4">
                                          <p:stCondLst>
                                            <p:cond delay="197"/>
                                          </p:stCondLst>
                                        </p:cTn>
                                        <p:tgtEl>
                                          <p:spTgt spid="20"/>
                                        </p:tgtEl>
                                      </p:cBhvr>
                                      <p:to x="100000" y="80000"/>
                                    </p:animScale>
                                    <p:animScale>
                                      <p:cBhvr>
                                        <p:cTn id="138" dur="25" decel="50000">
                                          <p:stCondLst>
                                            <p:cond delay="201"/>
                                          </p:stCondLst>
                                        </p:cTn>
                                        <p:tgtEl>
                                          <p:spTgt spid="20"/>
                                        </p:tgtEl>
                                      </p:cBhvr>
                                      <p:to x="100000" y="100000"/>
                                    </p:animScale>
                                    <p:animScale>
                                      <p:cBhvr>
                                        <p:cTn id="139" dur="4">
                                          <p:stCondLst>
                                            <p:cond delay="246"/>
                                          </p:stCondLst>
                                        </p:cTn>
                                        <p:tgtEl>
                                          <p:spTgt spid="20"/>
                                        </p:tgtEl>
                                      </p:cBhvr>
                                      <p:to x="100000" y="90000"/>
                                    </p:animScale>
                                    <p:animScale>
                                      <p:cBhvr>
                                        <p:cTn id="140" dur="25" decel="50000">
                                          <p:stCondLst>
                                            <p:cond delay="250"/>
                                          </p:stCondLst>
                                        </p:cTn>
                                        <p:tgtEl>
                                          <p:spTgt spid="20"/>
                                        </p:tgtEl>
                                      </p:cBhvr>
                                      <p:to x="100000" y="100000"/>
                                    </p:animScale>
                                    <p:animScale>
                                      <p:cBhvr>
                                        <p:cTn id="141" dur="4">
                                          <p:stCondLst>
                                            <p:cond delay="271"/>
                                          </p:stCondLst>
                                        </p:cTn>
                                        <p:tgtEl>
                                          <p:spTgt spid="20"/>
                                        </p:tgtEl>
                                      </p:cBhvr>
                                      <p:to x="100000" y="95000"/>
                                    </p:animScale>
                                    <p:animScale>
                                      <p:cBhvr>
                                        <p:cTn id="142" dur="25" decel="50000">
                                          <p:stCondLst>
                                            <p:cond delay="275"/>
                                          </p:stCondLst>
                                        </p:cTn>
                                        <p:tgtEl>
                                          <p:spTgt spid="20"/>
                                        </p:tgtEl>
                                      </p:cBhvr>
                                      <p:to x="100000" y="100000"/>
                                    </p:animScale>
                                  </p:childTnLst>
                                </p:cTn>
                              </p:par>
                            </p:childTnLst>
                          </p:cTn>
                        </p:par>
                        <p:par>
                          <p:cTn id="143" fill="hold">
                            <p:stCondLst>
                              <p:cond delay="6500"/>
                            </p:stCondLst>
                            <p:childTnLst>
                              <p:par>
                                <p:cTn id="144" presetID="26" presetClass="entr" presetSubtype="0" fill="hold" grpId="0" nodeType="afterEffect">
                                  <p:stCondLst>
                                    <p:cond delay="0"/>
                                  </p:stCondLst>
                                  <p:childTnLst>
                                    <p:set>
                                      <p:cBhvr>
                                        <p:cTn id="145" dur="1" fill="hold">
                                          <p:stCondLst>
                                            <p:cond delay="0"/>
                                          </p:stCondLst>
                                        </p:cTn>
                                        <p:tgtEl>
                                          <p:spTgt spid="13"/>
                                        </p:tgtEl>
                                        <p:attrNameLst>
                                          <p:attrName>style.visibility</p:attrName>
                                        </p:attrNameLst>
                                      </p:cBhvr>
                                      <p:to>
                                        <p:strVal val="visible"/>
                                      </p:to>
                                    </p:set>
                                    <p:animEffect transition="in" filter="wipe(down)">
                                      <p:cBhvr>
                                        <p:cTn id="146" dur="87">
                                          <p:stCondLst>
                                            <p:cond delay="0"/>
                                          </p:stCondLst>
                                        </p:cTn>
                                        <p:tgtEl>
                                          <p:spTgt spid="13"/>
                                        </p:tgtEl>
                                      </p:cBhvr>
                                    </p:animEffect>
                                    <p:anim calcmode="lin" valueType="num">
                                      <p:cBhvr>
                                        <p:cTn id="147" dur="273"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48" dur="100"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49" dur="100" tmFilter="0, 0; 0.125,0.2665; 0.25,0.4; 0.375,0.465; 0.5,0.5;  0.625,0.535; 0.75,0.6; 0.875,0.7335; 1,1">
                                          <p:stCondLst>
                                            <p:cond delay="100"/>
                                          </p:stCondLst>
                                        </p:cTn>
                                        <p:tgtEl>
                                          <p:spTgt spid="13"/>
                                        </p:tgtEl>
                                        <p:attrNameLst>
                                          <p:attrName>ppt_y</p:attrName>
                                        </p:attrNameLst>
                                      </p:cBhvr>
                                      <p:tavLst>
                                        <p:tav tm="0" fmla="#ppt_y-sin(pi*$)/9">
                                          <p:val>
                                            <p:fltVal val="0"/>
                                          </p:val>
                                        </p:tav>
                                        <p:tav tm="100000">
                                          <p:val>
                                            <p:fltVal val="1"/>
                                          </p:val>
                                        </p:tav>
                                      </p:tavLst>
                                    </p:anim>
                                    <p:anim calcmode="lin" valueType="num">
                                      <p:cBhvr>
                                        <p:cTn id="150" dur="50" tmFilter="0, 0; 0.125,0.2665; 0.25,0.4; 0.375,0.465; 0.5,0.5;  0.625,0.535; 0.75,0.6; 0.875,0.7335; 1,1">
                                          <p:stCondLst>
                                            <p:cond delay="199"/>
                                          </p:stCondLst>
                                        </p:cTn>
                                        <p:tgtEl>
                                          <p:spTgt spid="13"/>
                                        </p:tgtEl>
                                        <p:attrNameLst>
                                          <p:attrName>ppt_y</p:attrName>
                                        </p:attrNameLst>
                                      </p:cBhvr>
                                      <p:tavLst>
                                        <p:tav tm="0" fmla="#ppt_y-sin(pi*$)/27">
                                          <p:val>
                                            <p:fltVal val="0"/>
                                          </p:val>
                                        </p:tav>
                                        <p:tav tm="100000">
                                          <p:val>
                                            <p:fltVal val="1"/>
                                          </p:val>
                                        </p:tav>
                                      </p:tavLst>
                                    </p:anim>
                                    <p:anim calcmode="lin" valueType="num">
                                      <p:cBhvr>
                                        <p:cTn id="151" dur="25" tmFilter="0, 0; 0.125,0.2665; 0.25,0.4; 0.375,0.465; 0.5,0.5;  0.625,0.535; 0.75,0.6; 0.875,0.7335; 1,1">
                                          <p:stCondLst>
                                            <p:cond delay="248"/>
                                          </p:stCondLst>
                                        </p:cTn>
                                        <p:tgtEl>
                                          <p:spTgt spid="13"/>
                                        </p:tgtEl>
                                        <p:attrNameLst>
                                          <p:attrName>ppt_y</p:attrName>
                                        </p:attrNameLst>
                                      </p:cBhvr>
                                      <p:tavLst>
                                        <p:tav tm="0" fmla="#ppt_y-sin(pi*$)/81">
                                          <p:val>
                                            <p:fltVal val="0"/>
                                          </p:val>
                                        </p:tav>
                                        <p:tav tm="100000">
                                          <p:val>
                                            <p:fltVal val="1"/>
                                          </p:val>
                                        </p:tav>
                                      </p:tavLst>
                                    </p:anim>
                                    <p:animScale>
                                      <p:cBhvr>
                                        <p:cTn id="152" dur="4">
                                          <p:stCondLst>
                                            <p:cond delay="98"/>
                                          </p:stCondLst>
                                        </p:cTn>
                                        <p:tgtEl>
                                          <p:spTgt spid="13"/>
                                        </p:tgtEl>
                                      </p:cBhvr>
                                      <p:to x="100000" y="60000"/>
                                    </p:animScale>
                                    <p:animScale>
                                      <p:cBhvr>
                                        <p:cTn id="153" dur="25" decel="50000">
                                          <p:stCondLst>
                                            <p:cond delay="101"/>
                                          </p:stCondLst>
                                        </p:cTn>
                                        <p:tgtEl>
                                          <p:spTgt spid="13"/>
                                        </p:tgtEl>
                                      </p:cBhvr>
                                      <p:to x="100000" y="100000"/>
                                    </p:animScale>
                                    <p:animScale>
                                      <p:cBhvr>
                                        <p:cTn id="154" dur="4">
                                          <p:stCondLst>
                                            <p:cond delay="197"/>
                                          </p:stCondLst>
                                        </p:cTn>
                                        <p:tgtEl>
                                          <p:spTgt spid="13"/>
                                        </p:tgtEl>
                                      </p:cBhvr>
                                      <p:to x="100000" y="80000"/>
                                    </p:animScale>
                                    <p:animScale>
                                      <p:cBhvr>
                                        <p:cTn id="155" dur="25" decel="50000">
                                          <p:stCondLst>
                                            <p:cond delay="201"/>
                                          </p:stCondLst>
                                        </p:cTn>
                                        <p:tgtEl>
                                          <p:spTgt spid="13"/>
                                        </p:tgtEl>
                                      </p:cBhvr>
                                      <p:to x="100000" y="100000"/>
                                    </p:animScale>
                                    <p:animScale>
                                      <p:cBhvr>
                                        <p:cTn id="156" dur="4">
                                          <p:stCondLst>
                                            <p:cond delay="246"/>
                                          </p:stCondLst>
                                        </p:cTn>
                                        <p:tgtEl>
                                          <p:spTgt spid="13"/>
                                        </p:tgtEl>
                                      </p:cBhvr>
                                      <p:to x="100000" y="90000"/>
                                    </p:animScale>
                                    <p:animScale>
                                      <p:cBhvr>
                                        <p:cTn id="157" dur="25" decel="50000">
                                          <p:stCondLst>
                                            <p:cond delay="250"/>
                                          </p:stCondLst>
                                        </p:cTn>
                                        <p:tgtEl>
                                          <p:spTgt spid="13"/>
                                        </p:tgtEl>
                                      </p:cBhvr>
                                      <p:to x="100000" y="100000"/>
                                    </p:animScale>
                                    <p:animScale>
                                      <p:cBhvr>
                                        <p:cTn id="158" dur="4">
                                          <p:stCondLst>
                                            <p:cond delay="271"/>
                                          </p:stCondLst>
                                        </p:cTn>
                                        <p:tgtEl>
                                          <p:spTgt spid="13"/>
                                        </p:tgtEl>
                                      </p:cBhvr>
                                      <p:to x="100000" y="95000"/>
                                    </p:animScale>
                                    <p:animScale>
                                      <p:cBhvr>
                                        <p:cTn id="159" dur="25" decel="50000">
                                          <p:stCondLst>
                                            <p:cond delay="275"/>
                                          </p:stCondLst>
                                        </p:cTn>
                                        <p:tgtEl>
                                          <p:spTgt spid="13"/>
                                        </p:tgtEl>
                                      </p:cBhvr>
                                      <p:to x="100000" y="100000"/>
                                    </p:animScale>
                                  </p:childTnLst>
                                </p:cTn>
                              </p:par>
                            </p:childTnLst>
                          </p:cTn>
                        </p:par>
                        <p:par>
                          <p:cTn id="160" fill="hold">
                            <p:stCondLst>
                              <p:cond delay="7000"/>
                            </p:stCondLst>
                            <p:childTnLst>
                              <p:par>
                                <p:cTn id="161" presetID="26" presetClass="entr" presetSubtype="0" fill="hold" grpId="0"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down)">
                                      <p:cBhvr>
                                        <p:cTn id="163" dur="87">
                                          <p:stCondLst>
                                            <p:cond delay="0"/>
                                          </p:stCondLst>
                                        </p:cTn>
                                        <p:tgtEl>
                                          <p:spTgt spid="44"/>
                                        </p:tgtEl>
                                      </p:cBhvr>
                                    </p:animEffect>
                                    <p:anim calcmode="lin" valueType="num">
                                      <p:cBhvr>
                                        <p:cTn id="164" dur="27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65" dur="100"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66" dur="100" tmFilter="0, 0; 0.125,0.2665; 0.25,0.4; 0.375,0.465; 0.5,0.5;  0.625,0.535; 0.75,0.6; 0.875,0.7335; 1,1">
                                          <p:stCondLst>
                                            <p:cond delay="100"/>
                                          </p:stCondLst>
                                        </p:cTn>
                                        <p:tgtEl>
                                          <p:spTgt spid="44"/>
                                        </p:tgtEl>
                                        <p:attrNameLst>
                                          <p:attrName>ppt_y</p:attrName>
                                        </p:attrNameLst>
                                      </p:cBhvr>
                                      <p:tavLst>
                                        <p:tav tm="0" fmla="#ppt_y-sin(pi*$)/9">
                                          <p:val>
                                            <p:fltVal val="0"/>
                                          </p:val>
                                        </p:tav>
                                        <p:tav tm="100000">
                                          <p:val>
                                            <p:fltVal val="1"/>
                                          </p:val>
                                        </p:tav>
                                      </p:tavLst>
                                    </p:anim>
                                    <p:anim calcmode="lin" valueType="num">
                                      <p:cBhvr>
                                        <p:cTn id="167" dur="50" tmFilter="0, 0; 0.125,0.2665; 0.25,0.4; 0.375,0.465; 0.5,0.5;  0.625,0.535; 0.75,0.6; 0.875,0.7335; 1,1">
                                          <p:stCondLst>
                                            <p:cond delay="199"/>
                                          </p:stCondLst>
                                        </p:cTn>
                                        <p:tgtEl>
                                          <p:spTgt spid="44"/>
                                        </p:tgtEl>
                                        <p:attrNameLst>
                                          <p:attrName>ppt_y</p:attrName>
                                        </p:attrNameLst>
                                      </p:cBhvr>
                                      <p:tavLst>
                                        <p:tav tm="0" fmla="#ppt_y-sin(pi*$)/27">
                                          <p:val>
                                            <p:fltVal val="0"/>
                                          </p:val>
                                        </p:tav>
                                        <p:tav tm="100000">
                                          <p:val>
                                            <p:fltVal val="1"/>
                                          </p:val>
                                        </p:tav>
                                      </p:tavLst>
                                    </p:anim>
                                    <p:anim calcmode="lin" valueType="num">
                                      <p:cBhvr>
                                        <p:cTn id="168" dur="25" tmFilter="0, 0; 0.125,0.2665; 0.25,0.4; 0.375,0.465; 0.5,0.5;  0.625,0.535; 0.75,0.6; 0.875,0.7335; 1,1">
                                          <p:stCondLst>
                                            <p:cond delay="248"/>
                                          </p:stCondLst>
                                        </p:cTn>
                                        <p:tgtEl>
                                          <p:spTgt spid="44"/>
                                        </p:tgtEl>
                                        <p:attrNameLst>
                                          <p:attrName>ppt_y</p:attrName>
                                        </p:attrNameLst>
                                      </p:cBhvr>
                                      <p:tavLst>
                                        <p:tav tm="0" fmla="#ppt_y-sin(pi*$)/81">
                                          <p:val>
                                            <p:fltVal val="0"/>
                                          </p:val>
                                        </p:tav>
                                        <p:tav tm="100000">
                                          <p:val>
                                            <p:fltVal val="1"/>
                                          </p:val>
                                        </p:tav>
                                      </p:tavLst>
                                    </p:anim>
                                    <p:animScale>
                                      <p:cBhvr>
                                        <p:cTn id="169" dur="4">
                                          <p:stCondLst>
                                            <p:cond delay="98"/>
                                          </p:stCondLst>
                                        </p:cTn>
                                        <p:tgtEl>
                                          <p:spTgt spid="44"/>
                                        </p:tgtEl>
                                      </p:cBhvr>
                                      <p:to x="100000" y="60000"/>
                                    </p:animScale>
                                    <p:animScale>
                                      <p:cBhvr>
                                        <p:cTn id="170" dur="25" decel="50000">
                                          <p:stCondLst>
                                            <p:cond delay="101"/>
                                          </p:stCondLst>
                                        </p:cTn>
                                        <p:tgtEl>
                                          <p:spTgt spid="44"/>
                                        </p:tgtEl>
                                      </p:cBhvr>
                                      <p:to x="100000" y="100000"/>
                                    </p:animScale>
                                    <p:animScale>
                                      <p:cBhvr>
                                        <p:cTn id="171" dur="4">
                                          <p:stCondLst>
                                            <p:cond delay="197"/>
                                          </p:stCondLst>
                                        </p:cTn>
                                        <p:tgtEl>
                                          <p:spTgt spid="44"/>
                                        </p:tgtEl>
                                      </p:cBhvr>
                                      <p:to x="100000" y="80000"/>
                                    </p:animScale>
                                    <p:animScale>
                                      <p:cBhvr>
                                        <p:cTn id="172" dur="25" decel="50000">
                                          <p:stCondLst>
                                            <p:cond delay="201"/>
                                          </p:stCondLst>
                                        </p:cTn>
                                        <p:tgtEl>
                                          <p:spTgt spid="44"/>
                                        </p:tgtEl>
                                      </p:cBhvr>
                                      <p:to x="100000" y="100000"/>
                                    </p:animScale>
                                    <p:animScale>
                                      <p:cBhvr>
                                        <p:cTn id="173" dur="4">
                                          <p:stCondLst>
                                            <p:cond delay="246"/>
                                          </p:stCondLst>
                                        </p:cTn>
                                        <p:tgtEl>
                                          <p:spTgt spid="44"/>
                                        </p:tgtEl>
                                      </p:cBhvr>
                                      <p:to x="100000" y="90000"/>
                                    </p:animScale>
                                    <p:animScale>
                                      <p:cBhvr>
                                        <p:cTn id="174" dur="25" decel="50000">
                                          <p:stCondLst>
                                            <p:cond delay="250"/>
                                          </p:stCondLst>
                                        </p:cTn>
                                        <p:tgtEl>
                                          <p:spTgt spid="44"/>
                                        </p:tgtEl>
                                      </p:cBhvr>
                                      <p:to x="100000" y="100000"/>
                                    </p:animScale>
                                    <p:animScale>
                                      <p:cBhvr>
                                        <p:cTn id="175" dur="4">
                                          <p:stCondLst>
                                            <p:cond delay="271"/>
                                          </p:stCondLst>
                                        </p:cTn>
                                        <p:tgtEl>
                                          <p:spTgt spid="44"/>
                                        </p:tgtEl>
                                      </p:cBhvr>
                                      <p:to x="100000" y="95000"/>
                                    </p:animScale>
                                    <p:animScale>
                                      <p:cBhvr>
                                        <p:cTn id="176" dur="25" decel="50000">
                                          <p:stCondLst>
                                            <p:cond delay="275"/>
                                          </p:stCondLst>
                                        </p:cTn>
                                        <p:tgtEl>
                                          <p:spTgt spid="44"/>
                                        </p:tgtEl>
                                      </p:cBhvr>
                                      <p:to x="100000" y="100000"/>
                                    </p:animScale>
                                  </p:childTnLst>
                                </p:cTn>
                              </p:par>
                            </p:childTnLst>
                          </p:cTn>
                        </p:par>
                        <p:par>
                          <p:cTn id="177" fill="hold">
                            <p:stCondLst>
                              <p:cond delay="7500"/>
                            </p:stCondLst>
                            <p:childTnLst>
                              <p:par>
                                <p:cTn id="178" presetID="42" presetClass="entr" presetSubtype="0" fill="hold" grpId="0" nodeType="afterEffect">
                                  <p:stCondLst>
                                    <p:cond delay="0"/>
                                  </p:stCondLst>
                                  <p:childTnLst>
                                    <p:set>
                                      <p:cBhvr>
                                        <p:cTn id="179" dur="1" fill="hold">
                                          <p:stCondLst>
                                            <p:cond delay="0"/>
                                          </p:stCondLst>
                                        </p:cTn>
                                        <p:tgtEl>
                                          <p:spTgt spid="30"/>
                                        </p:tgtEl>
                                        <p:attrNameLst>
                                          <p:attrName>style.visibility</p:attrName>
                                        </p:attrNameLst>
                                      </p:cBhvr>
                                      <p:to>
                                        <p:strVal val="visible"/>
                                      </p:to>
                                    </p:set>
                                    <p:animEffect transition="in" filter="fade">
                                      <p:cBhvr>
                                        <p:cTn id="180" dur="2000"/>
                                        <p:tgtEl>
                                          <p:spTgt spid="30"/>
                                        </p:tgtEl>
                                      </p:cBhvr>
                                    </p:animEffect>
                                    <p:anim calcmode="lin" valueType="num">
                                      <p:cBhvr>
                                        <p:cTn id="181" dur="2000" fill="hold"/>
                                        <p:tgtEl>
                                          <p:spTgt spid="30"/>
                                        </p:tgtEl>
                                        <p:attrNameLst>
                                          <p:attrName>ppt_x</p:attrName>
                                        </p:attrNameLst>
                                      </p:cBhvr>
                                      <p:tavLst>
                                        <p:tav tm="0">
                                          <p:val>
                                            <p:strVal val="#ppt_x"/>
                                          </p:val>
                                        </p:tav>
                                        <p:tav tm="100000">
                                          <p:val>
                                            <p:strVal val="#ppt_x"/>
                                          </p:val>
                                        </p:tav>
                                      </p:tavLst>
                                    </p:anim>
                                    <p:anim calcmode="lin" valueType="num">
                                      <p:cBhvr>
                                        <p:cTn id="182" dur="2000" fill="hold"/>
                                        <p:tgtEl>
                                          <p:spTgt spid="30"/>
                                        </p:tgtEl>
                                        <p:attrNameLst>
                                          <p:attrName>ppt_y</p:attrName>
                                        </p:attrNameLst>
                                      </p:cBhvr>
                                      <p:tavLst>
                                        <p:tav tm="0">
                                          <p:val>
                                            <p:strVal val="#ppt_y+.1"/>
                                          </p:val>
                                        </p:tav>
                                        <p:tav tm="100000">
                                          <p:val>
                                            <p:strVal val="#ppt_y"/>
                                          </p:val>
                                        </p:tav>
                                      </p:tavLst>
                                    </p:anim>
                                  </p:childTnLst>
                                </p:cTn>
                              </p:par>
                            </p:childTnLst>
                          </p:cTn>
                        </p:par>
                        <p:par>
                          <p:cTn id="183" fill="hold">
                            <p:stCondLst>
                              <p:cond delay="9500"/>
                            </p:stCondLst>
                            <p:childTnLst>
                              <p:par>
                                <p:cTn id="184" presetID="42" presetClass="entr" presetSubtype="0" fill="hold" grpId="0" nodeType="afterEffect">
                                  <p:stCondLst>
                                    <p:cond delay="0"/>
                                  </p:stCondLst>
                                  <p:childTnLst>
                                    <p:set>
                                      <p:cBhvr>
                                        <p:cTn id="185" dur="1" fill="hold">
                                          <p:stCondLst>
                                            <p:cond delay="0"/>
                                          </p:stCondLst>
                                        </p:cTn>
                                        <p:tgtEl>
                                          <p:spTgt spid="31"/>
                                        </p:tgtEl>
                                        <p:attrNameLst>
                                          <p:attrName>style.visibility</p:attrName>
                                        </p:attrNameLst>
                                      </p:cBhvr>
                                      <p:to>
                                        <p:strVal val="visible"/>
                                      </p:to>
                                    </p:set>
                                    <p:animEffect transition="in" filter="fade">
                                      <p:cBhvr>
                                        <p:cTn id="186" dur="2000"/>
                                        <p:tgtEl>
                                          <p:spTgt spid="31"/>
                                        </p:tgtEl>
                                      </p:cBhvr>
                                    </p:animEffect>
                                    <p:anim calcmode="lin" valueType="num">
                                      <p:cBhvr>
                                        <p:cTn id="187" dur="2000" fill="hold"/>
                                        <p:tgtEl>
                                          <p:spTgt spid="31"/>
                                        </p:tgtEl>
                                        <p:attrNameLst>
                                          <p:attrName>ppt_x</p:attrName>
                                        </p:attrNameLst>
                                      </p:cBhvr>
                                      <p:tavLst>
                                        <p:tav tm="0">
                                          <p:val>
                                            <p:strVal val="#ppt_x"/>
                                          </p:val>
                                        </p:tav>
                                        <p:tav tm="100000">
                                          <p:val>
                                            <p:strVal val="#ppt_x"/>
                                          </p:val>
                                        </p:tav>
                                      </p:tavLst>
                                    </p:anim>
                                    <p:anim calcmode="lin" valueType="num">
                                      <p:cBhvr>
                                        <p:cTn id="188" dur="2000" fill="hold"/>
                                        <p:tgtEl>
                                          <p:spTgt spid="31"/>
                                        </p:tgtEl>
                                        <p:attrNameLst>
                                          <p:attrName>ppt_y</p:attrName>
                                        </p:attrNameLst>
                                      </p:cBhvr>
                                      <p:tavLst>
                                        <p:tav tm="0">
                                          <p:val>
                                            <p:strVal val="#ppt_y+.1"/>
                                          </p:val>
                                        </p:tav>
                                        <p:tav tm="100000">
                                          <p:val>
                                            <p:strVal val="#ppt_y"/>
                                          </p:val>
                                        </p:tav>
                                      </p:tavLst>
                                    </p:anim>
                                  </p:childTnLst>
                                </p:cTn>
                              </p:par>
                            </p:childTnLst>
                          </p:cTn>
                        </p:par>
                        <p:par>
                          <p:cTn id="189" fill="hold">
                            <p:stCondLst>
                              <p:cond delay="11500"/>
                            </p:stCondLst>
                            <p:childTnLst>
                              <p:par>
                                <p:cTn id="190" presetID="42" presetClass="entr" presetSubtype="0" fill="hold" nodeType="afterEffect">
                                  <p:stCondLst>
                                    <p:cond delay="0"/>
                                  </p:stCondLst>
                                  <p:childTnLst>
                                    <p:set>
                                      <p:cBhvr>
                                        <p:cTn id="191" dur="1" fill="hold">
                                          <p:stCondLst>
                                            <p:cond delay="0"/>
                                          </p:stCondLst>
                                        </p:cTn>
                                        <p:tgtEl>
                                          <p:spTgt spid="35"/>
                                        </p:tgtEl>
                                        <p:attrNameLst>
                                          <p:attrName>style.visibility</p:attrName>
                                        </p:attrNameLst>
                                      </p:cBhvr>
                                      <p:to>
                                        <p:strVal val="visible"/>
                                      </p:to>
                                    </p:set>
                                    <p:animEffect transition="in" filter="fade">
                                      <p:cBhvr>
                                        <p:cTn id="192" dur="2000"/>
                                        <p:tgtEl>
                                          <p:spTgt spid="35"/>
                                        </p:tgtEl>
                                      </p:cBhvr>
                                    </p:animEffect>
                                    <p:anim calcmode="lin" valueType="num">
                                      <p:cBhvr>
                                        <p:cTn id="193" dur="2000" fill="hold"/>
                                        <p:tgtEl>
                                          <p:spTgt spid="35"/>
                                        </p:tgtEl>
                                        <p:attrNameLst>
                                          <p:attrName>ppt_x</p:attrName>
                                        </p:attrNameLst>
                                      </p:cBhvr>
                                      <p:tavLst>
                                        <p:tav tm="0">
                                          <p:val>
                                            <p:strVal val="#ppt_x"/>
                                          </p:val>
                                        </p:tav>
                                        <p:tav tm="100000">
                                          <p:val>
                                            <p:strVal val="#ppt_x"/>
                                          </p:val>
                                        </p:tav>
                                      </p:tavLst>
                                    </p:anim>
                                    <p:anim calcmode="lin" valueType="num">
                                      <p:cBhvr>
                                        <p:cTn id="194" dur="2000" fill="hold"/>
                                        <p:tgtEl>
                                          <p:spTgt spid="35"/>
                                        </p:tgtEl>
                                        <p:attrNameLst>
                                          <p:attrName>ppt_y</p:attrName>
                                        </p:attrNameLst>
                                      </p:cBhvr>
                                      <p:tavLst>
                                        <p:tav tm="0">
                                          <p:val>
                                            <p:strVal val="#ppt_y+.1"/>
                                          </p:val>
                                        </p:tav>
                                        <p:tav tm="100000">
                                          <p:val>
                                            <p:strVal val="#ppt_y"/>
                                          </p:val>
                                        </p:tav>
                                      </p:tavLst>
                                    </p:anim>
                                  </p:childTnLst>
                                </p:cTn>
                              </p:par>
                            </p:childTnLst>
                          </p:cTn>
                        </p:par>
                        <p:par>
                          <p:cTn id="195" fill="hold">
                            <p:stCondLst>
                              <p:cond delay="13500"/>
                            </p:stCondLst>
                            <p:childTnLst>
                              <p:par>
                                <p:cTn id="196" presetID="42" presetClass="entr" presetSubtype="0" fill="hold" grpId="0" nodeType="afterEffect">
                                  <p:stCondLst>
                                    <p:cond delay="0"/>
                                  </p:stCondLst>
                                  <p:childTnLst>
                                    <p:set>
                                      <p:cBhvr>
                                        <p:cTn id="197" dur="1" fill="hold">
                                          <p:stCondLst>
                                            <p:cond delay="0"/>
                                          </p:stCondLst>
                                        </p:cTn>
                                        <p:tgtEl>
                                          <p:spTgt spid="32"/>
                                        </p:tgtEl>
                                        <p:attrNameLst>
                                          <p:attrName>style.visibility</p:attrName>
                                        </p:attrNameLst>
                                      </p:cBhvr>
                                      <p:to>
                                        <p:strVal val="visible"/>
                                      </p:to>
                                    </p:set>
                                    <p:animEffect transition="in" filter="fade">
                                      <p:cBhvr>
                                        <p:cTn id="198" dur="2000"/>
                                        <p:tgtEl>
                                          <p:spTgt spid="32"/>
                                        </p:tgtEl>
                                      </p:cBhvr>
                                    </p:animEffect>
                                    <p:anim calcmode="lin" valueType="num">
                                      <p:cBhvr>
                                        <p:cTn id="199" dur="2000" fill="hold"/>
                                        <p:tgtEl>
                                          <p:spTgt spid="32"/>
                                        </p:tgtEl>
                                        <p:attrNameLst>
                                          <p:attrName>ppt_x</p:attrName>
                                        </p:attrNameLst>
                                      </p:cBhvr>
                                      <p:tavLst>
                                        <p:tav tm="0">
                                          <p:val>
                                            <p:strVal val="#ppt_x"/>
                                          </p:val>
                                        </p:tav>
                                        <p:tav tm="100000">
                                          <p:val>
                                            <p:strVal val="#ppt_x"/>
                                          </p:val>
                                        </p:tav>
                                      </p:tavLst>
                                    </p:anim>
                                    <p:anim calcmode="lin" valueType="num">
                                      <p:cBhvr>
                                        <p:cTn id="200" dur="2000" fill="hold"/>
                                        <p:tgtEl>
                                          <p:spTgt spid="32"/>
                                        </p:tgtEl>
                                        <p:attrNameLst>
                                          <p:attrName>ppt_y</p:attrName>
                                        </p:attrNameLst>
                                      </p:cBhvr>
                                      <p:tavLst>
                                        <p:tav tm="0">
                                          <p:val>
                                            <p:strVal val="#ppt_y+.1"/>
                                          </p:val>
                                        </p:tav>
                                        <p:tav tm="100000">
                                          <p:val>
                                            <p:strVal val="#ppt_y"/>
                                          </p:val>
                                        </p:tav>
                                      </p:tavLst>
                                    </p:anim>
                                  </p:childTnLst>
                                </p:cTn>
                              </p:par>
                            </p:childTnLst>
                          </p:cTn>
                        </p:par>
                        <p:par>
                          <p:cTn id="201" fill="hold">
                            <p:stCondLst>
                              <p:cond delay="15500"/>
                            </p:stCondLst>
                            <p:childTnLst>
                              <p:par>
                                <p:cTn id="202" presetID="42" presetClass="entr" presetSubtype="0" fill="hold" nodeType="afterEffect">
                                  <p:stCondLst>
                                    <p:cond delay="0"/>
                                  </p:stCondLst>
                                  <p:childTnLst>
                                    <p:set>
                                      <p:cBhvr>
                                        <p:cTn id="203" dur="1" fill="hold">
                                          <p:stCondLst>
                                            <p:cond delay="0"/>
                                          </p:stCondLst>
                                        </p:cTn>
                                        <p:tgtEl>
                                          <p:spTgt spid="36"/>
                                        </p:tgtEl>
                                        <p:attrNameLst>
                                          <p:attrName>style.visibility</p:attrName>
                                        </p:attrNameLst>
                                      </p:cBhvr>
                                      <p:to>
                                        <p:strVal val="visible"/>
                                      </p:to>
                                    </p:set>
                                    <p:animEffect transition="in" filter="fade">
                                      <p:cBhvr>
                                        <p:cTn id="204" dur="2000"/>
                                        <p:tgtEl>
                                          <p:spTgt spid="36"/>
                                        </p:tgtEl>
                                      </p:cBhvr>
                                    </p:animEffect>
                                    <p:anim calcmode="lin" valueType="num">
                                      <p:cBhvr>
                                        <p:cTn id="205" dur="2000" fill="hold"/>
                                        <p:tgtEl>
                                          <p:spTgt spid="36"/>
                                        </p:tgtEl>
                                        <p:attrNameLst>
                                          <p:attrName>ppt_x</p:attrName>
                                        </p:attrNameLst>
                                      </p:cBhvr>
                                      <p:tavLst>
                                        <p:tav tm="0">
                                          <p:val>
                                            <p:strVal val="#ppt_x"/>
                                          </p:val>
                                        </p:tav>
                                        <p:tav tm="100000">
                                          <p:val>
                                            <p:strVal val="#ppt_x"/>
                                          </p:val>
                                        </p:tav>
                                      </p:tavLst>
                                    </p:anim>
                                    <p:anim calcmode="lin" valueType="num">
                                      <p:cBhvr>
                                        <p:cTn id="206" dur="2000" fill="hold"/>
                                        <p:tgtEl>
                                          <p:spTgt spid="36"/>
                                        </p:tgtEl>
                                        <p:attrNameLst>
                                          <p:attrName>ppt_y</p:attrName>
                                        </p:attrNameLst>
                                      </p:cBhvr>
                                      <p:tavLst>
                                        <p:tav tm="0">
                                          <p:val>
                                            <p:strVal val="#ppt_y+.1"/>
                                          </p:val>
                                        </p:tav>
                                        <p:tav tm="100000">
                                          <p:val>
                                            <p:strVal val="#ppt_y"/>
                                          </p:val>
                                        </p:tav>
                                      </p:tavLst>
                                    </p:anim>
                                  </p:childTnLst>
                                </p:cTn>
                              </p:par>
                            </p:childTnLst>
                          </p:cTn>
                        </p:par>
                        <p:par>
                          <p:cTn id="207" fill="hold">
                            <p:stCondLst>
                              <p:cond delay="17500"/>
                            </p:stCondLst>
                            <p:childTnLst>
                              <p:par>
                                <p:cTn id="208" presetID="42" presetClass="entr" presetSubtype="0" fill="hold" grpId="0" nodeType="afterEffect">
                                  <p:stCondLst>
                                    <p:cond delay="0"/>
                                  </p:stCondLst>
                                  <p:childTnLst>
                                    <p:set>
                                      <p:cBhvr>
                                        <p:cTn id="209" dur="1" fill="hold">
                                          <p:stCondLst>
                                            <p:cond delay="0"/>
                                          </p:stCondLst>
                                        </p:cTn>
                                        <p:tgtEl>
                                          <p:spTgt spid="28"/>
                                        </p:tgtEl>
                                        <p:attrNameLst>
                                          <p:attrName>style.visibility</p:attrName>
                                        </p:attrNameLst>
                                      </p:cBhvr>
                                      <p:to>
                                        <p:strVal val="visible"/>
                                      </p:to>
                                    </p:set>
                                    <p:animEffect transition="in" filter="fade">
                                      <p:cBhvr>
                                        <p:cTn id="210" dur="2000"/>
                                        <p:tgtEl>
                                          <p:spTgt spid="28"/>
                                        </p:tgtEl>
                                      </p:cBhvr>
                                    </p:animEffect>
                                    <p:anim calcmode="lin" valueType="num">
                                      <p:cBhvr>
                                        <p:cTn id="211" dur="2000" fill="hold"/>
                                        <p:tgtEl>
                                          <p:spTgt spid="28"/>
                                        </p:tgtEl>
                                        <p:attrNameLst>
                                          <p:attrName>ppt_x</p:attrName>
                                        </p:attrNameLst>
                                      </p:cBhvr>
                                      <p:tavLst>
                                        <p:tav tm="0">
                                          <p:val>
                                            <p:strVal val="#ppt_x"/>
                                          </p:val>
                                        </p:tav>
                                        <p:tav tm="100000">
                                          <p:val>
                                            <p:strVal val="#ppt_x"/>
                                          </p:val>
                                        </p:tav>
                                      </p:tavLst>
                                    </p:anim>
                                    <p:anim calcmode="lin" valueType="num">
                                      <p:cBhvr>
                                        <p:cTn id="212" dur="2000" fill="hold"/>
                                        <p:tgtEl>
                                          <p:spTgt spid="28"/>
                                        </p:tgtEl>
                                        <p:attrNameLst>
                                          <p:attrName>ppt_y</p:attrName>
                                        </p:attrNameLst>
                                      </p:cBhvr>
                                      <p:tavLst>
                                        <p:tav tm="0">
                                          <p:val>
                                            <p:strVal val="#ppt_y+.1"/>
                                          </p:val>
                                        </p:tav>
                                        <p:tav tm="100000">
                                          <p:val>
                                            <p:strVal val="#ppt_y"/>
                                          </p:val>
                                        </p:tav>
                                      </p:tavLst>
                                    </p:anim>
                                  </p:childTnLst>
                                </p:cTn>
                              </p:par>
                            </p:childTnLst>
                          </p:cTn>
                        </p:par>
                        <p:par>
                          <p:cTn id="213" fill="hold">
                            <p:stCondLst>
                              <p:cond delay="19500"/>
                            </p:stCondLst>
                            <p:childTnLst>
                              <p:par>
                                <p:cTn id="214" presetID="42" presetClass="entr" presetSubtype="0" fill="hold" grpId="0" nodeType="afterEffect">
                                  <p:stCondLst>
                                    <p:cond delay="0"/>
                                  </p:stCondLst>
                                  <p:childTnLst>
                                    <p:set>
                                      <p:cBhvr>
                                        <p:cTn id="215" dur="1" fill="hold">
                                          <p:stCondLst>
                                            <p:cond delay="0"/>
                                          </p:stCondLst>
                                        </p:cTn>
                                        <p:tgtEl>
                                          <p:spTgt spid="29"/>
                                        </p:tgtEl>
                                        <p:attrNameLst>
                                          <p:attrName>style.visibility</p:attrName>
                                        </p:attrNameLst>
                                      </p:cBhvr>
                                      <p:to>
                                        <p:strVal val="visible"/>
                                      </p:to>
                                    </p:set>
                                    <p:animEffect transition="in" filter="fade">
                                      <p:cBhvr>
                                        <p:cTn id="216" dur="2000"/>
                                        <p:tgtEl>
                                          <p:spTgt spid="29"/>
                                        </p:tgtEl>
                                      </p:cBhvr>
                                    </p:animEffect>
                                    <p:anim calcmode="lin" valueType="num">
                                      <p:cBhvr>
                                        <p:cTn id="217" dur="2000" fill="hold"/>
                                        <p:tgtEl>
                                          <p:spTgt spid="29"/>
                                        </p:tgtEl>
                                        <p:attrNameLst>
                                          <p:attrName>ppt_x</p:attrName>
                                        </p:attrNameLst>
                                      </p:cBhvr>
                                      <p:tavLst>
                                        <p:tav tm="0">
                                          <p:val>
                                            <p:strVal val="#ppt_x"/>
                                          </p:val>
                                        </p:tav>
                                        <p:tav tm="100000">
                                          <p:val>
                                            <p:strVal val="#ppt_x"/>
                                          </p:val>
                                        </p:tav>
                                      </p:tavLst>
                                    </p:anim>
                                    <p:anim calcmode="lin" valueType="num">
                                      <p:cBhvr>
                                        <p:cTn id="218" dur="2000" fill="hold"/>
                                        <p:tgtEl>
                                          <p:spTgt spid="29"/>
                                        </p:tgtEl>
                                        <p:attrNameLst>
                                          <p:attrName>ppt_y</p:attrName>
                                        </p:attrNameLst>
                                      </p:cBhvr>
                                      <p:tavLst>
                                        <p:tav tm="0">
                                          <p:val>
                                            <p:strVal val="#ppt_y+.1"/>
                                          </p:val>
                                        </p:tav>
                                        <p:tav tm="100000">
                                          <p:val>
                                            <p:strVal val="#ppt_y"/>
                                          </p:val>
                                        </p:tav>
                                      </p:tavLst>
                                    </p:anim>
                                  </p:childTnLst>
                                </p:cTn>
                              </p:par>
                            </p:childTnLst>
                          </p:cTn>
                        </p:par>
                        <p:par>
                          <p:cTn id="219" fill="hold">
                            <p:stCondLst>
                              <p:cond delay="21500"/>
                            </p:stCondLst>
                            <p:childTnLst>
                              <p:par>
                                <p:cTn id="220" presetID="42" presetClass="entr" presetSubtype="0" fill="hold" nodeType="afterEffect">
                                  <p:stCondLst>
                                    <p:cond delay="0"/>
                                  </p:stCondLst>
                                  <p:childTnLst>
                                    <p:set>
                                      <p:cBhvr>
                                        <p:cTn id="221" dur="1" fill="hold">
                                          <p:stCondLst>
                                            <p:cond delay="0"/>
                                          </p:stCondLst>
                                        </p:cTn>
                                        <p:tgtEl>
                                          <p:spTgt spid="37"/>
                                        </p:tgtEl>
                                        <p:attrNameLst>
                                          <p:attrName>style.visibility</p:attrName>
                                        </p:attrNameLst>
                                      </p:cBhvr>
                                      <p:to>
                                        <p:strVal val="visible"/>
                                      </p:to>
                                    </p:set>
                                    <p:animEffect transition="in" filter="fade">
                                      <p:cBhvr>
                                        <p:cTn id="222" dur="2000"/>
                                        <p:tgtEl>
                                          <p:spTgt spid="37"/>
                                        </p:tgtEl>
                                      </p:cBhvr>
                                    </p:animEffect>
                                    <p:anim calcmode="lin" valueType="num">
                                      <p:cBhvr>
                                        <p:cTn id="223" dur="2000" fill="hold"/>
                                        <p:tgtEl>
                                          <p:spTgt spid="37"/>
                                        </p:tgtEl>
                                        <p:attrNameLst>
                                          <p:attrName>ppt_x</p:attrName>
                                        </p:attrNameLst>
                                      </p:cBhvr>
                                      <p:tavLst>
                                        <p:tav tm="0">
                                          <p:val>
                                            <p:strVal val="#ppt_x"/>
                                          </p:val>
                                        </p:tav>
                                        <p:tav tm="100000">
                                          <p:val>
                                            <p:strVal val="#ppt_x"/>
                                          </p:val>
                                        </p:tav>
                                      </p:tavLst>
                                    </p:anim>
                                    <p:anim calcmode="lin" valueType="num">
                                      <p:cBhvr>
                                        <p:cTn id="224" dur="2000" fill="hold"/>
                                        <p:tgtEl>
                                          <p:spTgt spid="37"/>
                                        </p:tgtEl>
                                        <p:attrNameLst>
                                          <p:attrName>ppt_y</p:attrName>
                                        </p:attrNameLst>
                                      </p:cBhvr>
                                      <p:tavLst>
                                        <p:tav tm="0">
                                          <p:val>
                                            <p:strVal val="#ppt_y+.1"/>
                                          </p:val>
                                        </p:tav>
                                        <p:tav tm="100000">
                                          <p:val>
                                            <p:strVal val="#ppt_y"/>
                                          </p:val>
                                        </p:tav>
                                      </p:tavLst>
                                    </p:anim>
                                  </p:childTnLst>
                                </p:cTn>
                              </p:par>
                            </p:childTnLst>
                          </p:cTn>
                        </p:par>
                        <p:par>
                          <p:cTn id="225" fill="hold">
                            <p:stCondLst>
                              <p:cond delay="23500"/>
                            </p:stCondLst>
                            <p:childTnLst>
                              <p:par>
                                <p:cTn id="226" presetID="42" presetClass="entr" presetSubtype="0" fill="hold" grpId="0" nodeType="afterEffect">
                                  <p:stCondLst>
                                    <p:cond delay="0"/>
                                  </p:stCondLst>
                                  <p:childTnLst>
                                    <p:set>
                                      <p:cBhvr>
                                        <p:cTn id="227" dur="1" fill="hold">
                                          <p:stCondLst>
                                            <p:cond delay="0"/>
                                          </p:stCondLst>
                                        </p:cTn>
                                        <p:tgtEl>
                                          <p:spTgt spid="33"/>
                                        </p:tgtEl>
                                        <p:attrNameLst>
                                          <p:attrName>style.visibility</p:attrName>
                                        </p:attrNameLst>
                                      </p:cBhvr>
                                      <p:to>
                                        <p:strVal val="visible"/>
                                      </p:to>
                                    </p:set>
                                    <p:animEffect transition="in" filter="fade">
                                      <p:cBhvr>
                                        <p:cTn id="228" dur="2000"/>
                                        <p:tgtEl>
                                          <p:spTgt spid="33"/>
                                        </p:tgtEl>
                                      </p:cBhvr>
                                    </p:animEffect>
                                    <p:anim calcmode="lin" valueType="num">
                                      <p:cBhvr>
                                        <p:cTn id="229" dur="2000" fill="hold"/>
                                        <p:tgtEl>
                                          <p:spTgt spid="33"/>
                                        </p:tgtEl>
                                        <p:attrNameLst>
                                          <p:attrName>ppt_x</p:attrName>
                                        </p:attrNameLst>
                                      </p:cBhvr>
                                      <p:tavLst>
                                        <p:tav tm="0">
                                          <p:val>
                                            <p:strVal val="#ppt_x"/>
                                          </p:val>
                                        </p:tav>
                                        <p:tav tm="100000">
                                          <p:val>
                                            <p:strVal val="#ppt_x"/>
                                          </p:val>
                                        </p:tav>
                                      </p:tavLst>
                                    </p:anim>
                                    <p:anim calcmode="lin" valueType="num">
                                      <p:cBhvr>
                                        <p:cTn id="230" dur="2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P spid="14" grpId="0" animBg="1"/>
      <p:bldP spid="30" grpId="0"/>
      <p:bldP spid="31" grpId="0"/>
      <p:bldP spid="17" grpId="0" animBg="1"/>
      <p:bldP spid="23" grpId="0" animBg="1"/>
      <p:bldP spid="24" grpId="0" animBg="1"/>
      <p:bldP spid="32" grpId="0"/>
      <p:bldP spid="33" grpId="0"/>
      <p:bldP spid="21" grpId="0" animBg="1"/>
      <p:bldP spid="22" grpId="0" animBg="1"/>
      <p:bldP spid="10" grpId="0" animBg="1"/>
      <p:bldP spid="28" grpId="0"/>
      <p:bldP spid="29" grpId="0"/>
      <p:bldP spid="43" grpId="0" animBg="1"/>
      <p:bldP spid="44" grpId="0" animBg="1"/>
      <p:bldP spid="45"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663020" y="1117135"/>
            <a:ext cx="6460402" cy="4978287"/>
          </a:xfrm>
          <a:custGeom>
            <a:avLst/>
            <a:gdLst>
              <a:gd name="connsiteX0" fmla="*/ 6128642 w 6460402"/>
              <a:gd name="connsiteY0" fmla="*/ 2544539 h 4978287"/>
              <a:gd name="connsiteX1" fmla="*/ 6128642 w 6460402"/>
              <a:gd name="connsiteY1" fmla="*/ 2578165 h 4978287"/>
              <a:gd name="connsiteX2" fmla="*/ 6205767 w 6460402"/>
              <a:gd name="connsiteY2" fmla="*/ 2578165 h 4978287"/>
              <a:gd name="connsiteX3" fmla="*/ 6205767 w 6460402"/>
              <a:gd name="connsiteY3" fmla="*/ 2544539 h 4978287"/>
              <a:gd name="connsiteX4" fmla="*/ 6128642 w 6460402"/>
              <a:gd name="connsiteY4" fmla="*/ 2359082 h 4978287"/>
              <a:gd name="connsiteX5" fmla="*/ 6128642 w 6460402"/>
              <a:gd name="connsiteY5" fmla="*/ 2374918 h 4978287"/>
              <a:gd name="connsiteX6" fmla="*/ 6205767 w 6460402"/>
              <a:gd name="connsiteY6" fmla="*/ 2374918 h 4978287"/>
              <a:gd name="connsiteX7" fmla="*/ 6205767 w 6460402"/>
              <a:gd name="connsiteY7" fmla="*/ 2359082 h 4978287"/>
              <a:gd name="connsiteX8" fmla="*/ 6128642 w 6460402"/>
              <a:gd name="connsiteY8" fmla="*/ 2175435 h 4978287"/>
              <a:gd name="connsiteX9" fmla="*/ 6128642 w 6460402"/>
              <a:gd name="connsiteY9" fmla="*/ 2189461 h 4978287"/>
              <a:gd name="connsiteX10" fmla="*/ 6205767 w 6460402"/>
              <a:gd name="connsiteY10" fmla="*/ 2189461 h 4978287"/>
              <a:gd name="connsiteX11" fmla="*/ 6205767 w 6460402"/>
              <a:gd name="connsiteY11" fmla="*/ 2175435 h 4978287"/>
              <a:gd name="connsiteX12" fmla="*/ 550566 w 6460402"/>
              <a:gd name="connsiteY12" fmla="*/ 0 h 4978287"/>
              <a:gd name="connsiteX13" fmla="*/ 1089947 w 6460402"/>
              <a:gd name="connsiteY13" fmla="*/ 439608 h 4978287"/>
              <a:gd name="connsiteX14" fmla="*/ 1094328 w 6460402"/>
              <a:gd name="connsiteY14" fmla="*/ 483067 h 4978287"/>
              <a:gd name="connsiteX15" fmla="*/ 3355244 w 6460402"/>
              <a:gd name="connsiteY15" fmla="*/ 483067 h 4978287"/>
              <a:gd name="connsiteX16" fmla="*/ 3774352 w 6460402"/>
              <a:gd name="connsiteY16" fmla="*/ 902175 h 4978287"/>
              <a:gd name="connsiteX17" fmla="*/ 3774352 w 6460402"/>
              <a:gd name="connsiteY17" fmla="*/ 1433662 h 4978287"/>
              <a:gd name="connsiteX18" fmla="*/ 3776218 w 6460402"/>
              <a:gd name="connsiteY18" fmla="*/ 1433662 h 4978287"/>
              <a:gd name="connsiteX19" fmla="*/ 3776218 w 6460402"/>
              <a:gd name="connsiteY19" fmla="*/ 1732154 h 4978287"/>
              <a:gd name="connsiteX20" fmla="*/ 4049878 w 6460402"/>
              <a:gd name="connsiteY20" fmla="*/ 2005814 h 4978287"/>
              <a:gd name="connsiteX21" fmla="*/ 5752319 w 6460402"/>
              <a:gd name="connsiteY21" fmla="*/ 2005814 h 4978287"/>
              <a:gd name="connsiteX22" fmla="*/ 5752319 w 6460402"/>
              <a:gd name="connsiteY22" fmla="*/ 1999666 h 4978287"/>
              <a:gd name="connsiteX23" fmla="*/ 6128642 w 6460402"/>
              <a:gd name="connsiteY23" fmla="*/ 1999666 h 4978287"/>
              <a:gd name="connsiteX24" fmla="*/ 6128642 w 6460402"/>
              <a:gd name="connsiteY24" fmla="*/ 2005814 h 4978287"/>
              <a:gd name="connsiteX25" fmla="*/ 6205767 w 6460402"/>
              <a:gd name="connsiteY25" fmla="*/ 2005814 h 4978287"/>
              <a:gd name="connsiteX26" fmla="*/ 6205767 w 6460402"/>
              <a:gd name="connsiteY26" fmla="*/ 2005162 h 4978287"/>
              <a:gd name="connsiteX27" fmla="*/ 6460402 w 6460402"/>
              <a:gd name="connsiteY27" fmla="*/ 2005162 h 4978287"/>
              <a:gd name="connsiteX28" fmla="*/ 6460402 w 6460402"/>
              <a:gd name="connsiteY28" fmla="*/ 2740090 h 4978287"/>
              <a:gd name="connsiteX29" fmla="*/ 6227992 w 6460402"/>
              <a:gd name="connsiteY29" fmla="*/ 2740090 h 4978287"/>
              <a:gd name="connsiteX30" fmla="*/ 4948699 w 6460402"/>
              <a:gd name="connsiteY30" fmla="*/ 2747786 h 4978287"/>
              <a:gd name="connsiteX31" fmla="*/ 4699917 w 6460402"/>
              <a:gd name="connsiteY31" fmla="*/ 3021446 h 4978287"/>
              <a:gd name="connsiteX32" fmla="*/ 4699917 w 6460402"/>
              <a:gd name="connsiteY32" fmla="*/ 3886050 h 4978287"/>
              <a:gd name="connsiteX33" fmla="*/ 4722636 w 6460402"/>
              <a:gd name="connsiteY33" fmla="*/ 3888341 h 4978287"/>
              <a:gd name="connsiteX34" fmla="*/ 5162244 w 6460402"/>
              <a:gd name="connsiteY34" fmla="*/ 4427721 h 4978287"/>
              <a:gd name="connsiteX35" fmla="*/ 4611678 w 6460402"/>
              <a:gd name="connsiteY35" fmla="*/ 4978287 h 4978287"/>
              <a:gd name="connsiteX36" fmla="*/ 4061112 w 6460402"/>
              <a:gd name="connsiteY36" fmla="*/ 4427721 h 4978287"/>
              <a:gd name="connsiteX37" fmla="*/ 4500720 w 6460402"/>
              <a:gd name="connsiteY37" fmla="*/ 3888341 h 4978287"/>
              <a:gd name="connsiteX38" fmla="*/ 4525038 w 6460402"/>
              <a:gd name="connsiteY38" fmla="*/ 3885889 h 4978287"/>
              <a:gd name="connsiteX39" fmla="*/ 4525038 w 6460402"/>
              <a:gd name="connsiteY39" fmla="*/ 2997273 h 4978287"/>
              <a:gd name="connsiteX40" fmla="*/ 4906045 w 6460402"/>
              <a:gd name="connsiteY40" fmla="*/ 2578165 h 4978287"/>
              <a:gd name="connsiteX41" fmla="*/ 5752319 w 6460402"/>
              <a:gd name="connsiteY41" fmla="*/ 2578165 h 4978287"/>
              <a:gd name="connsiteX42" fmla="*/ 5752319 w 6460402"/>
              <a:gd name="connsiteY42" fmla="*/ 2544539 h 4978287"/>
              <a:gd name="connsiteX43" fmla="*/ 4621379 w 6460402"/>
              <a:gd name="connsiteY43" fmla="*/ 2544539 h 4978287"/>
              <a:gd name="connsiteX44" fmla="*/ 4347719 w 6460402"/>
              <a:gd name="connsiteY44" fmla="*/ 2818199 h 4978287"/>
              <a:gd name="connsiteX45" fmla="*/ 4347719 w 6460402"/>
              <a:gd name="connsiteY45" fmla="*/ 3200314 h 4978287"/>
              <a:gd name="connsiteX46" fmla="*/ 4345853 w 6460402"/>
              <a:gd name="connsiteY46" fmla="*/ 3200314 h 4978287"/>
              <a:gd name="connsiteX47" fmla="*/ 4345853 w 6460402"/>
              <a:gd name="connsiteY47" fmla="*/ 3217647 h 4978287"/>
              <a:gd name="connsiteX48" fmla="*/ 3926745 w 6460402"/>
              <a:gd name="connsiteY48" fmla="*/ 3636755 h 4978287"/>
              <a:gd name="connsiteX49" fmla="*/ 1502623 w 6460402"/>
              <a:gd name="connsiteY49" fmla="*/ 3636755 h 4978287"/>
              <a:gd name="connsiteX50" fmla="*/ 1500080 w 6460402"/>
              <a:gd name="connsiteY50" fmla="*/ 3661988 h 4978287"/>
              <a:gd name="connsiteX51" fmla="*/ 960699 w 6460402"/>
              <a:gd name="connsiteY51" fmla="*/ 4101596 h 4978287"/>
              <a:gd name="connsiteX52" fmla="*/ 410133 w 6460402"/>
              <a:gd name="connsiteY52" fmla="*/ 3551030 h 4978287"/>
              <a:gd name="connsiteX53" fmla="*/ 960699 w 6460402"/>
              <a:gd name="connsiteY53" fmla="*/ 3000464 h 4978287"/>
              <a:gd name="connsiteX54" fmla="*/ 1500080 w 6460402"/>
              <a:gd name="connsiteY54" fmla="*/ 3440072 h 4978287"/>
              <a:gd name="connsiteX55" fmla="*/ 1502808 w 6460402"/>
              <a:gd name="connsiteY55" fmla="*/ 3467134 h 4978287"/>
              <a:gd name="connsiteX56" fmla="*/ 3879826 w 6460402"/>
              <a:gd name="connsiteY56" fmla="*/ 3467134 h 4978287"/>
              <a:gd name="connsiteX57" fmla="*/ 4153486 w 6460402"/>
              <a:gd name="connsiteY57" fmla="*/ 3193474 h 4978287"/>
              <a:gd name="connsiteX58" fmla="*/ 4153486 w 6460402"/>
              <a:gd name="connsiteY58" fmla="*/ 2935531 h 4978287"/>
              <a:gd name="connsiteX59" fmla="*/ 4155352 w 6460402"/>
              <a:gd name="connsiteY59" fmla="*/ 2935531 h 4978287"/>
              <a:gd name="connsiteX60" fmla="*/ 4155352 w 6460402"/>
              <a:gd name="connsiteY60" fmla="*/ 2794026 h 4978287"/>
              <a:gd name="connsiteX61" fmla="*/ 4574460 w 6460402"/>
              <a:gd name="connsiteY61" fmla="*/ 2374918 h 4978287"/>
              <a:gd name="connsiteX62" fmla="*/ 5752319 w 6460402"/>
              <a:gd name="connsiteY62" fmla="*/ 2374918 h 4978287"/>
              <a:gd name="connsiteX63" fmla="*/ 5752319 w 6460402"/>
              <a:gd name="connsiteY63" fmla="*/ 2359082 h 4978287"/>
              <a:gd name="connsiteX64" fmla="*/ 2802547 w 6460402"/>
              <a:gd name="connsiteY64" fmla="*/ 2359082 h 4978287"/>
              <a:gd name="connsiteX65" fmla="*/ 2799911 w 6460402"/>
              <a:gd name="connsiteY65" fmla="*/ 2385229 h 4978287"/>
              <a:gd name="connsiteX66" fmla="*/ 2260530 w 6460402"/>
              <a:gd name="connsiteY66" fmla="*/ 2824837 h 4978287"/>
              <a:gd name="connsiteX67" fmla="*/ 1709964 w 6460402"/>
              <a:gd name="connsiteY67" fmla="*/ 2274271 h 4978287"/>
              <a:gd name="connsiteX68" fmla="*/ 2260530 w 6460402"/>
              <a:gd name="connsiteY68" fmla="*/ 1723705 h 4978287"/>
              <a:gd name="connsiteX69" fmla="*/ 2799911 w 6460402"/>
              <a:gd name="connsiteY69" fmla="*/ 2163313 h 4978287"/>
              <a:gd name="connsiteX70" fmla="*/ 2802547 w 6460402"/>
              <a:gd name="connsiteY70" fmla="*/ 2189461 h 4978287"/>
              <a:gd name="connsiteX71" fmla="*/ 5752319 w 6460402"/>
              <a:gd name="connsiteY71" fmla="*/ 2189461 h 4978287"/>
              <a:gd name="connsiteX72" fmla="*/ 5752319 w 6460402"/>
              <a:gd name="connsiteY72" fmla="*/ 2175435 h 4978287"/>
              <a:gd name="connsiteX73" fmla="*/ 4002959 w 6460402"/>
              <a:gd name="connsiteY73" fmla="*/ 2175435 h 4978287"/>
              <a:gd name="connsiteX74" fmla="*/ 3583851 w 6460402"/>
              <a:gd name="connsiteY74" fmla="*/ 1756327 h 4978287"/>
              <a:gd name="connsiteX75" fmla="*/ 3583851 w 6460402"/>
              <a:gd name="connsiteY75" fmla="*/ 1605112 h 4978287"/>
              <a:gd name="connsiteX76" fmla="*/ 3581985 w 6460402"/>
              <a:gd name="connsiteY76" fmla="*/ 1605112 h 4978287"/>
              <a:gd name="connsiteX77" fmla="*/ 3581985 w 6460402"/>
              <a:gd name="connsiteY77" fmla="*/ 926348 h 4978287"/>
              <a:gd name="connsiteX78" fmla="*/ 3308325 w 6460402"/>
              <a:gd name="connsiteY78" fmla="*/ 652688 h 4978287"/>
              <a:gd name="connsiteX79" fmla="*/ 1090838 w 6460402"/>
              <a:gd name="connsiteY79" fmla="*/ 652688 h 4978287"/>
              <a:gd name="connsiteX80" fmla="*/ 1089947 w 6460402"/>
              <a:gd name="connsiteY80" fmla="*/ 661524 h 4978287"/>
              <a:gd name="connsiteX81" fmla="*/ 550566 w 6460402"/>
              <a:gd name="connsiteY81" fmla="*/ 1101132 h 4978287"/>
              <a:gd name="connsiteX82" fmla="*/ 0 w 6460402"/>
              <a:gd name="connsiteY82" fmla="*/ 550566 h 4978287"/>
              <a:gd name="connsiteX83" fmla="*/ 550566 w 6460402"/>
              <a:gd name="connsiteY83" fmla="*/ 0 h 497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460402" h="4978287">
                <a:moveTo>
                  <a:pt x="6128642" y="2544539"/>
                </a:moveTo>
                <a:lnTo>
                  <a:pt x="6128642" y="2578165"/>
                </a:lnTo>
                <a:lnTo>
                  <a:pt x="6205767" y="2578165"/>
                </a:lnTo>
                <a:lnTo>
                  <a:pt x="6205767" y="2544539"/>
                </a:lnTo>
                <a:close/>
                <a:moveTo>
                  <a:pt x="6128642" y="2359082"/>
                </a:moveTo>
                <a:lnTo>
                  <a:pt x="6128642" y="2374918"/>
                </a:lnTo>
                <a:lnTo>
                  <a:pt x="6205767" y="2374918"/>
                </a:lnTo>
                <a:lnTo>
                  <a:pt x="6205767" y="2359082"/>
                </a:lnTo>
                <a:close/>
                <a:moveTo>
                  <a:pt x="6128642" y="2175435"/>
                </a:moveTo>
                <a:lnTo>
                  <a:pt x="6128642" y="2189461"/>
                </a:lnTo>
                <a:lnTo>
                  <a:pt x="6205767" y="2189461"/>
                </a:lnTo>
                <a:lnTo>
                  <a:pt x="6205767" y="2175435"/>
                </a:lnTo>
                <a:close/>
                <a:moveTo>
                  <a:pt x="550566" y="0"/>
                </a:moveTo>
                <a:cubicBezTo>
                  <a:pt x="816627" y="0"/>
                  <a:pt x="1038609" y="188724"/>
                  <a:pt x="1089947" y="439608"/>
                </a:cubicBezTo>
                <a:lnTo>
                  <a:pt x="1094328" y="483067"/>
                </a:lnTo>
                <a:lnTo>
                  <a:pt x="3355244" y="483067"/>
                </a:lnTo>
                <a:cubicBezTo>
                  <a:pt x="3586711" y="483067"/>
                  <a:pt x="3774352" y="670708"/>
                  <a:pt x="3774352" y="902175"/>
                </a:cubicBezTo>
                <a:lnTo>
                  <a:pt x="3774352" y="1433662"/>
                </a:lnTo>
                <a:lnTo>
                  <a:pt x="3776218" y="1433662"/>
                </a:lnTo>
                <a:lnTo>
                  <a:pt x="3776218" y="1732154"/>
                </a:lnTo>
                <a:cubicBezTo>
                  <a:pt x="3776218" y="1883292"/>
                  <a:pt x="3898740" y="2005814"/>
                  <a:pt x="4049878" y="2005814"/>
                </a:cubicBezTo>
                <a:lnTo>
                  <a:pt x="5752319" y="2005814"/>
                </a:lnTo>
                <a:lnTo>
                  <a:pt x="5752319" y="1999666"/>
                </a:lnTo>
                <a:lnTo>
                  <a:pt x="6128642" y="1999666"/>
                </a:lnTo>
                <a:lnTo>
                  <a:pt x="6128642" y="2005814"/>
                </a:lnTo>
                <a:lnTo>
                  <a:pt x="6205767" y="2005814"/>
                </a:lnTo>
                <a:lnTo>
                  <a:pt x="6205767" y="2005162"/>
                </a:lnTo>
                <a:lnTo>
                  <a:pt x="6460402" y="2005162"/>
                </a:lnTo>
                <a:lnTo>
                  <a:pt x="6460402" y="2740090"/>
                </a:lnTo>
                <a:lnTo>
                  <a:pt x="6227992" y="2740090"/>
                </a:lnTo>
                <a:lnTo>
                  <a:pt x="4948699" y="2747786"/>
                </a:lnTo>
                <a:cubicBezTo>
                  <a:pt x="4811301" y="2747786"/>
                  <a:pt x="4699917" y="2870308"/>
                  <a:pt x="4699917" y="3021446"/>
                </a:cubicBezTo>
                <a:lnTo>
                  <a:pt x="4699917" y="3886050"/>
                </a:lnTo>
                <a:lnTo>
                  <a:pt x="4722636" y="3888341"/>
                </a:lnTo>
                <a:cubicBezTo>
                  <a:pt x="4973520" y="3939679"/>
                  <a:pt x="5162244" y="4161661"/>
                  <a:pt x="5162244" y="4427721"/>
                </a:cubicBezTo>
                <a:cubicBezTo>
                  <a:pt x="5162244" y="4731790"/>
                  <a:pt x="4915747" y="4978287"/>
                  <a:pt x="4611678" y="4978287"/>
                </a:cubicBezTo>
                <a:cubicBezTo>
                  <a:pt x="4307609" y="4978287"/>
                  <a:pt x="4061112" y="4731790"/>
                  <a:pt x="4061112" y="4427721"/>
                </a:cubicBezTo>
                <a:cubicBezTo>
                  <a:pt x="4061112" y="4161661"/>
                  <a:pt x="4249837" y="3939679"/>
                  <a:pt x="4500720" y="3888341"/>
                </a:cubicBezTo>
                <a:lnTo>
                  <a:pt x="4525038" y="3885889"/>
                </a:lnTo>
                <a:lnTo>
                  <a:pt x="4525038" y="2997273"/>
                </a:lnTo>
                <a:cubicBezTo>
                  <a:pt x="4525038" y="2765806"/>
                  <a:pt x="4695621" y="2578165"/>
                  <a:pt x="4906045" y="2578165"/>
                </a:cubicBezTo>
                <a:lnTo>
                  <a:pt x="5752319" y="2578165"/>
                </a:lnTo>
                <a:lnTo>
                  <a:pt x="5752319" y="2544539"/>
                </a:lnTo>
                <a:lnTo>
                  <a:pt x="4621379" y="2544539"/>
                </a:lnTo>
                <a:cubicBezTo>
                  <a:pt x="4470241" y="2544539"/>
                  <a:pt x="4347719" y="2667061"/>
                  <a:pt x="4347719" y="2818199"/>
                </a:cubicBezTo>
                <a:lnTo>
                  <a:pt x="4347719" y="3200314"/>
                </a:lnTo>
                <a:lnTo>
                  <a:pt x="4345853" y="3200314"/>
                </a:lnTo>
                <a:lnTo>
                  <a:pt x="4345853" y="3217647"/>
                </a:lnTo>
                <a:cubicBezTo>
                  <a:pt x="4345853" y="3449114"/>
                  <a:pt x="4158212" y="3636755"/>
                  <a:pt x="3926745" y="3636755"/>
                </a:cubicBezTo>
                <a:lnTo>
                  <a:pt x="1502623" y="3636755"/>
                </a:lnTo>
                <a:lnTo>
                  <a:pt x="1500080" y="3661988"/>
                </a:lnTo>
                <a:cubicBezTo>
                  <a:pt x="1448742" y="3912872"/>
                  <a:pt x="1226760" y="4101596"/>
                  <a:pt x="960699" y="4101596"/>
                </a:cubicBezTo>
                <a:cubicBezTo>
                  <a:pt x="656630" y="4101596"/>
                  <a:pt x="410133" y="3855099"/>
                  <a:pt x="410133" y="3551030"/>
                </a:cubicBezTo>
                <a:cubicBezTo>
                  <a:pt x="410133" y="3246961"/>
                  <a:pt x="656630" y="3000464"/>
                  <a:pt x="960699" y="3000464"/>
                </a:cubicBezTo>
                <a:cubicBezTo>
                  <a:pt x="1226760" y="3000464"/>
                  <a:pt x="1448742" y="3189188"/>
                  <a:pt x="1500080" y="3440072"/>
                </a:cubicBezTo>
                <a:lnTo>
                  <a:pt x="1502808" y="3467134"/>
                </a:lnTo>
                <a:lnTo>
                  <a:pt x="3879826" y="3467134"/>
                </a:lnTo>
                <a:cubicBezTo>
                  <a:pt x="4030964" y="3467134"/>
                  <a:pt x="4153486" y="3344612"/>
                  <a:pt x="4153486" y="3193474"/>
                </a:cubicBezTo>
                <a:lnTo>
                  <a:pt x="4153486" y="2935531"/>
                </a:lnTo>
                <a:lnTo>
                  <a:pt x="4155352" y="2935531"/>
                </a:lnTo>
                <a:lnTo>
                  <a:pt x="4155352" y="2794026"/>
                </a:lnTo>
                <a:cubicBezTo>
                  <a:pt x="4155352" y="2562559"/>
                  <a:pt x="4342993" y="2374918"/>
                  <a:pt x="4574460" y="2374918"/>
                </a:cubicBezTo>
                <a:lnTo>
                  <a:pt x="5752319" y="2374918"/>
                </a:lnTo>
                <a:lnTo>
                  <a:pt x="5752319" y="2359082"/>
                </a:lnTo>
                <a:lnTo>
                  <a:pt x="2802547" y="2359082"/>
                </a:lnTo>
                <a:lnTo>
                  <a:pt x="2799911" y="2385229"/>
                </a:lnTo>
                <a:cubicBezTo>
                  <a:pt x="2748573" y="2636113"/>
                  <a:pt x="2526591" y="2824837"/>
                  <a:pt x="2260530" y="2824837"/>
                </a:cubicBezTo>
                <a:cubicBezTo>
                  <a:pt x="1956461" y="2824837"/>
                  <a:pt x="1709964" y="2578340"/>
                  <a:pt x="1709964" y="2274271"/>
                </a:cubicBezTo>
                <a:cubicBezTo>
                  <a:pt x="1709964" y="1970202"/>
                  <a:pt x="1956461" y="1723705"/>
                  <a:pt x="2260530" y="1723705"/>
                </a:cubicBezTo>
                <a:cubicBezTo>
                  <a:pt x="2526591" y="1723705"/>
                  <a:pt x="2748573" y="1912429"/>
                  <a:pt x="2799911" y="2163313"/>
                </a:cubicBezTo>
                <a:lnTo>
                  <a:pt x="2802547" y="2189461"/>
                </a:lnTo>
                <a:lnTo>
                  <a:pt x="5752319" y="2189461"/>
                </a:lnTo>
                <a:lnTo>
                  <a:pt x="5752319" y="2175435"/>
                </a:lnTo>
                <a:lnTo>
                  <a:pt x="4002959" y="2175435"/>
                </a:lnTo>
                <a:cubicBezTo>
                  <a:pt x="3771492" y="2175435"/>
                  <a:pt x="3583851" y="1987794"/>
                  <a:pt x="3583851" y="1756327"/>
                </a:cubicBezTo>
                <a:lnTo>
                  <a:pt x="3583851" y="1605112"/>
                </a:lnTo>
                <a:lnTo>
                  <a:pt x="3581985" y="1605112"/>
                </a:lnTo>
                <a:lnTo>
                  <a:pt x="3581985" y="926348"/>
                </a:lnTo>
                <a:cubicBezTo>
                  <a:pt x="3581985" y="775210"/>
                  <a:pt x="3459463" y="652688"/>
                  <a:pt x="3308325" y="652688"/>
                </a:cubicBezTo>
                <a:lnTo>
                  <a:pt x="1090838" y="652688"/>
                </a:lnTo>
                <a:lnTo>
                  <a:pt x="1089947" y="661524"/>
                </a:lnTo>
                <a:cubicBezTo>
                  <a:pt x="1038609" y="912408"/>
                  <a:pt x="816627" y="1101132"/>
                  <a:pt x="550566" y="1101132"/>
                </a:cubicBezTo>
                <a:cubicBezTo>
                  <a:pt x="246497" y="1101132"/>
                  <a:pt x="0" y="854635"/>
                  <a:pt x="0" y="550566"/>
                </a:cubicBezTo>
                <a:cubicBezTo>
                  <a:pt x="0" y="246497"/>
                  <a:pt x="246497" y="0"/>
                  <a:pt x="550566" y="0"/>
                </a:cubicBezTo>
                <a:close/>
              </a:path>
            </a:pathLst>
          </a:custGeom>
          <a:solidFill>
            <a:schemeClr val="bg1"/>
          </a:solidFill>
          <a:ln>
            <a:noFill/>
          </a:ln>
          <a:effectLst>
            <a:outerShdw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747768" y="1201883"/>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157901" y="4202347"/>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808880" y="5079038"/>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942100" y="636625"/>
            <a:ext cx="2406357" cy="897082"/>
            <a:chOff x="2665566" y="1142711"/>
            <a:chExt cx="2406357" cy="897082"/>
          </a:xfrm>
        </p:grpSpPr>
        <p:sp>
          <p:nvSpPr>
            <p:cNvPr id="7" name="文本框 6"/>
            <p:cNvSpPr txBox="1"/>
            <p:nvPr/>
          </p:nvSpPr>
          <p:spPr bwMode="auto">
            <a:xfrm>
              <a:off x="2665566" y="1541195"/>
              <a:ext cx="2406357" cy="498598"/>
            </a:xfrm>
            <a:prstGeom prst="rect">
              <a:avLst/>
            </a:prstGeom>
            <a:noFill/>
          </p:spPr>
          <p:txBody>
            <a:bodyPr wrap="square">
              <a:spAutoFit/>
            </a:bodyPr>
            <a:lstStyle/>
            <a:p>
              <a:pPr algn="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8" name="文本框 7"/>
            <p:cNvSpPr txBox="1"/>
            <p:nvPr/>
          </p:nvSpPr>
          <p:spPr bwMode="auto">
            <a:xfrm>
              <a:off x="2716685" y="1221161"/>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9" name="文本框 8"/>
            <p:cNvSpPr txBox="1"/>
            <p:nvPr/>
          </p:nvSpPr>
          <p:spPr>
            <a:xfrm>
              <a:off x="4477367" y="1142711"/>
              <a:ext cx="579636"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rPr>
                <a:t>01</a:t>
              </a:r>
              <a:endParaRPr lang="zh-CN" altLang="en-US" sz="2800" dirty="0">
                <a:solidFill>
                  <a:schemeClr val="accent1"/>
                </a:solidFill>
                <a:latin typeface="Impact" panose="020B0806030902050204" pitchFamily="34" charset="0"/>
              </a:endParaRPr>
            </a:p>
          </p:txBody>
        </p:sp>
      </p:grpSp>
      <p:sp>
        <p:nvSpPr>
          <p:cNvPr id="10" name="椭圆 9"/>
          <p:cNvSpPr/>
          <p:nvPr/>
        </p:nvSpPr>
        <p:spPr>
          <a:xfrm>
            <a:off x="3832026" y="1286141"/>
            <a:ext cx="763118" cy="763118"/>
          </a:xfrm>
          <a:prstGeom prst="ellipse">
            <a:avLst/>
          </a:prstGeom>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457732" y="2925588"/>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541990" y="3009846"/>
            <a:ext cx="763118" cy="763118"/>
          </a:xfrm>
          <a:prstGeom prst="ellipse">
            <a:avLst/>
          </a:prstGeom>
          <a:solidFill>
            <a:schemeClr val="accent3"/>
          </a:solidFill>
          <a:ln>
            <a:noFill/>
          </a:ln>
          <a:effectLst>
            <a:innerShdw dist="889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242159" y="4286605"/>
            <a:ext cx="763118" cy="763118"/>
          </a:xfrm>
          <a:prstGeom prst="ellipse">
            <a:avLst/>
          </a:prstGeom>
          <a:solidFill>
            <a:schemeClr val="accent2"/>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893138" y="5163296"/>
            <a:ext cx="763118" cy="763118"/>
          </a:xfrm>
          <a:prstGeom prst="ellipse">
            <a:avLst/>
          </a:prstGeom>
          <a:solidFill>
            <a:schemeClr val="accent4"/>
          </a:solidFill>
          <a:ln>
            <a:noFill/>
          </a:ln>
          <a:effectLst>
            <a:innerShdw dist="889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9695772" y="2951609"/>
            <a:ext cx="1390407" cy="1198626"/>
          </a:xfrm>
          <a:prstGeom prst="triangle">
            <a:avLst/>
          </a:prstGeom>
          <a:gradFill>
            <a:gsLst>
              <a:gs pos="50000">
                <a:schemeClr val="bg1"/>
              </a:gs>
              <a:gs pos="50000">
                <a:srgbClr val="E8E8E8"/>
              </a:gs>
            </a:gsLst>
            <a:lin ang="0" scaled="0"/>
          </a:gradFill>
          <a:ln>
            <a:no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9305852" y="3116801"/>
            <a:ext cx="109487" cy="744415"/>
            <a:chOff x="7917305" y="1679687"/>
            <a:chExt cx="213360" cy="853440"/>
          </a:xfrm>
        </p:grpSpPr>
        <p:sp>
          <p:nvSpPr>
            <p:cNvPr id="17" name="矩形 16"/>
            <p:cNvSpPr/>
            <p:nvPr/>
          </p:nvSpPr>
          <p:spPr>
            <a:xfrm>
              <a:off x="7917305" y="1679687"/>
              <a:ext cx="213360" cy="213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917305" y="1893047"/>
              <a:ext cx="213360" cy="213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917305" y="2106407"/>
              <a:ext cx="213360" cy="213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917305" y="2319767"/>
              <a:ext cx="213360" cy="213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16200000" flipH="1">
            <a:off x="3514771" y="4208169"/>
            <a:ext cx="1202003" cy="919989"/>
            <a:chOff x="911201" y="1622002"/>
            <a:chExt cx="2283025" cy="1747386"/>
          </a:xfrm>
        </p:grpSpPr>
        <p:sp>
          <p:nvSpPr>
            <p:cNvPr id="22" name="矩形 21"/>
            <p:cNvSpPr/>
            <p:nvPr/>
          </p:nvSpPr>
          <p:spPr>
            <a:xfrm>
              <a:off x="2026099" y="1679379"/>
              <a:ext cx="60759" cy="489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952570" y="2048530"/>
              <a:ext cx="209661" cy="209661"/>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H="1">
            <a:off x="1392211" y="4192452"/>
            <a:ext cx="2406357" cy="1100215"/>
            <a:chOff x="2665566" y="1142711"/>
            <a:chExt cx="2406357" cy="1100215"/>
          </a:xfrm>
        </p:grpSpPr>
        <p:sp>
          <p:nvSpPr>
            <p:cNvPr id="30" name="文本框 29"/>
            <p:cNvSpPr txBox="1"/>
            <p:nvPr/>
          </p:nvSpPr>
          <p:spPr bwMode="auto">
            <a:xfrm>
              <a:off x="2665566" y="1541195"/>
              <a:ext cx="2406357" cy="701731"/>
            </a:xfrm>
            <a:prstGeom prst="rect">
              <a:avLst/>
            </a:prstGeom>
            <a:noFill/>
          </p:spPr>
          <p:txBody>
            <a:bodyPr wrap="square">
              <a:spAutoFit/>
            </a:bodyPr>
            <a:lstStyle/>
            <a:p>
              <a:pP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31" name="文本框 30"/>
            <p:cNvSpPr txBox="1"/>
            <p:nvPr/>
          </p:nvSpPr>
          <p:spPr bwMode="auto">
            <a:xfrm>
              <a:off x="2716685" y="1221161"/>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32" name="文本框 31"/>
            <p:cNvSpPr txBox="1"/>
            <p:nvPr/>
          </p:nvSpPr>
          <p:spPr>
            <a:xfrm>
              <a:off x="4477367" y="1142711"/>
              <a:ext cx="579636" cy="523220"/>
            </a:xfrm>
            <a:prstGeom prst="rect">
              <a:avLst/>
            </a:prstGeom>
            <a:noFill/>
          </p:spPr>
          <p:txBody>
            <a:bodyPr wrap="square" rtlCol="0">
              <a:spAutoFit/>
            </a:bodyPr>
            <a:lstStyle/>
            <a:p>
              <a:r>
                <a:rPr lang="en-US" altLang="zh-CN" sz="2800" dirty="0">
                  <a:solidFill>
                    <a:schemeClr val="accent2"/>
                  </a:solidFill>
                  <a:latin typeface="Impact" panose="020B0806030902050204" pitchFamily="34" charset="0"/>
                </a:rPr>
                <a:t>03</a:t>
              </a:r>
              <a:endParaRPr lang="zh-CN" altLang="en-US" sz="2800" dirty="0">
                <a:solidFill>
                  <a:schemeClr val="accent2"/>
                </a:solidFill>
                <a:latin typeface="Impact" panose="020B0806030902050204" pitchFamily="34" charset="0"/>
              </a:endParaRPr>
            </a:p>
          </p:txBody>
        </p:sp>
      </p:grpSp>
      <p:grpSp>
        <p:nvGrpSpPr>
          <p:cNvPr id="33" name="组合 32"/>
          <p:cNvGrpSpPr/>
          <p:nvPr/>
        </p:nvGrpSpPr>
        <p:grpSpPr>
          <a:xfrm rot="16200000" flipH="1">
            <a:off x="7125695" y="5097560"/>
            <a:ext cx="1202003" cy="919989"/>
            <a:chOff x="911201" y="1622002"/>
            <a:chExt cx="2283025" cy="1747386"/>
          </a:xfrm>
        </p:grpSpPr>
        <p:sp>
          <p:nvSpPr>
            <p:cNvPr id="34" name="矩形 33"/>
            <p:cNvSpPr/>
            <p:nvPr/>
          </p:nvSpPr>
          <p:spPr>
            <a:xfrm>
              <a:off x="2026099" y="1679379"/>
              <a:ext cx="60759" cy="489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952570" y="2048530"/>
              <a:ext cx="209661" cy="209661"/>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5011991" y="5126750"/>
            <a:ext cx="2406357" cy="1100215"/>
            <a:chOff x="2665566" y="1142711"/>
            <a:chExt cx="2406357" cy="1100215"/>
          </a:xfrm>
        </p:grpSpPr>
        <p:sp>
          <p:nvSpPr>
            <p:cNvPr id="42" name="文本框 41"/>
            <p:cNvSpPr txBox="1"/>
            <p:nvPr/>
          </p:nvSpPr>
          <p:spPr bwMode="auto">
            <a:xfrm>
              <a:off x="2665566" y="1541195"/>
              <a:ext cx="2406357" cy="701731"/>
            </a:xfrm>
            <a:prstGeom prst="rect">
              <a:avLst/>
            </a:prstGeom>
            <a:noFill/>
          </p:spPr>
          <p:txBody>
            <a:bodyPr wrap="square">
              <a:spAutoFit/>
            </a:bodyPr>
            <a:lstStyle/>
            <a:p>
              <a:pP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43" name="文本框 42"/>
            <p:cNvSpPr txBox="1"/>
            <p:nvPr/>
          </p:nvSpPr>
          <p:spPr bwMode="auto">
            <a:xfrm>
              <a:off x="2716685" y="1221161"/>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44" name="文本框 43"/>
            <p:cNvSpPr txBox="1"/>
            <p:nvPr/>
          </p:nvSpPr>
          <p:spPr>
            <a:xfrm>
              <a:off x="4477367" y="1142711"/>
              <a:ext cx="579636" cy="523220"/>
            </a:xfrm>
            <a:prstGeom prst="rect">
              <a:avLst/>
            </a:prstGeom>
            <a:noFill/>
          </p:spPr>
          <p:txBody>
            <a:bodyPr wrap="square" rtlCol="0">
              <a:spAutoFit/>
            </a:bodyPr>
            <a:lstStyle/>
            <a:p>
              <a:r>
                <a:rPr lang="en-US" altLang="zh-CN" sz="2800" dirty="0">
                  <a:solidFill>
                    <a:schemeClr val="accent4"/>
                  </a:solidFill>
                  <a:latin typeface="Impact" panose="020B0806030902050204" pitchFamily="34" charset="0"/>
                </a:rPr>
                <a:t>04</a:t>
              </a:r>
              <a:endParaRPr lang="zh-CN" altLang="en-US" sz="2800" dirty="0">
                <a:solidFill>
                  <a:schemeClr val="accent4"/>
                </a:solidFill>
                <a:latin typeface="Impact" panose="020B0806030902050204" pitchFamily="34" charset="0"/>
              </a:endParaRPr>
            </a:p>
          </p:txBody>
        </p:sp>
      </p:grpSp>
      <p:grpSp>
        <p:nvGrpSpPr>
          <p:cNvPr id="45" name="组合 44"/>
          <p:cNvGrpSpPr/>
          <p:nvPr/>
        </p:nvGrpSpPr>
        <p:grpSpPr>
          <a:xfrm rot="16200000" flipH="1">
            <a:off x="4786167" y="2925831"/>
            <a:ext cx="1202003" cy="919989"/>
            <a:chOff x="911201" y="1622002"/>
            <a:chExt cx="2283025" cy="1747386"/>
          </a:xfrm>
        </p:grpSpPr>
        <p:sp>
          <p:nvSpPr>
            <p:cNvPr id="46" name="矩形 45"/>
            <p:cNvSpPr/>
            <p:nvPr/>
          </p:nvSpPr>
          <p:spPr>
            <a:xfrm>
              <a:off x="2026099" y="1679379"/>
              <a:ext cx="60759" cy="489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952570" y="2048530"/>
              <a:ext cx="209661" cy="209661"/>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flipH="1">
            <a:off x="2641891" y="2917548"/>
            <a:ext cx="2406357" cy="1100215"/>
            <a:chOff x="2665566" y="1142711"/>
            <a:chExt cx="2406357" cy="1100215"/>
          </a:xfrm>
        </p:grpSpPr>
        <p:sp>
          <p:nvSpPr>
            <p:cNvPr id="54" name="文本框 53"/>
            <p:cNvSpPr txBox="1"/>
            <p:nvPr/>
          </p:nvSpPr>
          <p:spPr bwMode="auto">
            <a:xfrm>
              <a:off x="2665566" y="1541195"/>
              <a:ext cx="2406357" cy="701731"/>
            </a:xfrm>
            <a:prstGeom prst="rect">
              <a:avLst/>
            </a:prstGeom>
            <a:noFill/>
          </p:spPr>
          <p:txBody>
            <a:bodyPr wrap="square">
              <a:spAutoFit/>
            </a:bodyPr>
            <a:lstStyle/>
            <a:p>
              <a:pP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55" name="文本框 54"/>
            <p:cNvSpPr txBox="1"/>
            <p:nvPr/>
          </p:nvSpPr>
          <p:spPr bwMode="auto">
            <a:xfrm>
              <a:off x="2716685" y="1221161"/>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56" name="文本框 55"/>
            <p:cNvSpPr txBox="1"/>
            <p:nvPr/>
          </p:nvSpPr>
          <p:spPr>
            <a:xfrm>
              <a:off x="4477367" y="1142711"/>
              <a:ext cx="579636" cy="523220"/>
            </a:xfrm>
            <a:prstGeom prst="rect">
              <a:avLst/>
            </a:prstGeom>
            <a:noFill/>
          </p:spPr>
          <p:txBody>
            <a:bodyPr wrap="square" rtlCol="0">
              <a:spAutoFit/>
            </a:bodyPr>
            <a:lstStyle/>
            <a:p>
              <a:r>
                <a:rPr lang="en-US" altLang="zh-CN" sz="2800" dirty="0">
                  <a:solidFill>
                    <a:schemeClr val="accent3"/>
                  </a:solidFill>
                  <a:latin typeface="Impact" panose="020B0806030902050204" pitchFamily="34" charset="0"/>
                </a:rPr>
                <a:t>02</a:t>
              </a:r>
              <a:endParaRPr lang="zh-CN" altLang="en-US" sz="2800" dirty="0">
                <a:solidFill>
                  <a:schemeClr val="accent3"/>
                </a:solidFill>
                <a:latin typeface="Impact" panose="020B0806030902050204" pitchFamily="34" charset="0"/>
              </a:endParaRPr>
            </a:p>
          </p:txBody>
        </p:sp>
      </p:grpSp>
      <p:grpSp>
        <p:nvGrpSpPr>
          <p:cNvPr id="57" name="组合 56"/>
          <p:cNvGrpSpPr/>
          <p:nvPr/>
        </p:nvGrpSpPr>
        <p:grpSpPr>
          <a:xfrm rot="1200000" flipH="1">
            <a:off x="3792473" y="837831"/>
            <a:ext cx="1202003" cy="813387"/>
            <a:chOff x="911201" y="1824478"/>
            <a:chExt cx="2283025" cy="1544910"/>
          </a:xfrm>
        </p:grpSpPr>
        <p:sp>
          <p:nvSpPr>
            <p:cNvPr id="58" name="矩形 57"/>
            <p:cNvSpPr/>
            <p:nvPr/>
          </p:nvSpPr>
          <p:spPr>
            <a:xfrm rot="17400000">
              <a:off x="1340906" y="1872051"/>
              <a:ext cx="60758" cy="4896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526843" y="2124151"/>
              <a:ext cx="209662" cy="20966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1582206" y="2182455"/>
              <a:ext cx="98933" cy="98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062963" y="1964312"/>
              <a:ext cx="98933" cy="989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8128470" y="5396947"/>
            <a:ext cx="292455" cy="308081"/>
            <a:chOff x="6596990" y="5657399"/>
            <a:chExt cx="428184" cy="496168"/>
          </a:xfrm>
          <a:solidFill>
            <a:schemeClr val="bg1"/>
          </a:solidFill>
        </p:grpSpPr>
        <p:sp>
          <p:nvSpPr>
            <p:cNvPr id="66" name="Freeform 25"/>
            <p:cNvSpPr/>
            <p:nvPr/>
          </p:nvSpPr>
          <p:spPr bwMode="auto">
            <a:xfrm>
              <a:off x="6678095" y="6064113"/>
              <a:ext cx="265975" cy="89454"/>
            </a:xfrm>
            <a:custGeom>
              <a:avLst/>
              <a:gdLst>
                <a:gd name="T0" fmla="*/ 86 w 94"/>
                <a:gd name="T1" fmla="*/ 22 h 32"/>
                <a:gd name="T2" fmla="*/ 64 w 94"/>
                <a:gd name="T3" fmla="*/ 22 h 32"/>
                <a:gd name="T4" fmla="*/ 64 w 94"/>
                <a:gd name="T5" fmla="*/ 0 h 32"/>
                <a:gd name="T6" fmla="*/ 31 w 94"/>
                <a:gd name="T7" fmla="*/ 0 h 32"/>
                <a:gd name="T8" fmla="*/ 31 w 94"/>
                <a:gd name="T9" fmla="*/ 22 h 32"/>
                <a:gd name="T10" fmla="*/ 8 w 94"/>
                <a:gd name="T11" fmla="*/ 22 h 32"/>
                <a:gd name="T12" fmla="*/ 0 w 94"/>
                <a:gd name="T13" fmla="*/ 27 h 32"/>
                <a:gd name="T14" fmla="*/ 0 w 94"/>
                <a:gd name="T15" fmla="*/ 32 h 32"/>
                <a:gd name="T16" fmla="*/ 94 w 94"/>
                <a:gd name="T17" fmla="*/ 32 h 32"/>
                <a:gd name="T18" fmla="*/ 94 w 94"/>
                <a:gd name="T19" fmla="*/ 27 h 32"/>
                <a:gd name="T20" fmla="*/ 86 w 94"/>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32">
                  <a:moveTo>
                    <a:pt x="86" y="22"/>
                  </a:moveTo>
                  <a:cubicBezTo>
                    <a:pt x="64" y="22"/>
                    <a:pt x="64" y="22"/>
                    <a:pt x="64" y="22"/>
                  </a:cubicBezTo>
                  <a:cubicBezTo>
                    <a:pt x="64" y="0"/>
                    <a:pt x="64" y="0"/>
                    <a:pt x="64" y="0"/>
                  </a:cubicBezTo>
                  <a:cubicBezTo>
                    <a:pt x="31" y="0"/>
                    <a:pt x="31" y="0"/>
                    <a:pt x="31" y="0"/>
                  </a:cubicBezTo>
                  <a:cubicBezTo>
                    <a:pt x="31" y="22"/>
                    <a:pt x="31" y="22"/>
                    <a:pt x="31" y="22"/>
                  </a:cubicBezTo>
                  <a:cubicBezTo>
                    <a:pt x="8" y="22"/>
                    <a:pt x="8" y="22"/>
                    <a:pt x="8" y="22"/>
                  </a:cubicBezTo>
                  <a:cubicBezTo>
                    <a:pt x="4" y="22"/>
                    <a:pt x="0" y="24"/>
                    <a:pt x="0" y="27"/>
                  </a:cubicBezTo>
                  <a:cubicBezTo>
                    <a:pt x="0" y="32"/>
                    <a:pt x="0" y="32"/>
                    <a:pt x="0" y="32"/>
                  </a:cubicBezTo>
                  <a:cubicBezTo>
                    <a:pt x="94" y="32"/>
                    <a:pt x="94" y="32"/>
                    <a:pt x="94" y="32"/>
                  </a:cubicBezTo>
                  <a:cubicBezTo>
                    <a:pt x="94" y="27"/>
                    <a:pt x="94" y="27"/>
                    <a:pt x="94" y="27"/>
                  </a:cubicBezTo>
                  <a:cubicBezTo>
                    <a:pt x="94" y="24"/>
                    <a:pt x="90" y="22"/>
                    <a:pt x="86"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7" name="Freeform 26"/>
            <p:cNvSpPr/>
            <p:nvPr/>
          </p:nvSpPr>
          <p:spPr bwMode="auto">
            <a:xfrm>
              <a:off x="6718647" y="5789789"/>
              <a:ext cx="66792" cy="124042"/>
            </a:xfrm>
            <a:custGeom>
              <a:avLst/>
              <a:gdLst>
                <a:gd name="T0" fmla="*/ 15 w 24"/>
                <a:gd name="T1" fmla="*/ 18 h 44"/>
                <a:gd name="T2" fmla="*/ 9 w 24"/>
                <a:gd name="T3" fmla="*/ 14 h 44"/>
                <a:gd name="T4" fmla="*/ 13 w 24"/>
                <a:gd name="T5" fmla="*/ 11 h 44"/>
                <a:gd name="T6" fmla="*/ 21 w 24"/>
                <a:gd name="T7" fmla="*/ 13 h 44"/>
                <a:gd name="T8" fmla="*/ 23 w 24"/>
                <a:gd name="T9" fmla="*/ 6 h 44"/>
                <a:gd name="T10" fmla="*/ 15 w 24"/>
                <a:gd name="T11" fmla="*/ 5 h 44"/>
                <a:gd name="T12" fmla="*/ 15 w 24"/>
                <a:gd name="T13" fmla="*/ 0 h 44"/>
                <a:gd name="T14" fmla="*/ 9 w 24"/>
                <a:gd name="T15" fmla="*/ 0 h 44"/>
                <a:gd name="T16" fmla="*/ 9 w 24"/>
                <a:gd name="T17" fmla="*/ 5 h 44"/>
                <a:gd name="T18" fmla="*/ 0 w 24"/>
                <a:gd name="T19" fmla="*/ 15 h 44"/>
                <a:gd name="T20" fmla="*/ 10 w 24"/>
                <a:gd name="T21" fmla="*/ 25 h 44"/>
                <a:gd name="T22" fmla="*/ 16 w 24"/>
                <a:gd name="T23" fmla="*/ 29 h 44"/>
                <a:gd name="T24" fmla="*/ 11 w 24"/>
                <a:gd name="T25" fmla="*/ 33 h 44"/>
                <a:gd name="T26" fmla="*/ 2 w 24"/>
                <a:gd name="T27" fmla="*/ 30 h 44"/>
                <a:gd name="T28" fmla="*/ 0 w 24"/>
                <a:gd name="T29" fmla="*/ 37 h 44"/>
                <a:gd name="T30" fmla="*/ 9 w 24"/>
                <a:gd name="T31" fmla="*/ 39 h 44"/>
                <a:gd name="T32" fmla="*/ 9 w 24"/>
                <a:gd name="T33" fmla="*/ 44 h 44"/>
                <a:gd name="T34" fmla="*/ 15 w 24"/>
                <a:gd name="T35" fmla="*/ 44 h 44"/>
                <a:gd name="T36" fmla="*/ 15 w 24"/>
                <a:gd name="T37" fmla="*/ 38 h 44"/>
                <a:gd name="T38" fmla="*/ 24 w 24"/>
                <a:gd name="T39" fmla="*/ 29 h 44"/>
                <a:gd name="T40" fmla="*/ 15 w 24"/>
                <a:gd name="T4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4">
                  <a:moveTo>
                    <a:pt x="15" y="18"/>
                  </a:moveTo>
                  <a:cubicBezTo>
                    <a:pt x="10" y="17"/>
                    <a:pt x="9" y="15"/>
                    <a:pt x="9" y="14"/>
                  </a:cubicBezTo>
                  <a:cubicBezTo>
                    <a:pt x="9" y="12"/>
                    <a:pt x="10" y="11"/>
                    <a:pt x="13" y="11"/>
                  </a:cubicBezTo>
                  <a:cubicBezTo>
                    <a:pt x="17" y="11"/>
                    <a:pt x="20" y="12"/>
                    <a:pt x="21" y="13"/>
                  </a:cubicBezTo>
                  <a:cubicBezTo>
                    <a:pt x="23" y="6"/>
                    <a:pt x="23" y="6"/>
                    <a:pt x="23" y="6"/>
                  </a:cubicBezTo>
                  <a:cubicBezTo>
                    <a:pt x="21" y="6"/>
                    <a:pt x="18" y="5"/>
                    <a:pt x="15" y="5"/>
                  </a:cubicBezTo>
                  <a:cubicBezTo>
                    <a:pt x="15" y="0"/>
                    <a:pt x="15" y="0"/>
                    <a:pt x="15" y="0"/>
                  </a:cubicBezTo>
                  <a:cubicBezTo>
                    <a:pt x="9" y="0"/>
                    <a:pt x="9" y="0"/>
                    <a:pt x="9" y="0"/>
                  </a:cubicBezTo>
                  <a:cubicBezTo>
                    <a:pt x="9" y="5"/>
                    <a:pt x="9" y="5"/>
                    <a:pt x="9" y="5"/>
                  </a:cubicBezTo>
                  <a:cubicBezTo>
                    <a:pt x="4" y="6"/>
                    <a:pt x="0" y="10"/>
                    <a:pt x="0" y="15"/>
                  </a:cubicBezTo>
                  <a:cubicBezTo>
                    <a:pt x="0" y="20"/>
                    <a:pt x="4" y="23"/>
                    <a:pt x="10" y="25"/>
                  </a:cubicBezTo>
                  <a:cubicBezTo>
                    <a:pt x="14" y="26"/>
                    <a:pt x="16" y="27"/>
                    <a:pt x="16" y="29"/>
                  </a:cubicBezTo>
                  <a:cubicBezTo>
                    <a:pt x="16" y="31"/>
                    <a:pt x="14" y="33"/>
                    <a:pt x="11" y="33"/>
                  </a:cubicBezTo>
                  <a:cubicBezTo>
                    <a:pt x="7" y="33"/>
                    <a:pt x="4" y="32"/>
                    <a:pt x="2" y="30"/>
                  </a:cubicBezTo>
                  <a:cubicBezTo>
                    <a:pt x="0" y="37"/>
                    <a:pt x="0" y="37"/>
                    <a:pt x="0" y="37"/>
                  </a:cubicBezTo>
                  <a:cubicBezTo>
                    <a:pt x="2" y="38"/>
                    <a:pt x="6" y="39"/>
                    <a:pt x="9" y="39"/>
                  </a:cubicBezTo>
                  <a:cubicBezTo>
                    <a:pt x="9" y="44"/>
                    <a:pt x="9" y="44"/>
                    <a:pt x="9" y="44"/>
                  </a:cubicBezTo>
                  <a:cubicBezTo>
                    <a:pt x="15" y="44"/>
                    <a:pt x="15" y="44"/>
                    <a:pt x="15" y="44"/>
                  </a:cubicBezTo>
                  <a:cubicBezTo>
                    <a:pt x="15" y="38"/>
                    <a:pt x="15" y="38"/>
                    <a:pt x="15" y="38"/>
                  </a:cubicBezTo>
                  <a:cubicBezTo>
                    <a:pt x="21" y="37"/>
                    <a:pt x="24" y="33"/>
                    <a:pt x="24" y="29"/>
                  </a:cubicBezTo>
                  <a:cubicBezTo>
                    <a:pt x="24" y="24"/>
                    <a:pt x="22" y="21"/>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8" name="Freeform 27"/>
            <p:cNvSpPr>
              <a:spLocks noEditPoints="1"/>
            </p:cNvSpPr>
            <p:nvPr/>
          </p:nvSpPr>
          <p:spPr bwMode="auto">
            <a:xfrm>
              <a:off x="6655434" y="5758779"/>
              <a:ext cx="192027" cy="186063"/>
            </a:xfrm>
            <a:custGeom>
              <a:avLst/>
              <a:gdLst>
                <a:gd name="T0" fmla="*/ 34 w 68"/>
                <a:gd name="T1" fmla="*/ 0 h 66"/>
                <a:gd name="T2" fmla="*/ 0 w 68"/>
                <a:gd name="T3" fmla="*/ 33 h 66"/>
                <a:gd name="T4" fmla="*/ 34 w 68"/>
                <a:gd name="T5" fmla="*/ 66 h 66"/>
                <a:gd name="T6" fmla="*/ 68 w 68"/>
                <a:gd name="T7" fmla="*/ 33 h 66"/>
                <a:gd name="T8" fmla="*/ 34 w 68"/>
                <a:gd name="T9" fmla="*/ 0 h 66"/>
                <a:gd name="T10" fmla="*/ 34 w 68"/>
                <a:gd name="T11" fmla="*/ 59 h 66"/>
                <a:gd name="T12" fmla="*/ 7 w 68"/>
                <a:gd name="T13" fmla="*/ 33 h 66"/>
                <a:gd name="T14" fmla="*/ 34 w 68"/>
                <a:gd name="T15" fmla="*/ 7 h 66"/>
                <a:gd name="T16" fmla="*/ 60 w 68"/>
                <a:gd name="T17" fmla="*/ 33 h 66"/>
                <a:gd name="T18" fmla="*/ 34 w 68"/>
                <a:gd name="T19"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6">
                  <a:moveTo>
                    <a:pt x="34" y="0"/>
                  </a:moveTo>
                  <a:cubicBezTo>
                    <a:pt x="15" y="0"/>
                    <a:pt x="0" y="15"/>
                    <a:pt x="0" y="33"/>
                  </a:cubicBezTo>
                  <a:cubicBezTo>
                    <a:pt x="0" y="51"/>
                    <a:pt x="15" y="66"/>
                    <a:pt x="34" y="66"/>
                  </a:cubicBezTo>
                  <a:cubicBezTo>
                    <a:pt x="53" y="66"/>
                    <a:pt x="68" y="51"/>
                    <a:pt x="68" y="33"/>
                  </a:cubicBezTo>
                  <a:cubicBezTo>
                    <a:pt x="68" y="15"/>
                    <a:pt x="53" y="0"/>
                    <a:pt x="34" y="0"/>
                  </a:cubicBezTo>
                  <a:close/>
                  <a:moveTo>
                    <a:pt x="34" y="59"/>
                  </a:moveTo>
                  <a:cubicBezTo>
                    <a:pt x="19" y="59"/>
                    <a:pt x="7" y="47"/>
                    <a:pt x="7" y="33"/>
                  </a:cubicBezTo>
                  <a:cubicBezTo>
                    <a:pt x="7" y="19"/>
                    <a:pt x="19" y="7"/>
                    <a:pt x="34" y="7"/>
                  </a:cubicBezTo>
                  <a:cubicBezTo>
                    <a:pt x="49" y="7"/>
                    <a:pt x="60" y="19"/>
                    <a:pt x="60" y="33"/>
                  </a:cubicBezTo>
                  <a:cubicBezTo>
                    <a:pt x="60" y="47"/>
                    <a:pt x="49" y="59"/>
                    <a:pt x="3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9" name="Freeform 28"/>
            <p:cNvSpPr/>
            <p:nvPr/>
          </p:nvSpPr>
          <p:spPr bwMode="auto">
            <a:xfrm>
              <a:off x="6876085" y="5680060"/>
              <a:ext cx="53672" cy="98995"/>
            </a:xfrm>
            <a:custGeom>
              <a:avLst/>
              <a:gdLst>
                <a:gd name="T0" fmla="*/ 8 w 19"/>
                <a:gd name="T1" fmla="*/ 26 h 35"/>
                <a:gd name="T2" fmla="*/ 1 w 19"/>
                <a:gd name="T3" fmla="*/ 24 h 35"/>
                <a:gd name="T4" fmla="*/ 0 w 19"/>
                <a:gd name="T5" fmla="*/ 29 h 35"/>
                <a:gd name="T6" fmla="*/ 7 w 19"/>
                <a:gd name="T7" fmla="*/ 31 h 35"/>
                <a:gd name="T8" fmla="*/ 7 w 19"/>
                <a:gd name="T9" fmla="*/ 35 h 35"/>
                <a:gd name="T10" fmla="*/ 11 w 19"/>
                <a:gd name="T11" fmla="*/ 35 h 35"/>
                <a:gd name="T12" fmla="*/ 11 w 19"/>
                <a:gd name="T13" fmla="*/ 30 h 35"/>
                <a:gd name="T14" fmla="*/ 19 w 19"/>
                <a:gd name="T15" fmla="*/ 23 h 35"/>
                <a:gd name="T16" fmla="*/ 12 w 19"/>
                <a:gd name="T17" fmla="*/ 15 h 35"/>
                <a:gd name="T18" fmla="*/ 7 w 19"/>
                <a:gd name="T19" fmla="*/ 11 h 35"/>
                <a:gd name="T20" fmla="*/ 10 w 19"/>
                <a:gd name="T21" fmla="*/ 9 h 35"/>
                <a:gd name="T22" fmla="*/ 16 w 19"/>
                <a:gd name="T23" fmla="*/ 10 h 35"/>
                <a:gd name="T24" fmla="*/ 18 w 19"/>
                <a:gd name="T25" fmla="*/ 5 h 35"/>
                <a:gd name="T26" fmla="*/ 12 w 19"/>
                <a:gd name="T27" fmla="*/ 4 h 35"/>
                <a:gd name="T28" fmla="*/ 12 w 19"/>
                <a:gd name="T29" fmla="*/ 0 h 35"/>
                <a:gd name="T30" fmla="*/ 7 w 19"/>
                <a:gd name="T31" fmla="*/ 0 h 35"/>
                <a:gd name="T32" fmla="*/ 7 w 19"/>
                <a:gd name="T33" fmla="*/ 4 h 35"/>
                <a:gd name="T34" fmla="*/ 0 w 19"/>
                <a:gd name="T35" fmla="*/ 12 h 35"/>
                <a:gd name="T36" fmla="*/ 8 w 19"/>
                <a:gd name="T37" fmla="*/ 19 h 35"/>
                <a:gd name="T38" fmla="*/ 12 w 19"/>
                <a:gd name="T39" fmla="*/ 23 h 35"/>
                <a:gd name="T40" fmla="*/ 8 w 19"/>
                <a:gd name="T4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5">
                  <a:moveTo>
                    <a:pt x="8" y="26"/>
                  </a:moveTo>
                  <a:cubicBezTo>
                    <a:pt x="6" y="26"/>
                    <a:pt x="3" y="25"/>
                    <a:pt x="1" y="24"/>
                  </a:cubicBezTo>
                  <a:cubicBezTo>
                    <a:pt x="0" y="29"/>
                    <a:pt x="0" y="29"/>
                    <a:pt x="0" y="29"/>
                  </a:cubicBezTo>
                  <a:cubicBezTo>
                    <a:pt x="2" y="30"/>
                    <a:pt x="4" y="31"/>
                    <a:pt x="7" y="31"/>
                  </a:cubicBezTo>
                  <a:cubicBezTo>
                    <a:pt x="7" y="35"/>
                    <a:pt x="7" y="35"/>
                    <a:pt x="7" y="35"/>
                  </a:cubicBezTo>
                  <a:cubicBezTo>
                    <a:pt x="11" y="35"/>
                    <a:pt x="11" y="35"/>
                    <a:pt x="11" y="35"/>
                  </a:cubicBezTo>
                  <a:cubicBezTo>
                    <a:pt x="11" y="30"/>
                    <a:pt x="11" y="30"/>
                    <a:pt x="11" y="30"/>
                  </a:cubicBezTo>
                  <a:cubicBezTo>
                    <a:pt x="16" y="30"/>
                    <a:pt x="19" y="26"/>
                    <a:pt x="19" y="23"/>
                  </a:cubicBezTo>
                  <a:cubicBezTo>
                    <a:pt x="19" y="19"/>
                    <a:pt x="17" y="16"/>
                    <a:pt x="12" y="15"/>
                  </a:cubicBezTo>
                  <a:cubicBezTo>
                    <a:pt x="8" y="13"/>
                    <a:pt x="7" y="12"/>
                    <a:pt x="7" y="11"/>
                  </a:cubicBezTo>
                  <a:cubicBezTo>
                    <a:pt x="7" y="10"/>
                    <a:pt x="8" y="9"/>
                    <a:pt x="10" y="9"/>
                  </a:cubicBezTo>
                  <a:cubicBezTo>
                    <a:pt x="13" y="9"/>
                    <a:pt x="15" y="10"/>
                    <a:pt x="16" y="10"/>
                  </a:cubicBezTo>
                  <a:cubicBezTo>
                    <a:pt x="18" y="5"/>
                    <a:pt x="18" y="5"/>
                    <a:pt x="18" y="5"/>
                  </a:cubicBezTo>
                  <a:cubicBezTo>
                    <a:pt x="16" y="5"/>
                    <a:pt x="14" y="4"/>
                    <a:pt x="12" y="4"/>
                  </a:cubicBezTo>
                  <a:cubicBezTo>
                    <a:pt x="12" y="0"/>
                    <a:pt x="12" y="0"/>
                    <a:pt x="12" y="0"/>
                  </a:cubicBezTo>
                  <a:cubicBezTo>
                    <a:pt x="7" y="0"/>
                    <a:pt x="7" y="0"/>
                    <a:pt x="7" y="0"/>
                  </a:cubicBezTo>
                  <a:cubicBezTo>
                    <a:pt x="7" y="4"/>
                    <a:pt x="7" y="4"/>
                    <a:pt x="7" y="4"/>
                  </a:cubicBezTo>
                  <a:cubicBezTo>
                    <a:pt x="3" y="5"/>
                    <a:pt x="0" y="8"/>
                    <a:pt x="0" y="12"/>
                  </a:cubicBezTo>
                  <a:cubicBezTo>
                    <a:pt x="0" y="16"/>
                    <a:pt x="3" y="18"/>
                    <a:pt x="8" y="19"/>
                  </a:cubicBezTo>
                  <a:cubicBezTo>
                    <a:pt x="11" y="21"/>
                    <a:pt x="12" y="22"/>
                    <a:pt x="12" y="23"/>
                  </a:cubicBezTo>
                  <a:cubicBezTo>
                    <a:pt x="12" y="25"/>
                    <a:pt x="11" y="26"/>
                    <a:pt x="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0" name="Freeform 29"/>
            <p:cNvSpPr>
              <a:spLocks noEditPoints="1"/>
            </p:cNvSpPr>
            <p:nvPr/>
          </p:nvSpPr>
          <p:spPr bwMode="auto">
            <a:xfrm>
              <a:off x="6596990" y="5700336"/>
              <a:ext cx="428184" cy="357814"/>
            </a:xfrm>
            <a:custGeom>
              <a:avLst/>
              <a:gdLst>
                <a:gd name="T0" fmla="*/ 143 w 152"/>
                <a:gd name="T1" fmla="*/ 0 h 127"/>
                <a:gd name="T2" fmla="*/ 136 w 152"/>
                <a:gd name="T3" fmla="*/ 0 h 127"/>
                <a:gd name="T4" fmla="*/ 138 w 152"/>
                <a:gd name="T5" fmla="*/ 9 h 127"/>
                <a:gd name="T6" fmla="*/ 143 w 152"/>
                <a:gd name="T7" fmla="*/ 9 h 127"/>
                <a:gd name="T8" fmla="*/ 143 w 152"/>
                <a:gd name="T9" fmla="*/ 101 h 127"/>
                <a:gd name="T10" fmla="*/ 9 w 152"/>
                <a:gd name="T11" fmla="*/ 101 h 127"/>
                <a:gd name="T12" fmla="*/ 9 w 152"/>
                <a:gd name="T13" fmla="*/ 9 h 127"/>
                <a:gd name="T14" fmla="*/ 79 w 152"/>
                <a:gd name="T15" fmla="*/ 9 h 127"/>
                <a:gd name="T16" fmla="*/ 81 w 152"/>
                <a:gd name="T17" fmla="*/ 0 h 127"/>
                <a:gd name="T18" fmla="*/ 9 w 152"/>
                <a:gd name="T19" fmla="*/ 0 h 127"/>
                <a:gd name="T20" fmla="*/ 0 w 152"/>
                <a:gd name="T21" fmla="*/ 9 h 127"/>
                <a:gd name="T22" fmla="*/ 0 w 152"/>
                <a:gd name="T23" fmla="*/ 118 h 127"/>
                <a:gd name="T24" fmla="*/ 9 w 152"/>
                <a:gd name="T25" fmla="*/ 127 h 127"/>
                <a:gd name="T26" fmla="*/ 143 w 152"/>
                <a:gd name="T27" fmla="*/ 127 h 127"/>
                <a:gd name="T28" fmla="*/ 152 w 152"/>
                <a:gd name="T29" fmla="*/ 118 h 127"/>
                <a:gd name="T30" fmla="*/ 152 w 152"/>
                <a:gd name="T31" fmla="*/ 9 h 127"/>
                <a:gd name="T32" fmla="*/ 143 w 152"/>
                <a:gd name="T33" fmla="*/ 0 h 127"/>
                <a:gd name="T34" fmla="*/ 76 w 152"/>
                <a:gd name="T35" fmla="*/ 120 h 127"/>
                <a:gd name="T36" fmla="*/ 70 w 152"/>
                <a:gd name="T37" fmla="*/ 114 h 127"/>
                <a:gd name="T38" fmla="*/ 76 w 152"/>
                <a:gd name="T39" fmla="*/ 107 h 127"/>
                <a:gd name="T40" fmla="*/ 83 w 152"/>
                <a:gd name="T41" fmla="*/ 114 h 127"/>
                <a:gd name="T42" fmla="*/ 76 w 152"/>
                <a:gd name="T43" fmla="*/ 1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7">
                  <a:moveTo>
                    <a:pt x="143" y="0"/>
                  </a:moveTo>
                  <a:cubicBezTo>
                    <a:pt x="136" y="0"/>
                    <a:pt x="136" y="0"/>
                    <a:pt x="136" y="0"/>
                  </a:cubicBezTo>
                  <a:cubicBezTo>
                    <a:pt x="137" y="3"/>
                    <a:pt x="138" y="6"/>
                    <a:pt x="138" y="9"/>
                  </a:cubicBezTo>
                  <a:cubicBezTo>
                    <a:pt x="143" y="9"/>
                    <a:pt x="143" y="9"/>
                    <a:pt x="143" y="9"/>
                  </a:cubicBezTo>
                  <a:cubicBezTo>
                    <a:pt x="143" y="101"/>
                    <a:pt x="143" y="101"/>
                    <a:pt x="143" y="101"/>
                  </a:cubicBezTo>
                  <a:cubicBezTo>
                    <a:pt x="9" y="101"/>
                    <a:pt x="9" y="101"/>
                    <a:pt x="9" y="101"/>
                  </a:cubicBezTo>
                  <a:cubicBezTo>
                    <a:pt x="9" y="9"/>
                    <a:pt x="9" y="9"/>
                    <a:pt x="9" y="9"/>
                  </a:cubicBezTo>
                  <a:cubicBezTo>
                    <a:pt x="79" y="9"/>
                    <a:pt x="79" y="9"/>
                    <a:pt x="79" y="9"/>
                  </a:cubicBezTo>
                  <a:cubicBezTo>
                    <a:pt x="79" y="6"/>
                    <a:pt x="80" y="3"/>
                    <a:pt x="81" y="0"/>
                  </a:cubicBezTo>
                  <a:cubicBezTo>
                    <a:pt x="9" y="0"/>
                    <a:pt x="9" y="0"/>
                    <a:pt x="9" y="0"/>
                  </a:cubicBezTo>
                  <a:cubicBezTo>
                    <a:pt x="4" y="0"/>
                    <a:pt x="0" y="4"/>
                    <a:pt x="0" y="9"/>
                  </a:cubicBezTo>
                  <a:cubicBezTo>
                    <a:pt x="0" y="118"/>
                    <a:pt x="0" y="118"/>
                    <a:pt x="0" y="118"/>
                  </a:cubicBezTo>
                  <a:cubicBezTo>
                    <a:pt x="0" y="123"/>
                    <a:pt x="4" y="127"/>
                    <a:pt x="9" y="127"/>
                  </a:cubicBezTo>
                  <a:cubicBezTo>
                    <a:pt x="143" y="127"/>
                    <a:pt x="143" y="127"/>
                    <a:pt x="143" y="127"/>
                  </a:cubicBezTo>
                  <a:cubicBezTo>
                    <a:pt x="148" y="127"/>
                    <a:pt x="152" y="123"/>
                    <a:pt x="152" y="118"/>
                  </a:cubicBezTo>
                  <a:cubicBezTo>
                    <a:pt x="152" y="9"/>
                    <a:pt x="152" y="9"/>
                    <a:pt x="152" y="9"/>
                  </a:cubicBezTo>
                  <a:cubicBezTo>
                    <a:pt x="152" y="4"/>
                    <a:pt x="148" y="0"/>
                    <a:pt x="143" y="0"/>
                  </a:cubicBezTo>
                  <a:close/>
                  <a:moveTo>
                    <a:pt x="76" y="120"/>
                  </a:moveTo>
                  <a:cubicBezTo>
                    <a:pt x="73" y="120"/>
                    <a:pt x="70" y="117"/>
                    <a:pt x="70" y="114"/>
                  </a:cubicBezTo>
                  <a:cubicBezTo>
                    <a:pt x="70" y="110"/>
                    <a:pt x="73" y="107"/>
                    <a:pt x="76" y="107"/>
                  </a:cubicBezTo>
                  <a:cubicBezTo>
                    <a:pt x="80" y="107"/>
                    <a:pt x="83" y="110"/>
                    <a:pt x="83" y="114"/>
                  </a:cubicBezTo>
                  <a:cubicBezTo>
                    <a:pt x="83" y="117"/>
                    <a:pt x="80" y="120"/>
                    <a:pt x="76"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1" name="Freeform 30"/>
            <p:cNvSpPr>
              <a:spLocks noEditPoints="1"/>
            </p:cNvSpPr>
            <p:nvPr/>
          </p:nvSpPr>
          <p:spPr bwMode="auto">
            <a:xfrm>
              <a:off x="6828377" y="5657399"/>
              <a:ext cx="149089" cy="144319"/>
            </a:xfrm>
            <a:custGeom>
              <a:avLst/>
              <a:gdLst>
                <a:gd name="T0" fmla="*/ 26 w 53"/>
                <a:gd name="T1" fmla="*/ 51 h 51"/>
                <a:gd name="T2" fmla="*/ 53 w 53"/>
                <a:gd name="T3" fmla="*/ 25 h 51"/>
                <a:gd name="T4" fmla="*/ 26 w 53"/>
                <a:gd name="T5" fmla="*/ 0 h 51"/>
                <a:gd name="T6" fmla="*/ 0 w 53"/>
                <a:gd name="T7" fmla="*/ 25 h 51"/>
                <a:gd name="T8" fmla="*/ 26 w 53"/>
                <a:gd name="T9" fmla="*/ 51 h 51"/>
                <a:gd name="T10" fmla="*/ 26 w 53"/>
                <a:gd name="T11" fmla="*/ 5 h 51"/>
                <a:gd name="T12" fmla="*/ 47 w 53"/>
                <a:gd name="T13" fmla="*/ 25 h 51"/>
                <a:gd name="T14" fmla="*/ 26 w 53"/>
                <a:gd name="T15" fmla="*/ 46 h 51"/>
                <a:gd name="T16" fmla="*/ 6 w 53"/>
                <a:gd name="T17" fmla="*/ 25 h 51"/>
                <a:gd name="T18" fmla="*/ 26 w 53"/>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1">
                  <a:moveTo>
                    <a:pt x="26" y="51"/>
                  </a:moveTo>
                  <a:cubicBezTo>
                    <a:pt x="41" y="51"/>
                    <a:pt x="53" y="40"/>
                    <a:pt x="53" y="25"/>
                  </a:cubicBezTo>
                  <a:cubicBezTo>
                    <a:pt x="53" y="11"/>
                    <a:pt x="41" y="0"/>
                    <a:pt x="26" y="0"/>
                  </a:cubicBezTo>
                  <a:cubicBezTo>
                    <a:pt x="12" y="0"/>
                    <a:pt x="0" y="11"/>
                    <a:pt x="0" y="25"/>
                  </a:cubicBezTo>
                  <a:cubicBezTo>
                    <a:pt x="0" y="40"/>
                    <a:pt x="12" y="51"/>
                    <a:pt x="26" y="51"/>
                  </a:cubicBezTo>
                  <a:close/>
                  <a:moveTo>
                    <a:pt x="26" y="5"/>
                  </a:moveTo>
                  <a:cubicBezTo>
                    <a:pt x="38" y="5"/>
                    <a:pt x="47" y="14"/>
                    <a:pt x="47" y="25"/>
                  </a:cubicBezTo>
                  <a:cubicBezTo>
                    <a:pt x="47" y="37"/>
                    <a:pt x="38" y="46"/>
                    <a:pt x="26" y="46"/>
                  </a:cubicBezTo>
                  <a:cubicBezTo>
                    <a:pt x="15" y="46"/>
                    <a:pt x="6" y="37"/>
                    <a:pt x="6" y="25"/>
                  </a:cubicBezTo>
                  <a:cubicBezTo>
                    <a:pt x="6" y="14"/>
                    <a:pt x="15" y="5"/>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2" name="Freeform 31"/>
            <p:cNvSpPr/>
            <p:nvPr/>
          </p:nvSpPr>
          <p:spPr bwMode="auto">
            <a:xfrm>
              <a:off x="6898747" y="5855389"/>
              <a:ext cx="41745" cy="78719"/>
            </a:xfrm>
            <a:custGeom>
              <a:avLst/>
              <a:gdLst>
                <a:gd name="T0" fmla="*/ 9 w 15"/>
                <a:gd name="T1" fmla="*/ 11 h 28"/>
                <a:gd name="T2" fmla="*/ 5 w 15"/>
                <a:gd name="T3" fmla="*/ 8 h 28"/>
                <a:gd name="T4" fmla="*/ 8 w 15"/>
                <a:gd name="T5" fmla="*/ 6 h 28"/>
                <a:gd name="T6" fmla="*/ 13 w 15"/>
                <a:gd name="T7" fmla="*/ 8 h 28"/>
                <a:gd name="T8" fmla="*/ 14 w 15"/>
                <a:gd name="T9" fmla="*/ 4 h 28"/>
                <a:gd name="T10" fmla="*/ 9 w 15"/>
                <a:gd name="T11" fmla="*/ 3 h 28"/>
                <a:gd name="T12" fmla="*/ 9 w 15"/>
                <a:gd name="T13" fmla="*/ 0 h 28"/>
                <a:gd name="T14" fmla="*/ 6 w 15"/>
                <a:gd name="T15" fmla="*/ 0 h 28"/>
                <a:gd name="T16" fmla="*/ 6 w 15"/>
                <a:gd name="T17" fmla="*/ 3 h 28"/>
                <a:gd name="T18" fmla="*/ 0 w 15"/>
                <a:gd name="T19" fmla="*/ 9 h 28"/>
                <a:gd name="T20" fmla="*/ 6 w 15"/>
                <a:gd name="T21" fmla="*/ 15 h 28"/>
                <a:gd name="T22" fmla="*/ 10 w 15"/>
                <a:gd name="T23" fmla="*/ 18 h 28"/>
                <a:gd name="T24" fmla="*/ 7 w 15"/>
                <a:gd name="T25" fmla="*/ 20 h 28"/>
                <a:gd name="T26" fmla="*/ 1 w 15"/>
                <a:gd name="T27" fmla="*/ 19 h 28"/>
                <a:gd name="T28" fmla="*/ 0 w 15"/>
                <a:gd name="T29" fmla="*/ 23 h 28"/>
                <a:gd name="T30" fmla="*/ 6 w 15"/>
                <a:gd name="T31" fmla="*/ 24 h 28"/>
                <a:gd name="T32" fmla="*/ 6 w 15"/>
                <a:gd name="T33" fmla="*/ 28 h 28"/>
                <a:gd name="T34" fmla="*/ 9 w 15"/>
                <a:gd name="T35" fmla="*/ 28 h 28"/>
                <a:gd name="T36" fmla="*/ 9 w 15"/>
                <a:gd name="T37" fmla="*/ 24 h 28"/>
                <a:gd name="T38" fmla="*/ 15 w 15"/>
                <a:gd name="T39" fmla="*/ 18 h 28"/>
                <a:gd name="T40" fmla="*/ 9 w 15"/>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8">
                  <a:moveTo>
                    <a:pt x="9" y="11"/>
                  </a:moveTo>
                  <a:cubicBezTo>
                    <a:pt x="6" y="10"/>
                    <a:pt x="5" y="10"/>
                    <a:pt x="5" y="8"/>
                  </a:cubicBezTo>
                  <a:cubicBezTo>
                    <a:pt x="5" y="7"/>
                    <a:pt x="6" y="6"/>
                    <a:pt x="8" y="6"/>
                  </a:cubicBezTo>
                  <a:cubicBezTo>
                    <a:pt x="11" y="6"/>
                    <a:pt x="12" y="7"/>
                    <a:pt x="13" y="8"/>
                  </a:cubicBezTo>
                  <a:cubicBezTo>
                    <a:pt x="14" y="4"/>
                    <a:pt x="14" y="4"/>
                    <a:pt x="14" y="4"/>
                  </a:cubicBezTo>
                  <a:cubicBezTo>
                    <a:pt x="13" y="3"/>
                    <a:pt x="11" y="3"/>
                    <a:pt x="9" y="3"/>
                  </a:cubicBezTo>
                  <a:cubicBezTo>
                    <a:pt x="9" y="0"/>
                    <a:pt x="9" y="0"/>
                    <a:pt x="9" y="0"/>
                  </a:cubicBezTo>
                  <a:cubicBezTo>
                    <a:pt x="6" y="0"/>
                    <a:pt x="6" y="0"/>
                    <a:pt x="6" y="0"/>
                  </a:cubicBezTo>
                  <a:cubicBezTo>
                    <a:pt x="6" y="3"/>
                    <a:pt x="6" y="3"/>
                    <a:pt x="6" y="3"/>
                  </a:cubicBezTo>
                  <a:cubicBezTo>
                    <a:pt x="2" y="4"/>
                    <a:pt x="0" y="6"/>
                    <a:pt x="0" y="9"/>
                  </a:cubicBezTo>
                  <a:cubicBezTo>
                    <a:pt x="0" y="12"/>
                    <a:pt x="3" y="14"/>
                    <a:pt x="6" y="15"/>
                  </a:cubicBezTo>
                  <a:cubicBezTo>
                    <a:pt x="9" y="16"/>
                    <a:pt x="10" y="17"/>
                    <a:pt x="10" y="18"/>
                  </a:cubicBezTo>
                  <a:cubicBezTo>
                    <a:pt x="10" y="20"/>
                    <a:pt x="9" y="20"/>
                    <a:pt x="7" y="20"/>
                  </a:cubicBezTo>
                  <a:cubicBezTo>
                    <a:pt x="4" y="20"/>
                    <a:pt x="2" y="20"/>
                    <a:pt x="1" y="19"/>
                  </a:cubicBezTo>
                  <a:cubicBezTo>
                    <a:pt x="0" y="23"/>
                    <a:pt x="0" y="23"/>
                    <a:pt x="0" y="23"/>
                  </a:cubicBezTo>
                  <a:cubicBezTo>
                    <a:pt x="1" y="24"/>
                    <a:pt x="3" y="24"/>
                    <a:pt x="6" y="24"/>
                  </a:cubicBezTo>
                  <a:cubicBezTo>
                    <a:pt x="6" y="28"/>
                    <a:pt x="6" y="28"/>
                    <a:pt x="6" y="28"/>
                  </a:cubicBezTo>
                  <a:cubicBezTo>
                    <a:pt x="9" y="28"/>
                    <a:pt x="9" y="28"/>
                    <a:pt x="9" y="28"/>
                  </a:cubicBezTo>
                  <a:cubicBezTo>
                    <a:pt x="9" y="24"/>
                    <a:pt x="9" y="24"/>
                    <a:pt x="9" y="24"/>
                  </a:cubicBezTo>
                  <a:cubicBezTo>
                    <a:pt x="13" y="23"/>
                    <a:pt x="15" y="21"/>
                    <a:pt x="15" y="18"/>
                  </a:cubicBezTo>
                  <a:cubicBezTo>
                    <a:pt x="15" y="15"/>
                    <a:pt x="13" y="13"/>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3" name="Freeform 32"/>
            <p:cNvSpPr>
              <a:spLocks noEditPoints="1"/>
            </p:cNvSpPr>
            <p:nvPr/>
          </p:nvSpPr>
          <p:spPr bwMode="auto">
            <a:xfrm>
              <a:off x="6859387" y="5835112"/>
              <a:ext cx="121657" cy="118079"/>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7 h 42"/>
                <a:gd name="T12" fmla="*/ 5 w 43"/>
                <a:gd name="T13" fmla="*/ 21 h 42"/>
                <a:gd name="T14" fmla="*/ 21 w 43"/>
                <a:gd name="T15" fmla="*/ 4 h 42"/>
                <a:gd name="T16" fmla="*/ 38 w 43"/>
                <a:gd name="T17" fmla="*/ 21 h 42"/>
                <a:gd name="T18" fmla="*/ 21 w 43"/>
                <a:gd name="T1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2"/>
                    <a:pt x="10" y="42"/>
                    <a:pt x="21" y="42"/>
                  </a:cubicBezTo>
                  <a:cubicBezTo>
                    <a:pt x="33" y="42"/>
                    <a:pt x="43" y="32"/>
                    <a:pt x="43" y="21"/>
                  </a:cubicBezTo>
                  <a:cubicBezTo>
                    <a:pt x="43" y="9"/>
                    <a:pt x="33" y="0"/>
                    <a:pt x="21" y="0"/>
                  </a:cubicBezTo>
                  <a:close/>
                  <a:moveTo>
                    <a:pt x="21" y="37"/>
                  </a:moveTo>
                  <a:cubicBezTo>
                    <a:pt x="12" y="37"/>
                    <a:pt x="5" y="30"/>
                    <a:pt x="5" y="21"/>
                  </a:cubicBezTo>
                  <a:cubicBezTo>
                    <a:pt x="5" y="12"/>
                    <a:pt x="12" y="4"/>
                    <a:pt x="21" y="4"/>
                  </a:cubicBezTo>
                  <a:cubicBezTo>
                    <a:pt x="31" y="4"/>
                    <a:pt x="38" y="12"/>
                    <a:pt x="38" y="21"/>
                  </a:cubicBezTo>
                  <a:cubicBezTo>
                    <a:pt x="38" y="30"/>
                    <a:pt x="31" y="37"/>
                    <a:pt x="2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74" name="组合 73"/>
          <p:cNvGrpSpPr/>
          <p:nvPr/>
        </p:nvGrpSpPr>
        <p:grpSpPr>
          <a:xfrm>
            <a:off x="4493064" y="4505671"/>
            <a:ext cx="280881" cy="344039"/>
            <a:chOff x="6605340" y="4486155"/>
            <a:chExt cx="403136" cy="493783"/>
          </a:xfrm>
          <a:solidFill>
            <a:schemeClr val="bg1"/>
          </a:solidFill>
        </p:grpSpPr>
        <p:sp>
          <p:nvSpPr>
            <p:cNvPr id="75" name="Freeform 115"/>
            <p:cNvSpPr/>
            <p:nvPr/>
          </p:nvSpPr>
          <p:spPr bwMode="auto">
            <a:xfrm>
              <a:off x="6743694" y="4903605"/>
              <a:ext cx="47708" cy="48902"/>
            </a:xfrm>
            <a:custGeom>
              <a:avLst/>
              <a:gdLst>
                <a:gd name="T0" fmla="*/ 12 w 17"/>
                <a:gd name="T1" fmla="*/ 0 h 17"/>
                <a:gd name="T2" fmla="*/ 12 w 17"/>
                <a:gd name="T3" fmla="*/ 4 h 17"/>
                <a:gd name="T4" fmla="*/ 15 w 17"/>
                <a:gd name="T5" fmla="*/ 9 h 17"/>
                <a:gd name="T6" fmla="*/ 8 w 17"/>
                <a:gd name="T7" fmla="*/ 14 h 17"/>
                <a:gd name="T8" fmla="*/ 3 w 17"/>
                <a:gd name="T9" fmla="*/ 7 h 17"/>
                <a:gd name="T10" fmla="*/ 5 w 17"/>
                <a:gd name="T11" fmla="*/ 4 h 17"/>
                <a:gd name="T12" fmla="*/ 5 w 17"/>
                <a:gd name="T13" fmla="*/ 1 h 17"/>
                <a:gd name="T14" fmla="*/ 0 w 17"/>
                <a:gd name="T15" fmla="*/ 8 h 17"/>
                <a:gd name="T16" fmla="*/ 9 w 17"/>
                <a:gd name="T17" fmla="*/ 17 h 17"/>
                <a:gd name="T18" fmla="*/ 17 w 17"/>
                <a:gd name="T19" fmla="*/ 8 h 17"/>
                <a:gd name="T20" fmla="*/ 12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2" y="0"/>
                  </a:moveTo>
                  <a:cubicBezTo>
                    <a:pt x="12" y="4"/>
                    <a:pt x="12" y="4"/>
                    <a:pt x="12" y="4"/>
                  </a:cubicBezTo>
                  <a:cubicBezTo>
                    <a:pt x="14" y="5"/>
                    <a:pt x="15" y="7"/>
                    <a:pt x="15" y="9"/>
                  </a:cubicBezTo>
                  <a:cubicBezTo>
                    <a:pt x="14" y="12"/>
                    <a:pt x="11" y="14"/>
                    <a:pt x="8" y="14"/>
                  </a:cubicBezTo>
                  <a:cubicBezTo>
                    <a:pt x="5" y="14"/>
                    <a:pt x="3" y="11"/>
                    <a:pt x="3" y="7"/>
                  </a:cubicBezTo>
                  <a:cubicBezTo>
                    <a:pt x="3" y="6"/>
                    <a:pt x="4" y="5"/>
                    <a:pt x="5" y="4"/>
                  </a:cubicBezTo>
                  <a:cubicBezTo>
                    <a:pt x="5" y="1"/>
                    <a:pt x="5" y="1"/>
                    <a:pt x="5" y="1"/>
                  </a:cubicBezTo>
                  <a:cubicBezTo>
                    <a:pt x="2" y="2"/>
                    <a:pt x="0" y="5"/>
                    <a:pt x="0" y="8"/>
                  </a:cubicBezTo>
                  <a:cubicBezTo>
                    <a:pt x="0" y="13"/>
                    <a:pt x="4" y="17"/>
                    <a:pt x="9" y="17"/>
                  </a:cubicBezTo>
                  <a:cubicBezTo>
                    <a:pt x="14" y="17"/>
                    <a:pt x="17" y="13"/>
                    <a:pt x="17" y="8"/>
                  </a:cubicBezTo>
                  <a:cubicBezTo>
                    <a:pt x="17" y="5"/>
                    <a:pt x="15" y="2"/>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6" name="Rectangle 116"/>
            <p:cNvSpPr>
              <a:spLocks noChangeArrowheads="1"/>
            </p:cNvSpPr>
            <p:nvPr/>
          </p:nvSpPr>
          <p:spPr bwMode="auto">
            <a:xfrm>
              <a:off x="6762778" y="4895255"/>
              <a:ext cx="8349" cy="345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7" name="Freeform 117"/>
            <p:cNvSpPr/>
            <p:nvPr/>
          </p:nvSpPr>
          <p:spPr bwMode="auto">
            <a:xfrm>
              <a:off x="6754428" y="4684146"/>
              <a:ext cx="51287" cy="134777"/>
            </a:xfrm>
            <a:custGeom>
              <a:avLst/>
              <a:gdLst>
                <a:gd name="T0" fmla="*/ 22 w 43"/>
                <a:gd name="T1" fmla="*/ 0 h 113"/>
                <a:gd name="T2" fmla="*/ 0 w 43"/>
                <a:gd name="T3" fmla="*/ 16 h 113"/>
                <a:gd name="T4" fmla="*/ 0 w 43"/>
                <a:gd name="T5" fmla="*/ 113 h 113"/>
                <a:gd name="T6" fmla="*/ 43 w 43"/>
                <a:gd name="T7" fmla="*/ 113 h 113"/>
                <a:gd name="T8" fmla="*/ 43 w 43"/>
                <a:gd name="T9" fmla="*/ 19 h 113"/>
                <a:gd name="T10" fmla="*/ 22 w 43"/>
                <a:gd name="T11" fmla="*/ 0 h 113"/>
              </a:gdLst>
              <a:ahLst/>
              <a:cxnLst>
                <a:cxn ang="0">
                  <a:pos x="T0" y="T1"/>
                </a:cxn>
                <a:cxn ang="0">
                  <a:pos x="T2" y="T3"/>
                </a:cxn>
                <a:cxn ang="0">
                  <a:pos x="T4" y="T5"/>
                </a:cxn>
                <a:cxn ang="0">
                  <a:pos x="T6" y="T7"/>
                </a:cxn>
                <a:cxn ang="0">
                  <a:pos x="T8" y="T9"/>
                </a:cxn>
                <a:cxn ang="0">
                  <a:pos x="T10" y="T11"/>
                </a:cxn>
              </a:cxnLst>
              <a:rect l="0" t="0" r="r" b="b"/>
              <a:pathLst>
                <a:path w="43" h="113">
                  <a:moveTo>
                    <a:pt x="22" y="0"/>
                  </a:moveTo>
                  <a:lnTo>
                    <a:pt x="0" y="16"/>
                  </a:lnTo>
                  <a:lnTo>
                    <a:pt x="0" y="113"/>
                  </a:lnTo>
                  <a:lnTo>
                    <a:pt x="43" y="113"/>
                  </a:lnTo>
                  <a:lnTo>
                    <a:pt x="43" y="19"/>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8" name="Freeform 118"/>
            <p:cNvSpPr/>
            <p:nvPr/>
          </p:nvSpPr>
          <p:spPr bwMode="auto">
            <a:xfrm>
              <a:off x="6839111" y="4709192"/>
              <a:ext cx="51287" cy="109730"/>
            </a:xfrm>
            <a:custGeom>
              <a:avLst/>
              <a:gdLst>
                <a:gd name="T0" fmla="*/ 10 w 43"/>
                <a:gd name="T1" fmla="*/ 29 h 92"/>
                <a:gd name="T2" fmla="*/ 0 w 43"/>
                <a:gd name="T3" fmla="*/ 21 h 92"/>
                <a:gd name="T4" fmla="*/ 0 w 43"/>
                <a:gd name="T5" fmla="*/ 92 h 92"/>
                <a:gd name="T6" fmla="*/ 43 w 43"/>
                <a:gd name="T7" fmla="*/ 92 h 92"/>
                <a:gd name="T8" fmla="*/ 43 w 43"/>
                <a:gd name="T9" fmla="*/ 0 h 92"/>
                <a:gd name="T10" fmla="*/ 10 w 43"/>
                <a:gd name="T11" fmla="*/ 29 h 92"/>
              </a:gdLst>
              <a:ahLst/>
              <a:cxnLst>
                <a:cxn ang="0">
                  <a:pos x="T0" y="T1"/>
                </a:cxn>
                <a:cxn ang="0">
                  <a:pos x="T2" y="T3"/>
                </a:cxn>
                <a:cxn ang="0">
                  <a:pos x="T4" y="T5"/>
                </a:cxn>
                <a:cxn ang="0">
                  <a:pos x="T6" y="T7"/>
                </a:cxn>
                <a:cxn ang="0">
                  <a:pos x="T8" y="T9"/>
                </a:cxn>
                <a:cxn ang="0">
                  <a:pos x="T10" y="T11"/>
                </a:cxn>
              </a:cxnLst>
              <a:rect l="0" t="0" r="r" b="b"/>
              <a:pathLst>
                <a:path w="43" h="92">
                  <a:moveTo>
                    <a:pt x="10" y="29"/>
                  </a:moveTo>
                  <a:lnTo>
                    <a:pt x="0" y="21"/>
                  </a:lnTo>
                  <a:lnTo>
                    <a:pt x="0" y="92"/>
                  </a:lnTo>
                  <a:lnTo>
                    <a:pt x="43" y="92"/>
                  </a:lnTo>
                  <a:lnTo>
                    <a:pt x="43" y="0"/>
                  </a:lnTo>
                  <a:lnTo>
                    <a:pt x="1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9" name="Freeform 119"/>
            <p:cNvSpPr/>
            <p:nvPr/>
          </p:nvSpPr>
          <p:spPr bwMode="auto">
            <a:xfrm>
              <a:off x="6669746" y="4731854"/>
              <a:ext cx="51287" cy="87068"/>
            </a:xfrm>
            <a:custGeom>
              <a:avLst/>
              <a:gdLst>
                <a:gd name="T0" fmla="*/ 0 w 43"/>
                <a:gd name="T1" fmla="*/ 36 h 73"/>
                <a:gd name="T2" fmla="*/ 0 w 43"/>
                <a:gd name="T3" fmla="*/ 73 h 73"/>
                <a:gd name="T4" fmla="*/ 43 w 43"/>
                <a:gd name="T5" fmla="*/ 73 h 73"/>
                <a:gd name="T6" fmla="*/ 43 w 43"/>
                <a:gd name="T7" fmla="*/ 0 h 73"/>
                <a:gd name="T8" fmla="*/ 0 w 43"/>
                <a:gd name="T9" fmla="*/ 36 h 73"/>
              </a:gdLst>
              <a:ahLst/>
              <a:cxnLst>
                <a:cxn ang="0">
                  <a:pos x="T0" y="T1"/>
                </a:cxn>
                <a:cxn ang="0">
                  <a:pos x="T2" y="T3"/>
                </a:cxn>
                <a:cxn ang="0">
                  <a:pos x="T4" y="T5"/>
                </a:cxn>
                <a:cxn ang="0">
                  <a:pos x="T6" y="T7"/>
                </a:cxn>
                <a:cxn ang="0">
                  <a:pos x="T8" y="T9"/>
                </a:cxn>
              </a:cxnLst>
              <a:rect l="0" t="0" r="r" b="b"/>
              <a:pathLst>
                <a:path w="43" h="73">
                  <a:moveTo>
                    <a:pt x="0" y="36"/>
                  </a:moveTo>
                  <a:lnTo>
                    <a:pt x="0" y="73"/>
                  </a:lnTo>
                  <a:lnTo>
                    <a:pt x="43" y="73"/>
                  </a:lnTo>
                  <a:lnTo>
                    <a:pt x="4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0" name="Freeform 120"/>
            <p:cNvSpPr/>
            <p:nvPr/>
          </p:nvSpPr>
          <p:spPr bwMode="auto">
            <a:xfrm>
              <a:off x="6927372" y="4636437"/>
              <a:ext cx="50094" cy="182485"/>
            </a:xfrm>
            <a:custGeom>
              <a:avLst/>
              <a:gdLst>
                <a:gd name="T0" fmla="*/ 0 w 42"/>
                <a:gd name="T1" fmla="*/ 153 h 153"/>
                <a:gd name="T2" fmla="*/ 42 w 42"/>
                <a:gd name="T3" fmla="*/ 153 h 153"/>
                <a:gd name="T4" fmla="*/ 42 w 42"/>
                <a:gd name="T5" fmla="*/ 0 h 153"/>
                <a:gd name="T6" fmla="*/ 0 w 42"/>
                <a:gd name="T7" fmla="*/ 35 h 153"/>
                <a:gd name="T8" fmla="*/ 0 w 42"/>
                <a:gd name="T9" fmla="*/ 153 h 153"/>
              </a:gdLst>
              <a:ahLst/>
              <a:cxnLst>
                <a:cxn ang="0">
                  <a:pos x="T0" y="T1"/>
                </a:cxn>
                <a:cxn ang="0">
                  <a:pos x="T2" y="T3"/>
                </a:cxn>
                <a:cxn ang="0">
                  <a:pos x="T4" y="T5"/>
                </a:cxn>
                <a:cxn ang="0">
                  <a:pos x="T6" y="T7"/>
                </a:cxn>
                <a:cxn ang="0">
                  <a:pos x="T8" y="T9"/>
                </a:cxn>
              </a:cxnLst>
              <a:rect l="0" t="0" r="r" b="b"/>
              <a:pathLst>
                <a:path w="42" h="153">
                  <a:moveTo>
                    <a:pt x="0" y="153"/>
                  </a:moveTo>
                  <a:lnTo>
                    <a:pt x="42" y="153"/>
                  </a:lnTo>
                  <a:lnTo>
                    <a:pt x="42" y="0"/>
                  </a:lnTo>
                  <a:lnTo>
                    <a:pt x="0" y="35"/>
                  </a:lnTo>
                  <a:lnTo>
                    <a:pt x="0"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1" name="Freeform 121"/>
            <p:cNvSpPr/>
            <p:nvPr/>
          </p:nvSpPr>
          <p:spPr bwMode="auto">
            <a:xfrm>
              <a:off x="6904710" y="4556525"/>
              <a:ext cx="25047" cy="51287"/>
            </a:xfrm>
            <a:custGeom>
              <a:avLst/>
              <a:gdLst>
                <a:gd name="T0" fmla="*/ 21 w 21"/>
                <a:gd name="T1" fmla="*/ 22 h 43"/>
                <a:gd name="T2" fmla="*/ 0 w 21"/>
                <a:gd name="T3" fmla="*/ 0 h 43"/>
                <a:gd name="T4" fmla="*/ 0 w 21"/>
                <a:gd name="T5" fmla="*/ 43 h 43"/>
                <a:gd name="T6" fmla="*/ 21 w 21"/>
                <a:gd name="T7" fmla="*/ 22 h 43"/>
              </a:gdLst>
              <a:ahLst/>
              <a:cxnLst>
                <a:cxn ang="0">
                  <a:pos x="T0" y="T1"/>
                </a:cxn>
                <a:cxn ang="0">
                  <a:pos x="T2" y="T3"/>
                </a:cxn>
                <a:cxn ang="0">
                  <a:pos x="T4" y="T5"/>
                </a:cxn>
                <a:cxn ang="0">
                  <a:pos x="T6" y="T7"/>
                </a:cxn>
              </a:cxnLst>
              <a:rect l="0" t="0" r="r" b="b"/>
              <a:pathLst>
                <a:path w="21" h="43">
                  <a:moveTo>
                    <a:pt x="21" y="22"/>
                  </a:moveTo>
                  <a:lnTo>
                    <a:pt x="0" y="0"/>
                  </a:lnTo>
                  <a:lnTo>
                    <a:pt x="0" y="43"/>
                  </a:lnTo>
                  <a:lnTo>
                    <a:pt x="21"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2" name="Freeform 122"/>
            <p:cNvSpPr>
              <a:spLocks noEditPoints="1"/>
            </p:cNvSpPr>
            <p:nvPr/>
          </p:nvSpPr>
          <p:spPr bwMode="auto">
            <a:xfrm>
              <a:off x="6605340" y="4486155"/>
              <a:ext cx="332767" cy="493783"/>
            </a:xfrm>
            <a:custGeom>
              <a:avLst/>
              <a:gdLst>
                <a:gd name="T0" fmla="*/ 108 w 118"/>
                <a:gd name="T1" fmla="*/ 69 h 175"/>
                <a:gd name="T2" fmla="*/ 107 w 118"/>
                <a:gd name="T3" fmla="*/ 70 h 175"/>
                <a:gd name="T4" fmla="*/ 107 w 118"/>
                <a:gd name="T5" fmla="*/ 123 h 175"/>
                <a:gd name="T6" fmla="*/ 106 w 118"/>
                <a:gd name="T7" fmla="*/ 123 h 175"/>
                <a:gd name="T8" fmla="*/ 106 w 118"/>
                <a:gd name="T9" fmla="*/ 136 h 175"/>
                <a:gd name="T10" fmla="*/ 12 w 118"/>
                <a:gd name="T11" fmla="*/ 136 h 175"/>
                <a:gd name="T12" fmla="*/ 12 w 118"/>
                <a:gd name="T13" fmla="*/ 12 h 175"/>
                <a:gd name="T14" fmla="*/ 106 w 118"/>
                <a:gd name="T15" fmla="*/ 12 h 175"/>
                <a:gd name="T16" fmla="*/ 106 w 118"/>
                <a:gd name="T17" fmla="*/ 15 h 175"/>
                <a:gd name="T18" fmla="*/ 118 w 118"/>
                <a:gd name="T19" fmla="*/ 15 h 175"/>
                <a:gd name="T20" fmla="*/ 118 w 118"/>
                <a:gd name="T21" fmla="*/ 10 h 175"/>
                <a:gd name="T22" fmla="*/ 108 w 118"/>
                <a:gd name="T23" fmla="*/ 0 h 175"/>
                <a:gd name="T24" fmla="*/ 9 w 118"/>
                <a:gd name="T25" fmla="*/ 0 h 175"/>
                <a:gd name="T26" fmla="*/ 0 w 118"/>
                <a:gd name="T27" fmla="*/ 10 h 175"/>
                <a:gd name="T28" fmla="*/ 0 w 118"/>
                <a:gd name="T29" fmla="*/ 165 h 175"/>
                <a:gd name="T30" fmla="*/ 9 w 118"/>
                <a:gd name="T31" fmla="*/ 175 h 175"/>
                <a:gd name="T32" fmla="*/ 108 w 118"/>
                <a:gd name="T33" fmla="*/ 175 h 175"/>
                <a:gd name="T34" fmla="*/ 118 w 118"/>
                <a:gd name="T35" fmla="*/ 165 h 175"/>
                <a:gd name="T36" fmla="*/ 118 w 118"/>
                <a:gd name="T37" fmla="*/ 123 h 175"/>
                <a:gd name="T38" fmla="*/ 108 w 118"/>
                <a:gd name="T39" fmla="*/ 123 h 175"/>
                <a:gd name="T40" fmla="*/ 108 w 118"/>
                <a:gd name="T41" fmla="*/ 69 h 175"/>
                <a:gd name="T42" fmla="*/ 58 w 118"/>
                <a:gd name="T43" fmla="*/ 170 h 175"/>
                <a:gd name="T44" fmla="*/ 43 w 118"/>
                <a:gd name="T45" fmla="*/ 155 h 175"/>
                <a:gd name="T46" fmla="*/ 58 w 118"/>
                <a:gd name="T47" fmla="*/ 140 h 175"/>
                <a:gd name="T48" fmla="*/ 73 w 118"/>
                <a:gd name="T49" fmla="*/ 155 h 175"/>
                <a:gd name="T50" fmla="*/ 58 w 118"/>
                <a:gd name="T51"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75">
                  <a:moveTo>
                    <a:pt x="108" y="69"/>
                  </a:moveTo>
                  <a:cubicBezTo>
                    <a:pt x="107" y="70"/>
                    <a:pt x="107" y="70"/>
                    <a:pt x="107" y="70"/>
                  </a:cubicBezTo>
                  <a:cubicBezTo>
                    <a:pt x="107" y="123"/>
                    <a:pt x="107" y="123"/>
                    <a:pt x="107" y="123"/>
                  </a:cubicBezTo>
                  <a:cubicBezTo>
                    <a:pt x="106" y="123"/>
                    <a:pt x="106" y="123"/>
                    <a:pt x="106" y="123"/>
                  </a:cubicBezTo>
                  <a:cubicBezTo>
                    <a:pt x="106" y="136"/>
                    <a:pt x="106" y="136"/>
                    <a:pt x="106" y="136"/>
                  </a:cubicBezTo>
                  <a:cubicBezTo>
                    <a:pt x="12" y="136"/>
                    <a:pt x="12" y="136"/>
                    <a:pt x="12" y="136"/>
                  </a:cubicBezTo>
                  <a:cubicBezTo>
                    <a:pt x="12" y="12"/>
                    <a:pt x="12" y="12"/>
                    <a:pt x="12" y="12"/>
                  </a:cubicBezTo>
                  <a:cubicBezTo>
                    <a:pt x="106" y="12"/>
                    <a:pt x="106" y="12"/>
                    <a:pt x="106" y="12"/>
                  </a:cubicBezTo>
                  <a:cubicBezTo>
                    <a:pt x="106" y="15"/>
                    <a:pt x="106" y="15"/>
                    <a:pt x="106" y="15"/>
                  </a:cubicBezTo>
                  <a:cubicBezTo>
                    <a:pt x="118" y="15"/>
                    <a:pt x="118" y="15"/>
                    <a:pt x="118" y="15"/>
                  </a:cubicBezTo>
                  <a:cubicBezTo>
                    <a:pt x="118" y="10"/>
                    <a:pt x="118" y="10"/>
                    <a:pt x="118" y="10"/>
                  </a:cubicBezTo>
                  <a:cubicBezTo>
                    <a:pt x="118" y="4"/>
                    <a:pt x="114" y="0"/>
                    <a:pt x="108" y="0"/>
                  </a:cubicBezTo>
                  <a:cubicBezTo>
                    <a:pt x="9" y="0"/>
                    <a:pt x="9" y="0"/>
                    <a:pt x="9" y="0"/>
                  </a:cubicBezTo>
                  <a:cubicBezTo>
                    <a:pt x="4" y="0"/>
                    <a:pt x="0" y="4"/>
                    <a:pt x="0" y="10"/>
                  </a:cubicBezTo>
                  <a:cubicBezTo>
                    <a:pt x="0" y="165"/>
                    <a:pt x="0" y="165"/>
                    <a:pt x="0" y="165"/>
                  </a:cubicBezTo>
                  <a:cubicBezTo>
                    <a:pt x="0" y="171"/>
                    <a:pt x="4" y="175"/>
                    <a:pt x="9" y="175"/>
                  </a:cubicBezTo>
                  <a:cubicBezTo>
                    <a:pt x="108" y="175"/>
                    <a:pt x="108" y="175"/>
                    <a:pt x="108" y="175"/>
                  </a:cubicBezTo>
                  <a:cubicBezTo>
                    <a:pt x="114" y="175"/>
                    <a:pt x="118" y="171"/>
                    <a:pt x="118" y="165"/>
                  </a:cubicBezTo>
                  <a:cubicBezTo>
                    <a:pt x="118" y="123"/>
                    <a:pt x="118" y="123"/>
                    <a:pt x="118" y="123"/>
                  </a:cubicBezTo>
                  <a:cubicBezTo>
                    <a:pt x="108" y="123"/>
                    <a:pt x="108" y="123"/>
                    <a:pt x="108" y="123"/>
                  </a:cubicBezTo>
                  <a:lnTo>
                    <a:pt x="108" y="69"/>
                  </a:lnTo>
                  <a:close/>
                  <a:moveTo>
                    <a:pt x="58" y="170"/>
                  </a:moveTo>
                  <a:cubicBezTo>
                    <a:pt x="50" y="170"/>
                    <a:pt x="43" y="163"/>
                    <a:pt x="43" y="155"/>
                  </a:cubicBezTo>
                  <a:cubicBezTo>
                    <a:pt x="43" y="147"/>
                    <a:pt x="50" y="140"/>
                    <a:pt x="58" y="140"/>
                  </a:cubicBezTo>
                  <a:cubicBezTo>
                    <a:pt x="66" y="140"/>
                    <a:pt x="73" y="147"/>
                    <a:pt x="73" y="155"/>
                  </a:cubicBezTo>
                  <a:cubicBezTo>
                    <a:pt x="73" y="163"/>
                    <a:pt x="66" y="170"/>
                    <a:pt x="58"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3" name="Freeform 123"/>
            <p:cNvSpPr/>
            <p:nvPr/>
          </p:nvSpPr>
          <p:spPr bwMode="auto">
            <a:xfrm>
              <a:off x="6669746" y="4543406"/>
              <a:ext cx="338730" cy="200376"/>
            </a:xfrm>
            <a:custGeom>
              <a:avLst/>
              <a:gdLst>
                <a:gd name="T0" fmla="*/ 204 w 284"/>
                <a:gd name="T1" fmla="*/ 0 h 168"/>
                <a:gd name="T2" fmla="*/ 239 w 284"/>
                <a:gd name="T3" fmla="*/ 35 h 168"/>
                <a:gd name="T4" fmla="*/ 152 w 284"/>
                <a:gd name="T5" fmla="*/ 108 h 168"/>
                <a:gd name="T6" fmla="*/ 93 w 284"/>
                <a:gd name="T7" fmla="*/ 59 h 168"/>
                <a:gd name="T8" fmla="*/ 0 w 284"/>
                <a:gd name="T9" fmla="*/ 134 h 168"/>
                <a:gd name="T10" fmla="*/ 0 w 284"/>
                <a:gd name="T11" fmla="*/ 168 h 168"/>
                <a:gd name="T12" fmla="*/ 93 w 284"/>
                <a:gd name="T13" fmla="*/ 92 h 168"/>
                <a:gd name="T14" fmla="*/ 152 w 284"/>
                <a:gd name="T15" fmla="*/ 142 h 168"/>
                <a:gd name="T16" fmla="*/ 256 w 284"/>
                <a:gd name="T17" fmla="*/ 52 h 168"/>
                <a:gd name="T18" fmla="*/ 284 w 284"/>
                <a:gd name="T19" fmla="*/ 80 h 168"/>
                <a:gd name="T20" fmla="*/ 284 w 284"/>
                <a:gd name="T21" fmla="*/ 0 h 168"/>
                <a:gd name="T22" fmla="*/ 204 w 284"/>
                <a:gd name="T2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68">
                  <a:moveTo>
                    <a:pt x="204" y="0"/>
                  </a:moveTo>
                  <a:lnTo>
                    <a:pt x="239" y="35"/>
                  </a:lnTo>
                  <a:lnTo>
                    <a:pt x="152" y="108"/>
                  </a:lnTo>
                  <a:lnTo>
                    <a:pt x="93" y="59"/>
                  </a:lnTo>
                  <a:lnTo>
                    <a:pt x="0" y="134"/>
                  </a:lnTo>
                  <a:lnTo>
                    <a:pt x="0" y="168"/>
                  </a:lnTo>
                  <a:lnTo>
                    <a:pt x="93" y="92"/>
                  </a:lnTo>
                  <a:lnTo>
                    <a:pt x="152" y="142"/>
                  </a:lnTo>
                  <a:lnTo>
                    <a:pt x="256" y="52"/>
                  </a:lnTo>
                  <a:lnTo>
                    <a:pt x="284" y="80"/>
                  </a:lnTo>
                  <a:lnTo>
                    <a:pt x="284" y="0"/>
                  </a:lnTo>
                  <a:lnTo>
                    <a:pt x="2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84" name="组合 83"/>
          <p:cNvGrpSpPr/>
          <p:nvPr/>
        </p:nvGrpSpPr>
        <p:grpSpPr>
          <a:xfrm>
            <a:off x="5778523" y="3216363"/>
            <a:ext cx="364366" cy="342888"/>
            <a:chOff x="5067933" y="4413400"/>
            <a:chExt cx="586815" cy="552226"/>
          </a:xfrm>
          <a:solidFill>
            <a:schemeClr val="bg1"/>
          </a:solidFill>
        </p:grpSpPr>
        <p:sp>
          <p:nvSpPr>
            <p:cNvPr id="85" name="Freeform 124"/>
            <p:cNvSpPr>
              <a:spLocks noEditPoints="1"/>
            </p:cNvSpPr>
            <p:nvPr/>
          </p:nvSpPr>
          <p:spPr bwMode="auto">
            <a:xfrm>
              <a:off x="5121606" y="4413400"/>
              <a:ext cx="242121" cy="304142"/>
            </a:xfrm>
            <a:custGeom>
              <a:avLst/>
              <a:gdLst>
                <a:gd name="T0" fmla="*/ 6 w 86"/>
                <a:gd name="T1" fmla="*/ 68 h 108"/>
                <a:gd name="T2" fmla="*/ 14 w 86"/>
                <a:gd name="T3" fmla="*/ 77 h 108"/>
                <a:gd name="T4" fmla="*/ 45 w 86"/>
                <a:gd name="T5" fmla="*/ 108 h 108"/>
                <a:gd name="T6" fmla="*/ 76 w 86"/>
                <a:gd name="T7" fmla="*/ 77 h 108"/>
                <a:gd name="T8" fmla="*/ 76 w 86"/>
                <a:gd name="T9" fmla="*/ 77 h 108"/>
                <a:gd name="T10" fmla="*/ 84 w 86"/>
                <a:gd name="T11" fmla="*/ 68 h 108"/>
                <a:gd name="T12" fmla="*/ 78 w 86"/>
                <a:gd name="T13" fmla="*/ 59 h 108"/>
                <a:gd name="T14" fmla="*/ 78 w 86"/>
                <a:gd name="T15" fmla="*/ 59 h 108"/>
                <a:gd name="T16" fmla="*/ 68 w 86"/>
                <a:gd name="T17" fmla="*/ 24 h 108"/>
                <a:gd name="T18" fmla="*/ 22 w 86"/>
                <a:gd name="T19" fmla="*/ 19 h 108"/>
                <a:gd name="T20" fmla="*/ 11 w 86"/>
                <a:gd name="T21" fmla="*/ 59 h 108"/>
                <a:gd name="T22" fmla="*/ 11 w 86"/>
                <a:gd name="T23" fmla="*/ 59 h 108"/>
                <a:gd name="T24" fmla="*/ 6 w 86"/>
                <a:gd name="T25" fmla="*/ 68 h 108"/>
                <a:gd name="T26" fmla="*/ 14 w 86"/>
                <a:gd name="T27" fmla="*/ 60 h 108"/>
                <a:gd name="T28" fmla="*/ 14 w 86"/>
                <a:gd name="T29" fmla="*/ 60 h 108"/>
                <a:gd name="T30" fmla="*/ 15 w 86"/>
                <a:gd name="T31" fmla="*/ 60 h 108"/>
                <a:gd name="T32" fmla="*/ 15 w 86"/>
                <a:gd name="T33" fmla="*/ 58 h 108"/>
                <a:gd name="T34" fmla="*/ 17 w 86"/>
                <a:gd name="T35" fmla="*/ 46 h 108"/>
                <a:gd name="T36" fmla="*/ 20 w 86"/>
                <a:gd name="T37" fmla="*/ 42 h 108"/>
                <a:gd name="T38" fmla="*/ 56 w 86"/>
                <a:gd name="T39" fmla="*/ 34 h 108"/>
                <a:gd name="T40" fmla="*/ 73 w 86"/>
                <a:gd name="T41" fmla="*/ 61 h 108"/>
                <a:gd name="T42" fmla="*/ 74 w 86"/>
                <a:gd name="T43" fmla="*/ 61 h 108"/>
                <a:gd name="T44" fmla="*/ 75 w 86"/>
                <a:gd name="T45" fmla="*/ 61 h 108"/>
                <a:gd name="T46" fmla="*/ 76 w 86"/>
                <a:gd name="T47" fmla="*/ 60 h 108"/>
                <a:gd name="T48" fmla="*/ 80 w 86"/>
                <a:gd name="T49" fmla="*/ 62 h 108"/>
                <a:gd name="T50" fmla="*/ 82 w 86"/>
                <a:gd name="T51" fmla="*/ 68 h 108"/>
                <a:gd name="T52" fmla="*/ 80 w 86"/>
                <a:gd name="T53" fmla="*/ 73 h 108"/>
                <a:gd name="T54" fmla="*/ 76 w 86"/>
                <a:gd name="T55" fmla="*/ 75 h 108"/>
                <a:gd name="T56" fmla="*/ 76 w 86"/>
                <a:gd name="T57" fmla="*/ 75 h 108"/>
                <a:gd name="T58" fmla="*/ 74 w 86"/>
                <a:gd name="T59" fmla="*/ 75 h 108"/>
                <a:gd name="T60" fmla="*/ 74 w 86"/>
                <a:gd name="T61" fmla="*/ 77 h 108"/>
                <a:gd name="T62" fmla="*/ 63 w 86"/>
                <a:gd name="T63" fmla="*/ 98 h 108"/>
                <a:gd name="T64" fmla="*/ 55 w 86"/>
                <a:gd name="T65" fmla="*/ 104 h 108"/>
                <a:gd name="T66" fmla="*/ 45 w 86"/>
                <a:gd name="T67" fmla="*/ 106 h 108"/>
                <a:gd name="T68" fmla="*/ 35 w 86"/>
                <a:gd name="T69" fmla="*/ 104 h 108"/>
                <a:gd name="T70" fmla="*/ 26 w 86"/>
                <a:gd name="T71" fmla="*/ 98 h 108"/>
                <a:gd name="T72" fmla="*/ 16 w 86"/>
                <a:gd name="T73" fmla="*/ 77 h 108"/>
                <a:gd name="T74" fmla="*/ 15 w 86"/>
                <a:gd name="T75" fmla="*/ 75 h 108"/>
                <a:gd name="T76" fmla="*/ 14 w 86"/>
                <a:gd name="T77" fmla="*/ 75 h 108"/>
                <a:gd name="T78" fmla="*/ 8 w 86"/>
                <a:gd name="T79" fmla="*/ 68 h 108"/>
                <a:gd name="T80" fmla="*/ 10 w 86"/>
                <a:gd name="T81" fmla="*/ 62 h 108"/>
                <a:gd name="T82" fmla="*/ 14 w 86"/>
                <a:gd name="T83" fmla="*/ 6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08">
                  <a:moveTo>
                    <a:pt x="6" y="68"/>
                  </a:moveTo>
                  <a:cubicBezTo>
                    <a:pt x="6" y="73"/>
                    <a:pt x="9" y="77"/>
                    <a:pt x="14" y="77"/>
                  </a:cubicBezTo>
                  <a:cubicBezTo>
                    <a:pt x="17" y="95"/>
                    <a:pt x="29" y="108"/>
                    <a:pt x="45" y="108"/>
                  </a:cubicBezTo>
                  <a:cubicBezTo>
                    <a:pt x="60" y="108"/>
                    <a:pt x="73" y="95"/>
                    <a:pt x="76" y="77"/>
                  </a:cubicBezTo>
                  <a:cubicBezTo>
                    <a:pt x="76" y="77"/>
                    <a:pt x="76" y="77"/>
                    <a:pt x="76" y="77"/>
                  </a:cubicBezTo>
                  <a:cubicBezTo>
                    <a:pt x="81" y="77"/>
                    <a:pt x="84" y="73"/>
                    <a:pt x="84" y="68"/>
                  </a:cubicBezTo>
                  <a:cubicBezTo>
                    <a:pt x="84" y="63"/>
                    <a:pt x="81" y="59"/>
                    <a:pt x="78" y="59"/>
                  </a:cubicBezTo>
                  <a:cubicBezTo>
                    <a:pt x="78" y="59"/>
                    <a:pt x="78" y="59"/>
                    <a:pt x="78" y="59"/>
                  </a:cubicBezTo>
                  <a:cubicBezTo>
                    <a:pt x="78" y="59"/>
                    <a:pt x="86" y="31"/>
                    <a:pt x="68" y="24"/>
                  </a:cubicBezTo>
                  <a:cubicBezTo>
                    <a:pt x="66" y="0"/>
                    <a:pt x="22" y="19"/>
                    <a:pt x="22" y="19"/>
                  </a:cubicBezTo>
                  <a:cubicBezTo>
                    <a:pt x="0" y="30"/>
                    <a:pt x="11" y="59"/>
                    <a:pt x="11" y="59"/>
                  </a:cubicBezTo>
                  <a:cubicBezTo>
                    <a:pt x="11" y="59"/>
                    <a:pt x="11" y="59"/>
                    <a:pt x="11" y="59"/>
                  </a:cubicBezTo>
                  <a:cubicBezTo>
                    <a:pt x="8" y="61"/>
                    <a:pt x="6" y="64"/>
                    <a:pt x="6" y="68"/>
                  </a:cubicBezTo>
                  <a:close/>
                  <a:moveTo>
                    <a:pt x="14" y="60"/>
                  </a:moveTo>
                  <a:cubicBezTo>
                    <a:pt x="14" y="60"/>
                    <a:pt x="14" y="60"/>
                    <a:pt x="14" y="60"/>
                  </a:cubicBezTo>
                  <a:cubicBezTo>
                    <a:pt x="15" y="60"/>
                    <a:pt x="15" y="60"/>
                    <a:pt x="15" y="60"/>
                  </a:cubicBezTo>
                  <a:cubicBezTo>
                    <a:pt x="15" y="58"/>
                    <a:pt x="15" y="58"/>
                    <a:pt x="15" y="58"/>
                  </a:cubicBezTo>
                  <a:cubicBezTo>
                    <a:pt x="17" y="46"/>
                    <a:pt x="17" y="46"/>
                    <a:pt x="17" y="46"/>
                  </a:cubicBezTo>
                  <a:cubicBezTo>
                    <a:pt x="19" y="44"/>
                    <a:pt x="20" y="42"/>
                    <a:pt x="20" y="42"/>
                  </a:cubicBezTo>
                  <a:cubicBezTo>
                    <a:pt x="40" y="43"/>
                    <a:pt x="56" y="34"/>
                    <a:pt x="56" y="34"/>
                  </a:cubicBezTo>
                  <a:cubicBezTo>
                    <a:pt x="69" y="24"/>
                    <a:pt x="73" y="61"/>
                    <a:pt x="73" y="61"/>
                  </a:cubicBezTo>
                  <a:cubicBezTo>
                    <a:pt x="74" y="61"/>
                    <a:pt x="74" y="61"/>
                    <a:pt x="74" y="61"/>
                  </a:cubicBezTo>
                  <a:cubicBezTo>
                    <a:pt x="75" y="61"/>
                    <a:pt x="75" y="61"/>
                    <a:pt x="75" y="61"/>
                  </a:cubicBezTo>
                  <a:cubicBezTo>
                    <a:pt x="76" y="60"/>
                    <a:pt x="76" y="60"/>
                    <a:pt x="76" y="60"/>
                  </a:cubicBezTo>
                  <a:cubicBezTo>
                    <a:pt x="78" y="60"/>
                    <a:pt x="79" y="61"/>
                    <a:pt x="80" y="62"/>
                  </a:cubicBezTo>
                  <a:cubicBezTo>
                    <a:pt x="81" y="64"/>
                    <a:pt x="82" y="66"/>
                    <a:pt x="82" y="68"/>
                  </a:cubicBezTo>
                  <a:cubicBezTo>
                    <a:pt x="82" y="70"/>
                    <a:pt x="81" y="72"/>
                    <a:pt x="80" y="73"/>
                  </a:cubicBezTo>
                  <a:cubicBezTo>
                    <a:pt x="79" y="75"/>
                    <a:pt x="78" y="75"/>
                    <a:pt x="76" y="75"/>
                  </a:cubicBezTo>
                  <a:cubicBezTo>
                    <a:pt x="76" y="75"/>
                    <a:pt x="76" y="75"/>
                    <a:pt x="76" y="75"/>
                  </a:cubicBezTo>
                  <a:cubicBezTo>
                    <a:pt x="74" y="75"/>
                    <a:pt x="74" y="75"/>
                    <a:pt x="74" y="75"/>
                  </a:cubicBezTo>
                  <a:cubicBezTo>
                    <a:pt x="74" y="77"/>
                    <a:pt x="74" y="77"/>
                    <a:pt x="74" y="77"/>
                  </a:cubicBezTo>
                  <a:cubicBezTo>
                    <a:pt x="72" y="85"/>
                    <a:pt x="69" y="92"/>
                    <a:pt x="63" y="98"/>
                  </a:cubicBezTo>
                  <a:cubicBezTo>
                    <a:pt x="61" y="100"/>
                    <a:pt x="58" y="102"/>
                    <a:pt x="55" y="104"/>
                  </a:cubicBezTo>
                  <a:cubicBezTo>
                    <a:pt x="51" y="105"/>
                    <a:pt x="48" y="106"/>
                    <a:pt x="45" y="106"/>
                  </a:cubicBezTo>
                  <a:cubicBezTo>
                    <a:pt x="41" y="106"/>
                    <a:pt x="38" y="105"/>
                    <a:pt x="35" y="104"/>
                  </a:cubicBezTo>
                  <a:cubicBezTo>
                    <a:pt x="32" y="102"/>
                    <a:pt x="29" y="100"/>
                    <a:pt x="26" y="98"/>
                  </a:cubicBezTo>
                  <a:cubicBezTo>
                    <a:pt x="21" y="93"/>
                    <a:pt x="17" y="85"/>
                    <a:pt x="16" y="77"/>
                  </a:cubicBezTo>
                  <a:cubicBezTo>
                    <a:pt x="15" y="75"/>
                    <a:pt x="15" y="75"/>
                    <a:pt x="15" y="75"/>
                  </a:cubicBezTo>
                  <a:cubicBezTo>
                    <a:pt x="14" y="75"/>
                    <a:pt x="14" y="75"/>
                    <a:pt x="14" y="75"/>
                  </a:cubicBezTo>
                  <a:cubicBezTo>
                    <a:pt x="11" y="75"/>
                    <a:pt x="8" y="72"/>
                    <a:pt x="8" y="68"/>
                  </a:cubicBezTo>
                  <a:cubicBezTo>
                    <a:pt x="8" y="66"/>
                    <a:pt x="9" y="64"/>
                    <a:pt x="10" y="62"/>
                  </a:cubicBezTo>
                  <a:cubicBezTo>
                    <a:pt x="11" y="61"/>
                    <a:pt x="13" y="60"/>
                    <a:pt x="1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6" name="Freeform 125"/>
            <p:cNvSpPr/>
            <p:nvPr/>
          </p:nvSpPr>
          <p:spPr bwMode="auto">
            <a:xfrm>
              <a:off x="5067933" y="4717542"/>
              <a:ext cx="361392" cy="248084"/>
            </a:xfrm>
            <a:custGeom>
              <a:avLst/>
              <a:gdLst>
                <a:gd name="T0" fmla="*/ 126 w 128"/>
                <a:gd name="T1" fmla="*/ 61 h 88"/>
                <a:gd name="T2" fmla="*/ 113 w 128"/>
                <a:gd name="T3" fmla="*/ 64 h 88"/>
                <a:gd name="T4" fmla="*/ 99 w 128"/>
                <a:gd name="T5" fmla="*/ 70 h 88"/>
                <a:gd name="T6" fmla="*/ 83 w 128"/>
                <a:gd name="T7" fmla="*/ 33 h 88"/>
                <a:gd name="T8" fmla="*/ 94 w 128"/>
                <a:gd name="T9" fmla="*/ 28 h 88"/>
                <a:gd name="T10" fmla="*/ 119 w 128"/>
                <a:gd name="T11" fmla="*/ 12 h 88"/>
                <a:gd name="T12" fmla="*/ 99 w 128"/>
                <a:gd name="T13" fmla="*/ 0 h 88"/>
                <a:gd name="T14" fmla="*/ 72 w 128"/>
                <a:gd name="T15" fmla="*/ 43 h 88"/>
                <a:gd name="T16" fmla="*/ 68 w 128"/>
                <a:gd name="T17" fmla="*/ 23 h 88"/>
                <a:gd name="T18" fmla="*/ 72 w 128"/>
                <a:gd name="T19" fmla="*/ 17 h 88"/>
                <a:gd name="T20" fmla="*/ 64 w 128"/>
                <a:gd name="T21" fmla="*/ 10 h 88"/>
                <a:gd name="T22" fmla="*/ 56 w 128"/>
                <a:gd name="T23" fmla="*/ 17 h 88"/>
                <a:gd name="T24" fmla="*/ 60 w 128"/>
                <a:gd name="T25" fmla="*/ 23 h 88"/>
                <a:gd name="T26" fmla="*/ 57 w 128"/>
                <a:gd name="T27" fmla="*/ 43 h 88"/>
                <a:gd name="T28" fmla="*/ 29 w 128"/>
                <a:gd name="T29" fmla="*/ 0 h 88"/>
                <a:gd name="T30" fmla="*/ 0 w 128"/>
                <a:gd name="T31" fmla="*/ 28 h 88"/>
                <a:gd name="T32" fmla="*/ 0 w 128"/>
                <a:gd name="T33" fmla="*/ 82 h 88"/>
                <a:gd name="T34" fmla="*/ 64 w 128"/>
                <a:gd name="T35" fmla="*/ 88 h 88"/>
                <a:gd name="T36" fmla="*/ 128 w 128"/>
                <a:gd name="T37" fmla="*/ 82 h 88"/>
                <a:gd name="T38" fmla="*/ 128 w 128"/>
                <a:gd name="T39" fmla="*/ 65 h 88"/>
                <a:gd name="T40" fmla="*/ 126 w 128"/>
                <a:gd name="T4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126" y="61"/>
                  </a:moveTo>
                  <a:cubicBezTo>
                    <a:pt x="113" y="64"/>
                    <a:pt x="113" y="64"/>
                    <a:pt x="113" y="64"/>
                  </a:cubicBezTo>
                  <a:cubicBezTo>
                    <a:pt x="99" y="70"/>
                    <a:pt x="99" y="70"/>
                    <a:pt x="99" y="70"/>
                  </a:cubicBezTo>
                  <a:cubicBezTo>
                    <a:pt x="83" y="33"/>
                    <a:pt x="83" y="33"/>
                    <a:pt x="83" y="33"/>
                  </a:cubicBezTo>
                  <a:cubicBezTo>
                    <a:pt x="94" y="28"/>
                    <a:pt x="94" y="28"/>
                    <a:pt x="94" y="28"/>
                  </a:cubicBezTo>
                  <a:cubicBezTo>
                    <a:pt x="119" y="12"/>
                    <a:pt x="119" y="12"/>
                    <a:pt x="119" y="12"/>
                  </a:cubicBezTo>
                  <a:cubicBezTo>
                    <a:pt x="114" y="7"/>
                    <a:pt x="107" y="3"/>
                    <a:pt x="99" y="0"/>
                  </a:cubicBezTo>
                  <a:cubicBezTo>
                    <a:pt x="72" y="43"/>
                    <a:pt x="72" y="43"/>
                    <a:pt x="72" y="43"/>
                  </a:cubicBezTo>
                  <a:cubicBezTo>
                    <a:pt x="68" y="23"/>
                    <a:pt x="68" y="23"/>
                    <a:pt x="68" y="23"/>
                  </a:cubicBezTo>
                  <a:cubicBezTo>
                    <a:pt x="70" y="22"/>
                    <a:pt x="72" y="20"/>
                    <a:pt x="72" y="17"/>
                  </a:cubicBezTo>
                  <a:cubicBezTo>
                    <a:pt x="72" y="13"/>
                    <a:pt x="68" y="10"/>
                    <a:pt x="64" y="10"/>
                  </a:cubicBezTo>
                  <a:cubicBezTo>
                    <a:pt x="60" y="10"/>
                    <a:pt x="56" y="13"/>
                    <a:pt x="56" y="17"/>
                  </a:cubicBezTo>
                  <a:cubicBezTo>
                    <a:pt x="56" y="20"/>
                    <a:pt x="58" y="22"/>
                    <a:pt x="60" y="23"/>
                  </a:cubicBezTo>
                  <a:cubicBezTo>
                    <a:pt x="57" y="43"/>
                    <a:pt x="57" y="43"/>
                    <a:pt x="57" y="43"/>
                  </a:cubicBezTo>
                  <a:cubicBezTo>
                    <a:pt x="29" y="0"/>
                    <a:pt x="29" y="0"/>
                    <a:pt x="29" y="0"/>
                  </a:cubicBezTo>
                  <a:cubicBezTo>
                    <a:pt x="14" y="6"/>
                    <a:pt x="3" y="16"/>
                    <a:pt x="0" y="28"/>
                  </a:cubicBezTo>
                  <a:cubicBezTo>
                    <a:pt x="0" y="82"/>
                    <a:pt x="0" y="82"/>
                    <a:pt x="0" y="82"/>
                  </a:cubicBezTo>
                  <a:cubicBezTo>
                    <a:pt x="0" y="82"/>
                    <a:pt x="33" y="88"/>
                    <a:pt x="64" y="88"/>
                  </a:cubicBezTo>
                  <a:cubicBezTo>
                    <a:pt x="95" y="88"/>
                    <a:pt x="128" y="82"/>
                    <a:pt x="128" y="82"/>
                  </a:cubicBezTo>
                  <a:cubicBezTo>
                    <a:pt x="128" y="65"/>
                    <a:pt x="128" y="65"/>
                    <a:pt x="128" y="65"/>
                  </a:cubicBezTo>
                  <a:cubicBezTo>
                    <a:pt x="127" y="64"/>
                    <a:pt x="126" y="62"/>
                    <a:pt x="126"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7" name="Freeform 126"/>
            <p:cNvSpPr>
              <a:spLocks noEditPoints="1"/>
            </p:cNvSpPr>
            <p:nvPr/>
          </p:nvSpPr>
          <p:spPr bwMode="auto">
            <a:xfrm>
              <a:off x="5321981" y="4644786"/>
              <a:ext cx="332767" cy="273131"/>
            </a:xfrm>
            <a:custGeom>
              <a:avLst/>
              <a:gdLst>
                <a:gd name="T0" fmla="*/ 117 w 118"/>
                <a:gd name="T1" fmla="*/ 60 h 97"/>
                <a:gd name="T2" fmla="*/ 93 w 118"/>
                <a:gd name="T3" fmla="*/ 4 h 97"/>
                <a:gd name="T4" fmla="*/ 87 w 118"/>
                <a:gd name="T5" fmla="*/ 1 h 97"/>
                <a:gd name="T6" fmla="*/ 84 w 118"/>
                <a:gd name="T7" fmla="*/ 7 h 97"/>
                <a:gd name="T8" fmla="*/ 6 w 118"/>
                <a:gd name="T9" fmla="*/ 59 h 97"/>
                <a:gd name="T10" fmla="*/ 0 w 118"/>
                <a:gd name="T11" fmla="*/ 61 h 97"/>
                <a:gd name="T12" fmla="*/ 11 w 118"/>
                <a:gd name="T13" fmla="*/ 89 h 97"/>
                <a:gd name="T14" fmla="*/ 17 w 118"/>
                <a:gd name="T15" fmla="*/ 86 h 97"/>
                <a:gd name="T16" fmla="*/ 13 w 118"/>
                <a:gd name="T17" fmla="*/ 76 h 97"/>
                <a:gd name="T18" fmla="*/ 15 w 118"/>
                <a:gd name="T19" fmla="*/ 75 h 97"/>
                <a:gd name="T20" fmla="*/ 19 w 118"/>
                <a:gd name="T21" fmla="*/ 85 h 97"/>
                <a:gd name="T22" fmla="*/ 39 w 118"/>
                <a:gd name="T23" fmla="*/ 81 h 97"/>
                <a:gd name="T24" fmla="*/ 40 w 118"/>
                <a:gd name="T25" fmla="*/ 84 h 97"/>
                <a:gd name="T26" fmla="*/ 62 w 118"/>
                <a:gd name="T27" fmla="*/ 94 h 97"/>
                <a:gd name="T28" fmla="*/ 71 w 118"/>
                <a:gd name="T29" fmla="*/ 74 h 97"/>
                <a:gd name="T30" fmla="*/ 108 w 118"/>
                <a:gd name="T31" fmla="*/ 65 h 97"/>
                <a:gd name="T32" fmla="*/ 89 w 118"/>
                <a:gd name="T33" fmla="*/ 23 h 97"/>
                <a:gd name="T34" fmla="*/ 91 w 118"/>
                <a:gd name="T35" fmla="*/ 22 h 97"/>
                <a:gd name="T36" fmla="*/ 110 w 118"/>
                <a:gd name="T37" fmla="*/ 66 h 97"/>
                <a:gd name="T38" fmla="*/ 114 w 118"/>
                <a:gd name="T39" fmla="*/ 66 h 97"/>
                <a:gd name="T40" fmla="*/ 117 w 118"/>
                <a:gd name="T41" fmla="*/ 60 h 97"/>
                <a:gd name="T42" fmla="*/ 59 w 118"/>
                <a:gd name="T43" fmla="*/ 87 h 97"/>
                <a:gd name="T44" fmla="*/ 46 w 118"/>
                <a:gd name="T45" fmla="*/ 82 h 97"/>
                <a:gd name="T46" fmla="*/ 46 w 118"/>
                <a:gd name="T47" fmla="*/ 79 h 97"/>
                <a:gd name="T48" fmla="*/ 64 w 118"/>
                <a:gd name="T49" fmla="*/ 75 h 97"/>
                <a:gd name="T50" fmla="*/ 59 w 118"/>
                <a:gd name="T51" fmla="*/ 87 h 97"/>
                <a:gd name="T52" fmla="*/ 79 w 118"/>
                <a:gd name="T53" fmla="*/ 23 h 97"/>
                <a:gd name="T54" fmla="*/ 18 w 118"/>
                <a:gd name="T55" fmla="*/ 64 h 97"/>
                <a:gd name="T56" fmla="*/ 13 w 118"/>
                <a:gd name="T57" fmla="*/ 63 h 97"/>
                <a:gd name="T58" fmla="*/ 14 w 118"/>
                <a:gd name="T59" fmla="*/ 58 h 97"/>
                <a:gd name="T60" fmla="*/ 75 w 118"/>
                <a:gd name="T61" fmla="*/ 17 h 97"/>
                <a:gd name="T62" fmla="*/ 80 w 118"/>
                <a:gd name="T63" fmla="*/ 18 h 97"/>
                <a:gd name="T64" fmla="*/ 79 w 118"/>
                <a:gd name="T65"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97">
                  <a:moveTo>
                    <a:pt x="117" y="60"/>
                  </a:moveTo>
                  <a:cubicBezTo>
                    <a:pt x="93" y="4"/>
                    <a:pt x="93" y="4"/>
                    <a:pt x="93" y="4"/>
                  </a:cubicBezTo>
                  <a:cubicBezTo>
                    <a:pt x="92" y="1"/>
                    <a:pt x="89" y="0"/>
                    <a:pt x="87" y="1"/>
                  </a:cubicBezTo>
                  <a:cubicBezTo>
                    <a:pt x="85" y="2"/>
                    <a:pt x="83" y="5"/>
                    <a:pt x="84" y="7"/>
                  </a:cubicBezTo>
                  <a:cubicBezTo>
                    <a:pt x="6" y="59"/>
                    <a:pt x="6" y="59"/>
                    <a:pt x="6" y="59"/>
                  </a:cubicBezTo>
                  <a:cubicBezTo>
                    <a:pt x="0" y="61"/>
                    <a:pt x="0" y="61"/>
                    <a:pt x="0" y="61"/>
                  </a:cubicBezTo>
                  <a:cubicBezTo>
                    <a:pt x="11" y="89"/>
                    <a:pt x="11" y="89"/>
                    <a:pt x="11" y="89"/>
                  </a:cubicBezTo>
                  <a:cubicBezTo>
                    <a:pt x="17" y="86"/>
                    <a:pt x="17" y="86"/>
                    <a:pt x="17" y="86"/>
                  </a:cubicBezTo>
                  <a:cubicBezTo>
                    <a:pt x="13" y="76"/>
                    <a:pt x="13" y="76"/>
                    <a:pt x="13" y="76"/>
                  </a:cubicBezTo>
                  <a:cubicBezTo>
                    <a:pt x="15" y="75"/>
                    <a:pt x="15" y="75"/>
                    <a:pt x="15" y="75"/>
                  </a:cubicBezTo>
                  <a:cubicBezTo>
                    <a:pt x="19" y="85"/>
                    <a:pt x="19" y="85"/>
                    <a:pt x="19" y="85"/>
                  </a:cubicBezTo>
                  <a:cubicBezTo>
                    <a:pt x="39" y="81"/>
                    <a:pt x="39" y="81"/>
                    <a:pt x="39" y="81"/>
                  </a:cubicBezTo>
                  <a:cubicBezTo>
                    <a:pt x="39" y="82"/>
                    <a:pt x="40" y="83"/>
                    <a:pt x="40" y="84"/>
                  </a:cubicBezTo>
                  <a:cubicBezTo>
                    <a:pt x="44" y="93"/>
                    <a:pt x="54" y="97"/>
                    <a:pt x="62" y="94"/>
                  </a:cubicBezTo>
                  <a:cubicBezTo>
                    <a:pt x="69" y="90"/>
                    <a:pt x="73" y="82"/>
                    <a:pt x="71" y="74"/>
                  </a:cubicBezTo>
                  <a:cubicBezTo>
                    <a:pt x="108" y="65"/>
                    <a:pt x="108" y="65"/>
                    <a:pt x="108" y="65"/>
                  </a:cubicBezTo>
                  <a:cubicBezTo>
                    <a:pt x="89" y="23"/>
                    <a:pt x="89" y="23"/>
                    <a:pt x="89" y="23"/>
                  </a:cubicBezTo>
                  <a:cubicBezTo>
                    <a:pt x="91" y="22"/>
                    <a:pt x="91" y="22"/>
                    <a:pt x="91" y="22"/>
                  </a:cubicBezTo>
                  <a:cubicBezTo>
                    <a:pt x="110" y="66"/>
                    <a:pt x="110" y="66"/>
                    <a:pt x="110" y="66"/>
                  </a:cubicBezTo>
                  <a:cubicBezTo>
                    <a:pt x="111" y="67"/>
                    <a:pt x="113" y="67"/>
                    <a:pt x="114" y="66"/>
                  </a:cubicBezTo>
                  <a:cubicBezTo>
                    <a:pt x="117" y="65"/>
                    <a:pt x="118" y="63"/>
                    <a:pt x="117" y="60"/>
                  </a:cubicBezTo>
                  <a:close/>
                  <a:moveTo>
                    <a:pt x="59" y="87"/>
                  </a:moveTo>
                  <a:cubicBezTo>
                    <a:pt x="54" y="89"/>
                    <a:pt x="48" y="87"/>
                    <a:pt x="46" y="82"/>
                  </a:cubicBezTo>
                  <a:cubicBezTo>
                    <a:pt x="46" y="81"/>
                    <a:pt x="46" y="80"/>
                    <a:pt x="46" y="79"/>
                  </a:cubicBezTo>
                  <a:cubicBezTo>
                    <a:pt x="64" y="75"/>
                    <a:pt x="64" y="75"/>
                    <a:pt x="64" y="75"/>
                  </a:cubicBezTo>
                  <a:cubicBezTo>
                    <a:pt x="65" y="80"/>
                    <a:pt x="63" y="85"/>
                    <a:pt x="59" y="87"/>
                  </a:cubicBezTo>
                  <a:close/>
                  <a:moveTo>
                    <a:pt x="79" y="23"/>
                  </a:moveTo>
                  <a:cubicBezTo>
                    <a:pt x="18" y="64"/>
                    <a:pt x="18" y="64"/>
                    <a:pt x="18" y="64"/>
                  </a:cubicBezTo>
                  <a:cubicBezTo>
                    <a:pt x="17" y="66"/>
                    <a:pt x="14" y="65"/>
                    <a:pt x="13" y="63"/>
                  </a:cubicBezTo>
                  <a:cubicBezTo>
                    <a:pt x="12" y="62"/>
                    <a:pt x="12" y="59"/>
                    <a:pt x="14" y="58"/>
                  </a:cubicBezTo>
                  <a:cubicBezTo>
                    <a:pt x="75" y="17"/>
                    <a:pt x="75" y="17"/>
                    <a:pt x="75" y="17"/>
                  </a:cubicBezTo>
                  <a:cubicBezTo>
                    <a:pt x="77" y="15"/>
                    <a:pt x="79" y="16"/>
                    <a:pt x="80" y="18"/>
                  </a:cubicBezTo>
                  <a:cubicBezTo>
                    <a:pt x="81" y="19"/>
                    <a:pt x="81" y="22"/>
                    <a:pt x="7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88" name="组合 87"/>
          <p:cNvGrpSpPr/>
          <p:nvPr/>
        </p:nvGrpSpPr>
        <p:grpSpPr>
          <a:xfrm>
            <a:off x="4046973" y="1510279"/>
            <a:ext cx="352516" cy="331040"/>
            <a:chOff x="3411256" y="4486155"/>
            <a:chExt cx="567731" cy="533142"/>
          </a:xfrm>
          <a:solidFill>
            <a:schemeClr val="bg1"/>
          </a:solidFill>
        </p:grpSpPr>
        <p:sp>
          <p:nvSpPr>
            <p:cNvPr id="89" name="Freeform 156"/>
            <p:cNvSpPr/>
            <p:nvPr/>
          </p:nvSpPr>
          <p:spPr bwMode="auto">
            <a:xfrm>
              <a:off x="3411256" y="4486155"/>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0" name="Freeform 157"/>
            <p:cNvSpPr>
              <a:spLocks noEditPoints="1"/>
            </p:cNvSpPr>
            <p:nvPr/>
          </p:nvSpPr>
          <p:spPr bwMode="auto">
            <a:xfrm>
              <a:off x="3617595" y="4585150"/>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1" name="Rectangle 158"/>
            <p:cNvSpPr>
              <a:spLocks noChangeArrowheads="1"/>
            </p:cNvSpPr>
            <p:nvPr/>
          </p:nvSpPr>
          <p:spPr bwMode="auto">
            <a:xfrm>
              <a:off x="3671267" y="4692494"/>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2" name="Rectangle 159"/>
            <p:cNvSpPr>
              <a:spLocks noChangeArrowheads="1"/>
            </p:cNvSpPr>
            <p:nvPr/>
          </p:nvSpPr>
          <p:spPr bwMode="auto">
            <a:xfrm>
              <a:off x="3671267" y="4760479"/>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3" name="Rectangle 160"/>
            <p:cNvSpPr>
              <a:spLocks noChangeArrowheads="1"/>
            </p:cNvSpPr>
            <p:nvPr/>
          </p:nvSpPr>
          <p:spPr bwMode="auto">
            <a:xfrm>
              <a:off x="3671267" y="4828463"/>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4" name="Rectangle 161"/>
            <p:cNvSpPr>
              <a:spLocks noChangeArrowheads="1"/>
            </p:cNvSpPr>
            <p:nvPr/>
          </p:nvSpPr>
          <p:spPr bwMode="auto">
            <a:xfrm>
              <a:off x="3671267" y="4895255"/>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5" name="Freeform 162"/>
            <p:cNvSpPr/>
            <p:nvPr/>
          </p:nvSpPr>
          <p:spPr bwMode="auto">
            <a:xfrm>
              <a:off x="3468506" y="4597077"/>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6" name="Freeform 163"/>
            <p:cNvSpPr/>
            <p:nvPr/>
          </p:nvSpPr>
          <p:spPr bwMode="auto">
            <a:xfrm>
              <a:off x="3538876" y="4669833"/>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7" name="Freeform 164"/>
            <p:cNvSpPr/>
            <p:nvPr/>
          </p:nvSpPr>
          <p:spPr bwMode="auto">
            <a:xfrm>
              <a:off x="3578236" y="4709192"/>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
        <p:nvSpPr>
          <p:cNvPr id="104" name="文本框 103"/>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4"/>
                                        </p:tgtEl>
                                        <p:attrNameLst>
                                          <p:attrName>ppt_y</p:attrName>
                                        </p:attrNameLst>
                                      </p:cBhvr>
                                      <p:tavLst>
                                        <p:tav tm="0">
                                          <p:val>
                                            <p:strVal val="#ppt_y"/>
                                          </p:val>
                                        </p:tav>
                                        <p:tav tm="100000">
                                          <p:val>
                                            <p:strVal val="#ppt_y"/>
                                          </p:val>
                                        </p:tav>
                                      </p:tavLst>
                                    </p:anim>
                                    <p:anim calcmode="lin" valueType="num">
                                      <p:cBhvr>
                                        <p:cTn id="9" dur="500" fill="hold"/>
                                        <p:tgtEl>
                                          <p:spTgt spid="10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4"/>
                                        </p:tgtEl>
                                      </p:cBhvr>
                                    </p:animEffect>
                                  </p:childTnLst>
                                </p:cTn>
                              </p:par>
                            </p:childTnLst>
                          </p:cTn>
                        </p:par>
                        <p:par>
                          <p:cTn id="12" fill="hold">
                            <p:stCondLst>
                              <p:cond delay="0"/>
                            </p:stCondLst>
                            <p:childTnLst>
                              <p:par>
                                <p:cTn id="13" presetID="3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par>
                          <p:cTn id="19" fill="hold">
                            <p:stCondLst>
                              <p:cond delay="1000"/>
                            </p:stCondLst>
                            <p:childTnLst>
                              <p:par>
                                <p:cTn id="20" presetID="26"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16">
                                          <p:stCondLst>
                                            <p:cond delay="0"/>
                                          </p:stCondLst>
                                        </p:cTn>
                                        <p:tgtEl>
                                          <p:spTgt spid="3"/>
                                        </p:tgtEl>
                                      </p:cBhvr>
                                    </p:animEffect>
                                    <p:anim calcmode="lin" valueType="num">
                                      <p:cBhvr>
                                        <p:cTn id="23" dur="36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4" dur="133"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5" dur="133" tmFilter="0, 0; 0.125,0.2665; 0.25,0.4; 0.375,0.465; 0.5,0.5;  0.625,0.535; 0.75,0.6; 0.875,0.7335; 1,1">
                                          <p:stCondLst>
                                            <p:cond delay="133"/>
                                          </p:stCondLst>
                                        </p:cTn>
                                        <p:tgtEl>
                                          <p:spTgt spid="3"/>
                                        </p:tgtEl>
                                        <p:attrNameLst>
                                          <p:attrName>ppt_y</p:attrName>
                                        </p:attrNameLst>
                                      </p:cBhvr>
                                      <p:tavLst>
                                        <p:tav tm="0" fmla="#ppt_y-sin(pi*$)/9">
                                          <p:val>
                                            <p:fltVal val="0"/>
                                          </p:val>
                                        </p:tav>
                                        <p:tav tm="100000">
                                          <p:val>
                                            <p:fltVal val="1"/>
                                          </p:val>
                                        </p:tav>
                                      </p:tavLst>
                                    </p:anim>
                                    <p:anim calcmode="lin" valueType="num">
                                      <p:cBhvr>
                                        <p:cTn id="26" dur="66" tmFilter="0, 0; 0.125,0.2665; 0.25,0.4; 0.375,0.465; 0.5,0.5;  0.625,0.535; 0.75,0.6; 0.875,0.7335; 1,1">
                                          <p:stCondLst>
                                            <p:cond delay="265"/>
                                          </p:stCondLst>
                                        </p:cTn>
                                        <p:tgtEl>
                                          <p:spTgt spid="3"/>
                                        </p:tgtEl>
                                        <p:attrNameLst>
                                          <p:attrName>ppt_y</p:attrName>
                                        </p:attrNameLst>
                                      </p:cBhvr>
                                      <p:tavLst>
                                        <p:tav tm="0" fmla="#ppt_y-sin(pi*$)/27">
                                          <p:val>
                                            <p:fltVal val="0"/>
                                          </p:val>
                                        </p:tav>
                                        <p:tav tm="100000">
                                          <p:val>
                                            <p:fltVal val="1"/>
                                          </p:val>
                                        </p:tav>
                                      </p:tavLst>
                                    </p:anim>
                                    <p:anim calcmode="lin" valueType="num">
                                      <p:cBhvr>
                                        <p:cTn id="27" dur="33" tmFilter="0, 0; 0.125,0.2665; 0.25,0.4; 0.375,0.465; 0.5,0.5;  0.625,0.535; 0.75,0.6; 0.875,0.7335; 1,1">
                                          <p:stCondLst>
                                            <p:cond delay="331"/>
                                          </p:stCondLst>
                                        </p:cTn>
                                        <p:tgtEl>
                                          <p:spTgt spid="3"/>
                                        </p:tgtEl>
                                        <p:attrNameLst>
                                          <p:attrName>ppt_y</p:attrName>
                                        </p:attrNameLst>
                                      </p:cBhvr>
                                      <p:tavLst>
                                        <p:tav tm="0" fmla="#ppt_y-sin(pi*$)/81">
                                          <p:val>
                                            <p:fltVal val="0"/>
                                          </p:val>
                                        </p:tav>
                                        <p:tav tm="100000">
                                          <p:val>
                                            <p:fltVal val="1"/>
                                          </p:val>
                                        </p:tav>
                                      </p:tavLst>
                                    </p:anim>
                                    <p:animScale>
                                      <p:cBhvr>
                                        <p:cTn id="28" dur="5">
                                          <p:stCondLst>
                                            <p:cond delay="130"/>
                                          </p:stCondLst>
                                        </p:cTn>
                                        <p:tgtEl>
                                          <p:spTgt spid="3"/>
                                        </p:tgtEl>
                                      </p:cBhvr>
                                      <p:to x="100000" y="60000"/>
                                    </p:animScale>
                                    <p:animScale>
                                      <p:cBhvr>
                                        <p:cTn id="29" dur="33" decel="50000">
                                          <p:stCondLst>
                                            <p:cond delay="135"/>
                                          </p:stCondLst>
                                        </p:cTn>
                                        <p:tgtEl>
                                          <p:spTgt spid="3"/>
                                        </p:tgtEl>
                                      </p:cBhvr>
                                      <p:to x="100000" y="100000"/>
                                    </p:animScale>
                                    <p:animScale>
                                      <p:cBhvr>
                                        <p:cTn id="30" dur="5">
                                          <p:stCondLst>
                                            <p:cond delay="262"/>
                                          </p:stCondLst>
                                        </p:cTn>
                                        <p:tgtEl>
                                          <p:spTgt spid="3"/>
                                        </p:tgtEl>
                                      </p:cBhvr>
                                      <p:to x="100000" y="80000"/>
                                    </p:animScale>
                                    <p:animScale>
                                      <p:cBhvr>
                                        <p:cTn id="31" dur="33" decel="50000">
                                          <p:stCondLst>
                                            <p:cond delay="268"/>
                                          </p:stCondLst>
                                        </p:cTn>
                                        <p:tgtEl>
                                          <p:spTgt spid="3"/>
                                        </p:tgtEl>
                                      </p:cBhvr>
                                      <p:to x="100000" y="100000"/>
                                    </p:animScale>
                                    <p:animScale>
                                      <p:cBhvr>
                                        <p:cTn id="32" dur="5">
                                          <p:stCondLst>
                                            <p:cond delay="328"/>
                                          </p:stCondLst>
                                        </p:cTn>
                                        <p:tgtEl>
                                          <p:spTgt spid="3"/>
                                        </p:tgtEl>
                                      </p:cBhvr>
                                      <p:to x="100000" y="90000"/>
                                    </p:animScale>
                                    <p:animScale>
                                      <p:cBhvr>
                                        <p:cTn id="33" dur="33" decel="50000">
                                          <p:stCondLst>
                                            <p:cond delay="334"/>
                                          </p:stCondLst>
                                        </p:cTn>
                                        <p:tgtEl>
                                          <p:spTgt spid="3"/>
                                        </p:tgtEl>
                                      </p:cBhvr>
                                      <p:to x="100000" y="100000"/>
                                    </p:animScale>
                                    <p:animScale>
                                      <p:cBhvr>
                                        <p:cTn id="34" dur="5">
                                          <p:stCondLst>
                                            <p:cond delay="362"/>
                                          </p:stCondLst>
                                        </p:cTn>
                                        <p:tgtEl>
                                          <p:spTgt spid="3"/>
                                        </p:tgtEl>
                                      </p:cBhvr>
                                      <p:to x="100000" y="95000"/>
                                    </p:animScale>
                                    <p:animScale>
                                      <p:cBhvr>
                                        <p:cTn id="35" dur="33" decel="50000">
                                          <p:stCondLst>
                                            <p:cond delay="367"/>
                                          </p:stCondLst>
                                        </p:cTn>
                                        <p:tgtEl>
                                          <p:spTgt spid="3"/>
                                        </p:tgtEl>
                                      </p:cBhvr>
                                      <p:to x="100000" y="100000"/>
                                    </p:animScale>
                                  </p:childTnLst>
                                </p:cTn>
                              </p:par>
                            </p:childTnLst>
                          </p:cTn>
                        </p:par>
                        <p:par>
                          <p:cTn id="36" fill="hold">
                            <p:stCondLst>
                              <p:cond delay="1500"/>
                            </p:stCondLst>
                            <p:childTnLst>
                              <p:par>
                                <p:cTn id="37" presetID="26"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116">
                                          <p:stCondLst>
                                            <p:cond delay="0"/>
                                          </p:stCondLst>
                                        </p:cTn>
                                        <p:tgtEl>
                                          <p:spTgt spid="4"/>
                                        </p:tgtEl>
                                      </p:cBhvr>
                                    </p:animEffect>
                                    <p:anim calcmode="lin" valueType="num">
                                      <p:cBhvr>
                                        <p:cTn id="40" dur="364"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1" dur="133"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 dur="133" tmFilter="0, 0; 0.125,0.2665; 0.25,0.4; 0.375,0.465; 0.5,0.5;  0.625,0.535; 0.75,0.6; 0.875,0.7335; 1,1">
                                          <p:stCondLst>
                                            <p:cond delay="133"/>
                                          </p:stCondLst>
                                        </p:cTn>
                                        <p:tgtEl>
                                          <p:spTgt spid="4"/>
                                        </p:tgtEl>
                                        <p:attrNameLst>
                                          <p:attrName>ppt_y</p:attrName>
                                        </p:attrNameLst>
                                      </p:cBhvr>
                                      <p:tavLst>
                                        <p:tav tm="0" fmla="#ppt_y-sin(pi*$)/9">
                                          <p:val>
                                            <p:fltVal val="0"/>
                                          </p:val>
                                        </p:tav>
                                        <p:tav tm="100000">
                                          <p:val>
                                            <p:fltVal val="1"/>
                                          </p:val>
                                        </p:tav>
                                      </p:tavLst>
                                    </p:anim>
                                    <p:anim calcmode="lin" valueType="num">
                                      <p:cBhvr>
                                        <p:cTn id="43" dur="66" tmFilter="0, 0; 0.125,0.2665; 0.25,0.4; 0.375,0.465; 0.5,0.5;  0.625,0.535; 0.75,0.6; 0.875,0.7335; 1,1">
                                          <p:stCondLst>
                                            <p:cond delay="265"/>
                                          </p:stCondLst>
                                        </p:cTn>
                                        <p:tgtEl>
                                          <p:spTgt spid="4"/>
                                        </p:tgtEl>
                                        <p:attrNameLst>
                                          <p:attrName>ppt_y</p:attrName>
                                        </p:attrNameLst>
                                      </p:cBhvr>
                                      <p:tavLst>
                                        <p:tav tm="0" fmla="#ppt_y-sin(pi*$)/27">
                                          <p:val>
                                            <p:fltVal val="0"/>
                                          </p:val>
                                        </p:tav>
                                        <p:tav tm="100000">
                                          <p:val>
                                            <p:fltVal val="1"/>
                                          </p:val>
                                        </p:tav>
                                      </p:tavLst>
                                    </p:anim>
                                    <p:anim calcmode="lin" valueType="num">
                                      <p:cBhvr>
                                        <p:cTn id="44" dur="33" tmFilter="0, 0; 0.125,0.2665; 0.25,0.4; 0.375,0.465; 0.5,0.5;  0.625,0.535; 0.75,0.6; 0.875,0.7335; 1,1">
                                          <p:stCondLst>
                                            <p:cond delay="331"/>
                                          </p:stCondLst>
                                        </p:cTn>
                                        <p:tgtEl>
                                          <p:spTgt spid="4"/>
                                        </p:tgtEl>
                                        <p:attrNameLst>
                                          <p:attrName>ppt_y</p:attrName>
                                        </p:attrNameLst>
                                      </p:cBhvr>
                                      <p:tavLst>
                                        <p:tav tm="0" fmla="#ppt_y-sin(pi*$)/81">
                                          <p:val>
                                            <p:fltVal val="0"/>
                                          </p:val>
                                        </p:tav>
                                        <p:tav tm="100000">
                                          <p:val>
                                            <p:fltVal val="1"/>
                                          </p:val>
                                        </p:tav>
                                      </p:tavLst>
                                    </p:anim>
                                    <p:animScale>
                                      <p:cBhvr>
                                        <p:cTn id="45" dur="5">
                                          <p:stCondLst>
                                            <p:cond delay="130"/>
                                          </p:stCondLst>
                                        </p:cTn>
                                        <p:tgtEl>
                                          <p:spTgt spid="4"/>
                                        </p:tgtEl>
                                      </p:cBhvr>
                                      <p:to x="100000" y="60000"/>
                                    </p:animScale>
                                    <p:animScale>
                                      <p:cBhvr>
                                        <p:cTn id="46" dur="33" decel="50000">
                                          <p:stCondLst>
                                            <p:cond delay="135"/>
                                          </p:stCondLst>
                                        </p:cTn>
                                        <p:tgtEl>
                                          <p:spTgt spid="4"/>
                                        </p:tgtEl>
                                      </p:cBhvr>
                                      <p:to x="100000" y="100000"/>
                                    </p:animScale>
                                    <p:animScale>
                                      <p:cBhvr>
                                        <p:cTn id="47" dur="5">
                                          <p:stCondLst>
                                            <p:cond delay="262"/>
                                          </p:stCondLst>
                                        </p:cTn>
                                        <p:tgtEl>
                                          <p:spTgt spid="4"/>
                                        </p:tgtEl>
                                      </p:cBhvr>
                                      <p:to x="100000" y="80000"/>
                                    </p:animScale>
                                    <p:animScale>
                                      <p:cBhvr>
                                        <p:cTn id="48" dur="33" decel="50000">
                                          <p:stCondLst>
                                            <p:cond delay="268"/>
                                          </p:stCondLst>
                                        </p:cTn>
                                        <p:tgtEl>
                                          <p:spTgt spid="4"/>
                                        </p:tgtEl>
                                      </p:cBhvr>
                                      <p:to x="100000" y="100000"/>
                                    </p:animScale>
                                    <p:animScale>
                                      <p:cBhvr>
                                        <p:cTn id="49" dur="5">
                                          <p:stCondLst>
                                            <p:cond delay="328"/>
                                          </p:stCondLst>
                                        </p:cTn>
                                        <p:tgtEl>
                                          <p:spTgt spid="4"/>
                                        </p:tgtEl>
                                      </p:cBhvr>
                                      <p:to x="100000" y="90000"/>
                                    </p:animScale>
                                    <p:animScale>
                                      <p:cBhvr>
                                        <p:cTn id="50" dur="33" decel="50000">
                                          <p:stCondLst>
                                            <p:cond delay="334"/>
                                          </p:stCondLst>
                                        </p:cTn>
                                        <p:tgtEl>
                                          <p:spTgt spid="4"/>
                                        </p:tgtEl>
                                      </p:cBhvr>
                                      <p:to x="100000" y="100000"/>
                                    </p:animScale>
                                    <p:animScale>
                                      <p:cBhvr>
                                        <p:cTn id="51" dur="5">
                                          <p:stCondLst>
                                            <p:cond delay="362"/>
                                          </p:stCondLst>
                                        </p:cTn>
                                        <p:tgtEl>
                                          <p:spTgt spid="4"/>
                                        </p:tgtEl>
                                      </p:cBhvr>
                                      <p:to x="100000" y="95000"/>
                                    </p:animScale>
                                    <p:animScale>
                                      <p:cBhvr>
                                        <p:cTn id="52" dur="33" decel="50000">
                                          <p:stCondLst>
                                            <p:cond delay="367"/>
                                          </p:stCondLst>
                                        </p:cTn>
                                        <p:tgtEl>
                                          <p:spTgt spid="4"/>
                                        </p:tgtEl>
                                      </p:cBhvr>
                                      <p:to x="100000" y="100000"/>
                                    </p:animScale>
                                  </p:childTnLst>
                                </p:cTn>
                              </p:par>
                            </p:childTnLst>
                          </p:cTn>
                        </p:par>
                        <p:par>
                          <p:cTn id="53" fill="hold">
                            <p:stCondLst>
                              <p:cond delay="2000"/>
                            </p:stCondLst>
                            <p:childTnLst>
                              <p:par>
                                <p:cTn id="54" presetID="26" presetClass="entr" presetSubtype="0"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down)">
                                      <p:cBhvr>
                                        <p:cTn id="56" dur="116">
                                          <p:stCondLst>
                                            <p:cond delay="0"/>
                                          </p:stCondLst>
                                        </p:cTn>
                                        <p:tgtEl>
                                          <p:spTgt spid="5"/>
                                        </p:tgtEl>
                                      </p:cBhvr>
                                    </p:animEffect>
                                    <p:anim calcmode="lin" valueType="num">
                                      <p:cBhvr>
                                        <p:cTn id="57" dur="364"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8" dur="133"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9" dur="133" tmFilter="0, 0; 0.125,0.2665; 0.25,0.4; 0.375,0.465; 0.5,0.5;  0.625,0.535; 0.75,0.6; 0.875,0.7335; 1,1">
                                          <p:stCondLst>
                                            <p:cond delay="133"/>
                                          </p:stCondLst>
                                        </p:cTn>
                                        <p:tgtEl>
                                          <p:spTgt spid="5"/>
                                        </p:tgtEl>
                                        <p:attrNameLst>
                                          <p:attrName>ppt_y</p:attrName>
                                        </p:attrNameLst>
                                      </p:cBhvr>
                                      <p:tavLst>
                                        <p:tav tm="0" fmla="#ppt_y-sin(pi*$)/9">
                                          <p:val>
                                            <p:fltVal val="0"/>
                                          </p:val>
                                        </p:tav>
                                        <p:tav tm="100000">
                                          <p:val>
                                            <p:fltVal val="1"/>
                                          </p:val>
                                        </p:tav>
                                      </p:tavLst>
                                    </p:anim>
                                    <p:anim calcmode="lin" valueType="num">
                                      <p:cBhvr>
                                        <p:cTn id="60" dur="66" tmFilter="0, 0; 0.125,0.2665; 0.25,0.4; 0.375,0.465; 0.5,0.5;  0.625,0.535; 0.75,0.6; 0.875,0.7335; 1,1">
                                          <p:stCondLst>
                                            <p:cond delay="265"/>
                                          </p:stCondLst>
                                        </p:cTn>
                                        <p:tgtEl>
                                          <p:spTgt spid="5"/>
                                        </p:tgtEl>
                                        <p:attrNameLst>
                                          <p:attrName>ppt_y</p:attrName>
                                        </p:attrNameLst>
                                      </p:cBhvr>
                                      <p:tavLst>
                                        <p:tav tm="0" fmla="#ppt_y-sin(pi*$)/27">
                                          <p:val>
                                            <p:fltVal val="0"/>
                                          </p:val>
                                        </p:tav>
                                        <p:tav tm="100000">
                                          <p:val>
                                            <p:fltVal val="1"/>
                                          </p:val>
                                        </p:tav>
                                      </p:tavLst>
                                    </p:anim>
                                    <p:anim calcmode="lin" valueType="num">
                                      <p:cBhvr>
                                        <p:cTn id="61" dur="33" tmFilter="0, 0; 0.125,0.2665; 0.25,0.4; 0.375,0.465; 0.5,0.5;  0.625,0.535; 0.75,0.6; 0.875,0.7335; 1,1">
                                          <p:stCondLst>
                                            <p:cond delay="331"/>
                                          </p:stCondLst>
                                        </p:cTn>
                                        <p:tgtEl>
                                          <p:spTgt spid="5"/>
                                        </p:tgtEl>
                                        <p:attrNameLst>
                                          <p:attrName>ppt_y</p:attrName>
                                        </p:attrNameLst>
                                      </p:cBhvr>
                                      <p:tavLst>
                                        <p:tav tm="0" fmla="#ppt_y-sin(pi*$)/81">
                                          <p:val>
                                            <p:fltVal val="0"/>
                                          </p:val>
                                        </p:tav>
                                        <p:tav tm="100000">
                                          <p:val>
                                            <p:fltVal val="1"/>
                                          </p:val>
                                        </p:tav>
                                      </p:tavLst>
                                    </p:anim>
                                    <p:animScale>
                                      <p:cBhvr>
                                        <p:cTn id="62" dur="5">
                                          <p:stCondLst>
                                            <p:cond delay="130"/>
                                          </p:stCondLst>
                                        </p:cTn>
                                        <p:tgtEl>
                                          <p:spTgt spid="5"/>
                                        </p:tgtEl>
                                      </p:cBhvr>
                                      <p:to x="100000" y="60000"/>
                                    </p:animScale>
                                    <p:animScale>
                                      <p:cBhvr>
                                        <p:cTn id="63" dur="33" decel="50000">
                                          <p:stCondLst>
                                            <p:cond delay="135"/>
                                          </p:stCondLst>
                                        </p:cTn>
                                        <p:tgtEl>
                                          <p:spTgt spid="5"/>
                                        </p:tgtEl>
                                      </p:cBhvr>
                                      <p:to x="100000" y="100000"/>
                                    </p:animScale>
                                    <p:animScale>
                                      <p:cBhvr>
                                        <p:cTn id="64" dur="5">
                                          <p:stCondLst>
                                            <p:cond delay="262"/>
                                          </p:stCondLst>
                                        </p:cTn>
                                        <p:tgtEl>
                                          <p:spTgt spid="5"/>
                                        </p:tgtEl>
                                      </p:cBhvr>
                                      <p:to x="100000" y="80000"/>
                                    </p:animScale>
                                    <p:animScale>
                                      <p:cBhvr>
                                        <p:cTn id="65" dur="33" decel="50000">
                                          <p:stCondLst>
                                            <p:cond delay="268"/>
                                          </p:stCondLst>
                                        </p:cTn>
                                        <p:tgtEl>
                                          <p:spTgt spid="5"/>
                                        </p:tgtEl>
                                      </p:cBhvr>
                                      <p:to x="100000" y="100000"/>
                                    </p:animScale>
                                    <p:animScale>
                                      <p:cBhvr>
                                        <p:cTn id="66" dur="5">
                                          <p:stCondLst>
                                            <p:cond delay="328"/>
                                          </p:stCondLst>
                                        </p:cTn>
                                        <p:tgtEl>
                                          <p:spTgt spid="5"/>
                                        </p:tgtEl>
                                      </p:cBhvr>
                                      <p:to x="100000" y="90000"/>
                                    </p:animScale>
                                    <p:animScale>
                                      <p:cBhvr>
                                        <p:cTn id="67" dur="33" decel="50000">
                                          <p:stCondLst>
                                            <p:cond delay="334"/>
                                          </p:stCondLst>
                                        </p:cTn>
                                        <p:tgtEl>
                                          <p:spTgt spid="5"/>
                                        </p:tgtEl>
                                      </p:cBhvr>
                                      <p:to x="100000" y="100000"/>
                                    </p:animScale>
                                    <p:animScale>
                                      <p:cBhvr>
                                        <p:cTn id="68" dur="5">
                                          <p:stCondLst>
                                            <p:cond delay="362"/>
                                          </p:stCondLst>
                                        </p:cTn>
                                        <p:tgtEl>
                                          <p:spTgt spid="5"/>
                                        </p:tgtEl>
                                      </p:cBhvr>
                                      <p:to x="100000" y="95000"/>
                                    </p:animScale>
                                    <p:animScale>
                                      <p:cBhvr>
                                        <p:cTn id="69" dur="33" decel="50000">
                                          <p:stCondLst>
                                            <p:cond delay="367"/>
                                          </p:stCondLst>
                                        </p:cTn>
                                        <p:tgtEl>
                                          <p:spTgt spid="5"/>
                                        </p:tgtEl>
                                      </p:cBhvr>
                                      <p:to x="100000" y="100000"/>
                                    </p:animScale>
                                  </p:childTnLst>
                                </p:cTn>
                              </p:par>
                            </p:childTnLst>
                          </p:cTn>
                        </p:par>
                        <p:par>
                          <p:cTn id="70" fill="hold">
                            <p:stCondLst>
                              <p:cond delay="2500"/>
                            </p:stCondLst>
                            <p:childTnLst>
                              <p:par>
                                <p:cTn id="71" presetID="22" presetClass="entr" presetSubtype="4"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down)">
                                      <p:cBhvr>
                                        <p:cTn id="73" dur="500"/>
                                        <p:tgtEl>
                                          <p:spTgt spid="6"/>
                                        </p:tgtEl>
                                      </p:cBhvr>
                                    </p:animEffect>
                                  </p:childTnLst>
                                </p:cTn>
                              </p:par>
                            </p:childTnLst>
                          </p:cTn>
                        </p:par>
                        <p:par>
                          <p:cTn id="74" fill="hold">
                            <p:stCondLst>
                              <p:cond delay="3000"/>
                            </p:stCondLst>
                            <p:childTnLst>
                              <p:par>
                                <p:cTn id="75" presetID="26" presetClass="entr" presetSubtype="0"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116">
                                          <p:stCondLst>
                                            <p:cond delay="0"/>
                                          </p:stCondLst>
                                        </p:cTn>
                                        <p:tgtEl>
                                          <p:spTgt spid="10"/>
                                        </p:tgtEl>
                                      </p:cBhvr>
                                    </p:animEffect>
                                    <p:anim calcmode="lin" valueType="num">
                                      <p:cBhvr>
                                        <p:cTn id="78" dur="364"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9" dur="133"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80" dur="133" tmFilter="0, 0; 0.125,0.2665; 0.25,0.4; 0.375,0.465; 0.5,0.5;  0.625,0.535; 0.75,0.6; 0.875,0.7335; 1,1">
                                          <p:stCondLst>
                                            <p:cond delay="133"/>
                                          </p:stCondLst>
                                        </p:cTn>
                                        <p:tgtEl>
                                          <p:spTgt spid="10"/>
                                        </p:tgtEl>
                                        <p:attrNameLst>
                                          <p:attrName>ppt_y</p:attrName>
                                        </p:attrNameLst>
                                      </p:cBhvr>
                                      <p:tavLst>
                                        <p:tav tm="0" fmla="#ppt_y-sin(pi*$)/9">
                                          <p:val>
                                            <p:fltVal val="0"/>
                                          </p:val>
                                        </p:tav>
                                        <p:tav tm="100000">
                                          <p:val>
                                            <p:fltVal val="1"/>
                                          </p:val>
                                        </p:tav>
                                      </p:tavLst>
                                    </p:anim>
                                    <p:anim calcmode="lin" valueType="num">
                                      <p:cBhvr>
                                        <p:cTn id="81" dur="66" tmFilter="0, 0; 0.125,0.2665; 0.25,0.4; 0.375,0.465; 0.5,0.5;  0.625,0.535; 0.75,0.6; 0.875,0.7335; 1,1">
                                          <p:stCondLst>
                                            <p:cond delay="265"/>
                                          </p:stCondLst>
                                        </p:cTn>
                                        <p:tgtEl>
                                          <p:spTgt spid="10"/>
                                        </p:tgtEl>
                                        <p:attrNameLst>
                                          <p:attrName>ppt_y</p:attrName>
                                        </p:attrNameLst>
                                      </p:cBhvr>
                                      <p:tavLst>
                                        <p:tav tm="0" fmla="#ppt_y-sin(pi*$)/27">
                                          <p:val>
                                            <p:fltVal val="0"/>
                                          </p:val>
                                        </p:tav>
                                        <p:tav tm="100000">
                                          <p:val>
                                            <p:fltVal val="1"/>
                                          </p:val>
                                        </p:tav>
                                      </p:tavLst>
                                    </p:anim>
                                    <p:anim calcmode="lin" valueType="num">
                                      <p:cBhvr>
                                        <p:cTn id="82" dur="33" tmFilter="0, 0; 0.125,0.2665; 0.25,0.4; 0.375,0.465; 0.5,0.5;  0.625,0.535; 0.75,0.6; 0.875,0.7335; 1,1">
                                          <p:stCondLst>
                                            <p:cond delay="331"/>
                                          </p:stCondLst>
                                        </p:cTn>
                                        <p:tgtEl>
                                          <p:spTgt spid="10"/>
                                        </p:tgtEl>
                                        <p:attrNameLst>
                                          <p:attrName>ppt_y</p:attrName>
                                        </p:attrNameLst>
                                      </p:cBhvr>
                                      <p:tavLst>
                                        <p:tav tm="0" fmla="#ppt_y-sin(pi*$)/81">
                                          <p:val>
                                            <p:fltVal val="0"/>
                                          </p:val>
                                        </p:tav>
                                        <p:tav tm="100000">
                                          <p:val>
                                            <p:fltVal val="1"/>
                                          </p:val>
                                        </p:tav>
                                      </p:tavLst>
                                    </p:anim>
                                    <p:animScale>
                                      <p:cBhvr>
                                        <p:cTn id="83" dur="5">
                                          <p:stCondLst>
                                            <p:cond delay="130"/>
                                          </p:stCondLst>
                                        </p:cTn>
                                        <p:tgtEl>
                                          <p:spTgt spid="10"/>
                                        </p:tgtEl>
                                      </p:cBhvr>
                                      <p:to x="100000" y="60000"/>
                                    </p:animScale>
                                    <p:animScale>
                                      <p:cBhvr>
                                        <p:cTn id="84" dur="33" decel="50000">
                                          <p:stCondLst>
                                            <p:cond delay="135"/>
                                          </p:stCondLst>
                                        </p:cTn>
                                        <p:tgtEl>
                                          <p:spTgt spid="10"/>
                                        </p:tgtEl>
                                      </p:cBhvr>
                                      <p:to x="100000" y="100000"/>
                                    </p:animScale>
                                    <p:animScale>
                                      <p:cBhvr>
                                        <p:cTn id="85" dur="5">
                                          <p:stCondLst>
                                            <p:cond delay="262"/>
                                          </p:stCondLst>
                                        </p:cTn>
                                        <p:tgtEl>
                                          <p:spTgt spid="10"/>
                                        </p:tgtEl>
                                      </p:cBhvr>
                                      <p:to x="100000" y="80000"/>
                                    </p:animScale>
                                    <p:animScale>
                                      <p:cBhvr>
                                        <p:cTn id="86" dur="33" decel="50000">
                                          <p:stCondLst>
                                            <p:cond delay="268"/>
                                          </p:stCondLst>
                                        </p:cTn>
                                        <p:tgtEl>
                                          <p:spTgt spid="10"/>
                                        </p:tgtEl>
                                      </p:cBhvr>
                                      <p:to x="100000" y="100000"/>
                                    </p:animScale>
                                    <p:animScale>
                                      <p:cBhvr>
                                        <p:cTn id="87" dur="5">
                                          <p:stCondLst>
                                            <p:cond delay="328"/>
                                          </p:stCondLst>
                                        </p:cTn>
                                        <p:tgtEl>
                                          <p:spTgt spid="10"/>
                                        </p:tgtEl>
                                      </p:cBhvr>
                                      <p:to x="100000" y="90000"/>
                                    </p:animScale>
                                    <p:animScale>
                                      <p:cBhvr>
                                        <p:cTn id="88" dur="33" decel="50000">
                                          <p:stCondLst>
                                            <p:cond delay="334"/>
                                          </p:stCondLst>
                                        </p:cTn>
                                        <p:tgtEl>
                                          <p:spTgt spid="10"/>
                                        </p:tgtEl>
                                      </p:cBhvr>
                                      <p:to x="100000" y="100000"/>
                                    </p:animScale>
                                    <p:animScale>
                                      <p:cBhvr>
                                        <p:cTn id="89" dur="5">
                                          <p:stCondLst>
                                            <p:cond delay="362"/>
                                          </p:stCondLst>
                                        </p:cTn>
                                        <p:tgtEl>
                                          <p:spTgt spid="10"/>
                                        </p:tgtEl>
                                      </p:cBhvr>
                                      <p:to x="100000" y="95000"/>
                                    </p:animScale>
                                    <p:animScale>
                                      <p:cBhvr>
                                        <p:cTn id="90" dur="33" decel="50000">
                                          <p:stCondLst>
                                            <p:cond delay="367"/>
                                          </p:stCondLst>
                                        </p:cTn>
                                        <p:tgtEl>
                                          <p:spTgt spid="10"/>
                                        </p:tgtEl>
                                      </p:cBhvr>
                                      <p:to x="100000" y="100000"/>
                                    </p:animScale>
                                  </p:childTnLst>
                                </p:cTn>
                              </p:par>
                            </p:childTnLst>
                          </p:cTn>
                        </p:par>
                        <p:par>
                          <p:cTn id="91" fill="hold">
                            <p:stCondLst>
                              <p:cond delay="3500"/>
                            </p:stCondLst>
                            <p:childTnLst>
                              <p:par>
                                <p:cTn id="92" presetID="26" presetClass="entr" presetSubtype="0"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ipe(down)">
                                      <p:cBhvr>
                                        <p:cTn id="94" dur="116">
                                          <p:stCondLst>
                                            <p:cond delay="0"/>
                                          </p:stCondLst>
                                        </p:cTn>
                                        <p:tgtEl>
                                          <p:spTgt spid="11"/>
                                        </p:tgtEl>
                                      </p:cBhvr>
                                    </p:animEffect>
                                    <p:anim calcmode="lin" valueType="num">
                                      <p:cBhvr>
                                        <p:cTn id="95" dur="364"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6" dur="133"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97" dur="133" tmFilter="0, 0; 0.125,0.2665; 0.25,0.4; 0.375,0.465; 0.5,0.5;  0.625,0.535; 0.75,0.6; 0.875,0.7335; 1,1">
                                          <p:stCondLst>
                                            <p:cond delay="133"/>
                                          </p:stCondLst>
                                        </p:cTn>
                                        <p:tgtEl>
                                          <p:spTgt spid="11"/>
                                        </p:tgtEl>
                                        <p:attrNameLst>
                                          <p:attrName>ppt_y</p:attrName>
                                        </p:attrNameLst>
                                      </p:cBhvr>
                                      <p:tavLst>
                                        <p:tav tm="0" fmla="#ppt_y-sin(pi*$)/9">
                                          <p:val>
                                            <p:fltVal val="0"/>
                                          </p:val>
                                        </p:tav>
                                        <p:tav tm="100000">
                                          <p:val>
                                            <p:fltVal val="1"/>
                                          </p:val>
                                        </p:tav>
                                      </p:tavLst>
                                    </p:anim>
                                    <p:anim calcmode="lin" valueType="num">
                                      <p:cBhvr>
                                        <p:cTn id="98" dur="66" tmFilter="0, 0; 0.125,0.2665; 0.25,0.4; 0.375,0.465; 0.5,0.5;  0.625,0.535; 0.75,0.6; 0.875,0.7335; 1,1">
                                          <p:stCondLst>
                                            <p:cond delay="265"/>
                                          </p:stCondLst>
                                        </p:cTn>
                                        <p:tgtEl>
                                          <p:spTgt spid="11"/>
                                        </p:tgtEl>
                                        <p:attrNameLst>
                                          <p:attrName>ppt_y</p:attrName>
                                        </p:attrNameLst>
                                      </p:cBhvr>
                                      <p:tavLst>
                                        <p:tav tm="0" fmla="#ppt_y-sin(pi*$)/27">
                                          <p:val>
                                            <p:fltVal val="0"/>
                                          </p:val>
                                        </p:tav>
                                        <p:tav tm="100000">
                                          <p:val>
                                            <p:fltVal val="1"/>
                                          </p:val>
                                        </p:tav>
                                      </p:tavLst>
                                    </p:anim>
                                    <p:anim calcmode="lin" valueType="num">
                                      <p:cBhvr>
                                        <p:cTn id="99" dur="33" tmFilter="0, 0; 0.125,0.2665; 0.25,0.4; 0.375,0.465; 0.5,0.5;  0.625,0.535; 0.75,0.6; 0.875,0.7335; 1,1">
                                          <p:stCondLst>
                                            <p:cond delay="331"/>
                                          </p:stCondLst>
                                        </p:cTn>
                                        <p:tgtEl>
                                          <p:spTgt spid="11"/>
                                        </p:tgtEl>
                                        <p:attrNameLst>
                                          <p:attrName>ppt_y</p:attrName>
                                        </p:attrNameLst>
                                      </p:cBhvr>
                                      <p:tavLst>
                                        <p:tav tm="0" fmla="#ppt_y-sin(pi*$)/81">
                                          <p:val>
                                            <p:fltVal val="0"/>
                                          </p:val>
                                        </p:tav>
                                        <p:tav tm="100000">
                                          <p:val>
                                            <p:fltVal val="1"/>
                                          </p:val>
                                        </p:tav>
                                      </p:tavLst>
                                    </p:anim>
                                    <p:animScale>
                                      <p:cBhvr>
                                        <p:cTn id="100" dur="5">
                                          <p:stCondLst>
                                            <p:cond delay="130"/>
                                          </p:stCondLst>
                                        </p:cTn>
                                        <p:tgtEl>
                                          <p:spTgt spid="11"/>
                                        </p:tgtEl>
                                      </p:cBhvr>
                                      <p:to x="100000" y="60000"/>
                                    </p:animScale>
                                    <p:animScale>
                                      <p:cBhvr>
                                        <p:cTn id="101" dur="33" decel="50000">
                                          <p:stCondLst>
                                            <p:cond delay="135"/>
                                          </p:stCondLst>
                                        </p:cTn>
                                        <p:tgtEl>
                                          <p:spTgt spid="11"/>
                                        </p:tgtEl>
                                      </p:cBhvr>
                                      <p:to x="100000" y="100000"/>
                                    </p:animScale>
                                    <p:animScale>
                                      <p:cBhvr>
                                        <p:cTn id="102" dur="5">
                                          <p:stCondLst>
                                            <p:cond delay="262"/>
                                          </p:stCondLst>
                                        </p:cTn>
                                        <p:tgtEl>
                                          <p:spTgt spid="11"/>
                                        </p:tgtEl>
                                      </p:cBhvr>
                                      <p:to x="100000" y="80000"/>
                                    </p:animScale>
                                    <p:animScale>
                                      <p:cBhvr>
                                        <p:cTn id="103" dur="33" decel="50000">
                                          <p:stCondLst>
                                            <p:cond delay="268"/>
                                          </p:stCondLst>
                                        </p:cTn>
                                        <p:tgtEl>
                                          <p:spTgt spid="11"/>
                                        </p:tgtEl>
                                      </p:cBhvr>
                                      <p:to x="100000" y="100000"/>
                                    </p:animScale>
                                    <p:animScale>
                                      <p:cBhvr>
                                        <p:cTn id="104" dur="5">
                                          <p:stCondLst>
                                            <p:cond delay="328"/>
                                          </p:stCondLst>
                                        </p:cTn>
                                        <p:tgtEl>
                                          <p:spTgt spid="11"/>
                                        </p:tgtEl>
                                      </p:cBhvr>
                                      <p:to x="100000" y="90000"/>
                                    </p:animScale>
                                    <p:animScale>
                                      <p:cBhvr>
                                        <p:cTn id="105" dur="33" decel="50000">
                                          <p:stCondLst>
                                            <p:cond delay="334"/>
                                          </p:stCondLst>
                                        </p:cTn>
                                        <p:tgtEl>
                                          <p:spTgt spid="11"/>
                                        </p:tgtEl>
                                      </p:cBhvr>
                                      <p:to x="100000" y="100000"/>
                                    </p:animScale>
                                    <p:animScale>
                                      <p:cBhvr>
                                        <p:cTn id="106" dur="5">
                                          <p:stCondLst>
                                            <p:cond delay="362"/>
                                          </p:stCondLst>
                                        </p:cTn>
                                        <p:tgtEl>
                                          <p:spTgt spid="11"/>
                                        </p:tgtEl>
                                      </p:cBhvr>
                                      <p:to x="100000" y="95000"/>
                                    </p:animScale>
                                    <p:animScale>
                                      <p:cBhvr>
                                        <p:cTn id="107" dur="33" decel="50000">
                                          <p:stCondLst>
                                            <p:cond delay="367"/>
                                          </p:stCondLst>
                                        </p:cTn>
                                        <p:tgtEl>
                                          <p:spTgt spid="11"/>
                                        </p:tgtEl>
                                      </p:cBhvr>
                                      <p:to x="100000" y="100000"/>
                                    </p:animScale>
                                  </p:childTnLst>
                                </p:cTn>
                              </p:par>
                            </p:childTnLst>
                          </p:cTn>
                        </p:par>
                        <p:par>
                          <p:cTn id="108" fill="hold">
                            <p:stCondLst>
                              <p:cond delay="4000"/>
                            </p:stCondLst>
                            <p:childTnLst>
                              <p:par>
                                <p:cTn id="109" presetID="26" presetClass="entr" presetSubtype="0" fill="hold" grpId="0" nodeType="after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wipe(down)">
                                      <p:cBhvr>
                                        <p:cTn id="111" dur="116">
                                          <p:stCondLst>
                                            <p:cond delay="0"/>
                                          </p:stCondLst>
                                        </p:cTn>
                                        <p:tgtEl>
                                          <p:spTgt spid="12"/>
                                        </p:tgtEl>
                                      </p:cBhvr>
                                    </p:animEffect>
                                    <p:anim calcmode="lin" valueType="num">
                                      <p:cBhvr>
                                        <p:cTn id="112" dur="364"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13" dur="133"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14" dur="133" tmFilter="0, 0; 0.125,0.2665; 0.25,0.4; 0.375,0.465; 0.5,0.5;  0.625,0.535; 0.75,0.6; 0.875,0.7335; 1,1">
                                          <p:stCondLst>
                                            <p:cond delay="133"/>
                                          </p:stCondLst>
                                        </p:cTn>
                                        <p:tgtEl>
                                          <p:spTgt spid="12"/>
                                        </p:tgtEl>
                                        <p:attrNameLst>
                                          <p:attrName>ppt_y</p:attrName>
                                        </p:attrNameLst>
                                      </p:cBhvr>
                                      <p:tavLst>
                                        <p:tav tm="0" fmla="#ppt_y-sin(pi*$)/9">
                                          <p:val>
                                            <p:fltVal val="0"/>
                                          </p:val>
                                        </p:tav>
                                        <p:tav tm="100000">
                                          <p:val>
                                            <p:fltVal val="1"/>
                                          </p:val>
                                        </p:tav>
                                      </p:tavLst>
                                    </p:anim>
                                    <p:anim calcmode="lin" valueType="num">
                                      <p:cBhvr>
                                        <p:cTn id="115" dur="66" tmFilter="0, 0; 0.125,0.2665; 0.25,0.4; 0.375,0.465; 0.5,0.5;  0.625,0.535; 0.75,0.6; 0.875,0.7335; 1,1">
                                          <p:stCondLst>
                                            <p:cond delay="265"/>
                                          </p:stCondLst>
                                        </p:cTn>
                                        <p:tgtEl>
                                          <p:spTgt spid="12"/>
                                        </p:tgtEl>
                                        <p:attrNameLst>
                                          <p:attrName>ppt_y</p:attrName>
                                        </p:attrNameLst>
                                      </p:cBhvr>
                                      <p:tavLst>
                                        <p:tav tm="0" fmla="#ppt_y-sin(pi*$)/27">
                                          <p:val>
                                            <p:fltVal val="0"/>
                                          </p:val>
                                        </p:tav>
                                        <p:tav tm="100000">
                                          <p:val>
                                            <p:fltVal val="1"/>
                                          </p:val>
                                        </p:tav>
                                      </p:tavLst>
                                    </p:anim>
                                    <p:anim calcmode="lin" valueType="num">
                                      <p:cBhvr>
                                        <p:cTn id="116" dur="33" tmFilter="0, 0; 0.125,0.2665; 0.25,0.4; 0.375,0.465; 0.5,0.5;  0.625,0.535; 0.75,0.6; 0.875,0.7335; 1,1">
                                          <p:stCondLst>
                                            <p:cond delay="331"/>
                                          </p:stCondLst>
                                        </p:cTn>
                                        <p:tgtEl>
                                          <p:spTgt spid="12"/>
                                        </p:tgtEl>
                                        <p:attrNameLst>
                                          <p:attrName>ppt_y</p:attrName>
                                        </p:attrNameLst>
                                      </p:cBhvr>
                                      <p:tavLst>
                                        <p:tav tm="0" fmla="#ppt_y-sin(pi*$)/81">
                                          <p:val>
                                            <p:fltVal val="0"/>
                                          </p:val>
                                        </p:tav>
                                        <p:tav tm="100000">
                                          <p:val>
                                            <p:fltVal val="1"/>
                                          </p:val>
                                        </p:tav>
                                      </p:tavLst>
                                    </p:anim>
                                    <p:animScale>
                                      <p:cBhvr>
                                        <p:cTn id="117" dur="5">
                                          <p:stCondLst>
                                            <p:cond delay="130"/>
                                          </p:stCondLst>
                                        </p:cTn>
                                        <p:tgtEl>
                                          <p:spTgt spid="12"/>
                                        </p:tgtEl>
                                      </p:cBhvr>
                                      <p:to x="100000" y="60000"/>
                                    </p:animScale>
                                    <p:animScale>
                                      <p:cBhvr>
                                        <p:cTn id="118" dur="33" decel="50000">
                                          <p:stCondLst>
                                            <p:cond delay="135"/>
                                          </p:stCondLst>
                                        </p:cTn>
                                        <p:tgtEl>
                                          <p:spTgt spid="12"/>
                                        </p:tgtEl>
                                      </p:cBhvr>
                                      <p:to x="100000" y="100000"/>
                                    </p:animScale>
                                    <p:animScale>
                                      <p:cBhvr>
                                        <p:cTn id="119" dur="5">
                                          <p:stCondLst>
                                            <p:cond delay="262"/>
                                          </p:stCondLst>
                                        </p:cTn>
                                        <p:tgtEl>
                                          <p:spTgt spid="12"/>
                                        </p:tgtEl>
                                      </p:cBhvr>
                                      <p:to x="100000" y="80000"/>
                                    </p:animScale>
                                    <p:animScale>
                                      <p:cBhvr>
                                        <p:cTn id="120" dur="33" decel="50000">
                                          <p:stCondLst>
                                            <p:cond delay="268"/>
                                          </p:stCondLst>
                                        </p:cTn>
                                        <p:tgtEl>
                                          <p:spTgt spid="12"/>
                                        </p:tgtEl>
                                      </p:cBhvr>
                                      <p:to x="100000" y="100000"/>
                                    </p:animScale>
                                    <p:animScale>
                                      <p:cBhvr>
                                        <p:cTn id="121" dur="5">
                                          <p:stCondLst>
                                            <p:cond delay="328"/>
                                          </p:stCondLst>
                                        </p:cTn>
                                        <p:tgtEl>
                                          <p:spTgt spid="12"/>
                                        </p:tgtEl>
                                      </p:cBhvr>
                                      <p:to x="100000" y="90000"/>
                                    </p:animScale>
                                    <p:animScale>
                                      <p:cBhvr>
                                        <p:cTn id="122" dur="33" decel="50000">
                                          <p:stCondLst>
                                            <p:cond delay="334"/>
                                          </p:stCondLst>
                                        </p:cTn>
                                        <p:tgtEl>
                                          <p:spTgt spid="12"/>
                                        </p:tgtEl>
                                      </p:cBhvr>
                                      <p:to x="100000" y="100000"/>
                                    </p:animScale>
                                    <p:animScale>
                                      <p:cBhvr>
                                        <p:cTn id="123" dur="5">
                                          <p:stCondLst>
                                            <p:cond delay="362"/>
                                          </p:stCondLst>
                                        </p:cTn>
                                        <p:tgtEl>
                                          <p:spTgt spid="12"/>
                                        </p:tgtEl>
                                      </p:cBhvr>
                                      <p:to x="100000" y="95000"/>
                                    </p:animScale>
                                    <p:animScale>
                                      <p:cBhvr>
                                        <p:cTn id="124" dur="33" decel="50000">
                                          <p:stCondLst>
                                            <p:cond delay="367"/>
                                          </p:stCondLst>
                                        </p:cTn>
                                        <p:tgtEl>
                                          <p:spTgt spid="12"/>
                                        </p:tgtEl>
                                      </p:cBhvr>
                                      <p:to x="100000" y="100000"/>
                                    </p:animScale>
                                  </p:childTnLst>
                                </p:cTn>
                              </p:par>
                            </p:childTnLst>
                          </p:cTn>
                        </p:par>
                        <p:par>
                          <p:cTn id="125" fill="hold">
                            <p:stCondLst>
                              <p:cond delay="4500"/>
                            </p:stCondLst>
                            <p:childTnLst>
                              <p:par>
                                <p:cTn id="126" presetID="26" presetClass="entr" presetSubtype="0" fill="hold" grpId="0" nodeType="afterEffect">
                                  <p:stCondLst>
                                    <p:cond delay="0"/>
                                  </p:stCondLst>
                                  <p:childTnLst>
                                    <p:set>
                                      <p:cBhvr>
                                        <p:cTn id="127" dur="1" fill="hold">
                                          <p:stCondLst>
                                            <p:cond delay="0"/>
                                          </p:stCondLst>
                                        </p:cTn>
                                        <p:tgtEl>
                                          <p:spTgt spid="13"/>
                                        </p:tgtEl>
                                        <p:attrNameLst>
                                          <p:attrName>style.visibility</p:attrName>
                                        </p:attrNameLst>
                                      </p:cBhvr>
                                      <p:to>
                                        <p:strVal val="visible"/>
                                      </p:to>
                                    </p:set>
                                    <p:animEffect transition="in" filter="wipe(down)">
                                      <p:cBhvr>
                                        <p:cTn id="128" dur="116">
                                          <p:stCondLst>
                                            <p:cond delay="0"/>
                                          </p:stCondLst>
                                        </p:cTn>
                                        <p:tgtEl>
                                          <p:spTgt spid="13"/>
                                        </p:tgtEl>
                                      </p:cBhvr>
                                    </p:animEffect>
                                    <p:anim calcmode="lin" valueType="num">
                                      <p:cBhvr>
                                        <p:cTn id="129" dur="364"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30" dur="133"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31" dur="133" tmFilter="0, 0; 0.125,0.2665; 0.25,0.4; 0.375,0.465; 0.5,0.5;  0.625,0.535; 0.75,0.6; 0.875,0.7335; 1,1">
                                          <p:stCondLst>
                                            <p:cond delay="133"/>
                                          </p:stCondLst>
                                        </p:cTn>
                                        <p:tgtEl>
                                          <p:spTgt spid="13"/>
                                        </p:tgtEl>
                                        <p:attrNameLst>
                                          <p:attrName>ppt_y</p:attrName>
                                        </p:attrNameLst>
                                      </p:cBhvr>
                                      <p:tavLst>
                                        <p:tav tm="0" fmla="#ppt_y-sin(pi*$)/9">
                                          <p:val>
                                            <p:fltVal val="0"/>
                                          </p:val>
                                        </p:tav>
                                        <p:tav tm="100000">
                                          <p:val>
                                            <p:fltVal val="1"/>
                                          </p:val>
                                        </p:tav>
                                      </p:tavLst>
                                    </p:anim>
                                    <p:anim calcmode="lin" valueType="num">
                                      <p:cBhvr>
                                        <p:cTn id="132" dur="66" tmFilter="0, 0; 0.125,0.2665; 0.25,0.4; 0.375,0.465; 0.5,0.5;  0.625,0.535; 0.75,0.6; 0.875,0.7335; 1,1">
                                          <p:stCondLst>
                                            <p:cond delay="265"/>
                                          </p:stCondLst>
                                        </p:cTn>
                                        <p:tgtEl>
                                          <p:spTgt spid="13"/>
                                        </p:tgtEl>
                                        <p:attrNameLst>
                                          <p:attrName>ppt_y</p:attrName>
                                        </p:attrNameLst>
                                      </p:cBhvr>
                                      <p:tavLst>
                                        <p:tav tm="0" fmla="#ppt_y-sin(pi*$)/27">
                                          <p:val>
                                            <p:fltVal val="0"/>
                                          </p:val>
                                        </p:tav>
                                        <p:tav tm="100000">
                                          <p:val>
                                            <p:fltVal val="1"/>
                                          </p:val>
                                        </p:tav>
                                      </p:tavLst>
                                    </p:anim>
                                    <p:anim calcmode="lin" valueType="num">
                                      <p:cBhvr>
                                        <p:cTn id="133" dur="33" tmFilter="0, 0; 0.125,0.2665; 0.25,0.4; 0.375,0.465; 0.5,0.5;  0.625,0.535; 0.75,0.6; 0.875,0.7335; 1,1">
                                          <p:stCondLst>
                                            <p:cond delay="331"/>
                                          </p:stCondLst>
                                        </p:cTn>
                                        <p:tgtEl>
                                          <p:spTgt spid="13"/>
                                        </p:tgtEl>
                                        <p:attrNameLst>
                                          <p:attrName>ppt_y</p:attrName>
                                        </p:attrNameLst>
                                      </p:cBhvr>
                                      <p:tavLst>
                                        <p:tav tm="0" fmla="#ppt_y-sin(pi*$)/81">
                                          <p:val>
                                            <p:fltVal val="0"/>
                                          </p:val>
                                        </p:tav>
                                        <p:tav tm="100000">
                                          <p:val>
                                            <p:fltVal val="1"/>
                                          </p:val>
                                        </p:tav>
                                      </p:tavLst>
                                    </p:anim>
                                    <p:animScale>
                                      <p:cBhvr>
                                        <p:cTn id="134" dur="5">
                                          <p:stCondLst>
                                            <p:cond delay="130"/>
                                          </p:stCondLst>
                                        </p:cTn>
                                        <p:tgtEl>
                                          <p:spTgt spid="13"/>
                                        </p:tgtEl>
                                      </p:cBhvr>
                                      <p:to x="100000" y="60000"/>
                                    </p:animScale>
                                    <p:animScale>
                                      <p:cBhvr>
                                        <p:cTn id="135" dur="33" decel="50000">
                                          <p:stCondLst>
                                            <p:cond delay="135"/>
                                          </p:stCondLst>
                                        </p:cTn>
                                        <p:tgtEl>
                                          <p:spTgt spid="13"/>
                                        </p:tgtEl>
                                      </p:cBhvr>
                                      <p:to x="100000" y="100000"/>
                                    </p:animScale>
                                    <p:animScale>
                                      <p:cBhvr>
                                        <p:cTn id="136" dur="5">
                                          <p:stCondLst>
                                            <p:cond delay="262"/>
                                          </p:stCondLst>
                                        </p:cTn>
                                        <p:tgtEl>
                                          <p:spTgt spid="13"/>
                                        </p:tgtEl>
                                      </p:cBhvr>
                                      <p:to x="100000" y="80000"/>
                                    </p:animScale>
                                    <p:animScale>
                                      <p:cBhvr>
                                        <p:cTn id="137" dur="33" decel="50000">
                                          <p:stCondLst>
                                            <p:cond delay="268"/>
                                          </p:stCondLst>
                                        </p:cTn>
                                        <p:tgtEl>
                                          <p:spTgt spid="13"/>
                                        </p:tgtEl>
                                      </p:cBhvr>
                                      <p:to x="100000" y="100000"/>
                                    </p:animScale>
                                    <p:animScale>
                                      <p:cBhvr>
                                        <p:cTn id="138" dur="5">
                                          <p:stCondLst>
                                            <p:cond delay="328"/>
                                          </p:stCondLst>
                                        </p:cTn>
                                        <p:tgtEl>
                                          <p:spTgt spid="13"/>
                                        </p:tgtEl>
                                      </p:cBhvr>
                                      <p:to x="100000" y="90000"/>
                                    </p:animScale>
                                    <p:animScale>
                                      <p:cBhvr>
                                        <p:cTn id="139" dur="33" decel="50000">
                                          <p:stCondLst>
                                            <p:cond delay="334"/>
                                          </p:stCondLst>
                                        </p:cTn>
                                        <p:tgtEl>
                                          <p:spTgt spid="13"/>
                                        </p:tgtEl>
                                      </p:cBhvr>
                                      <p:to x="100000" y="100000"/>
                                    </p:animScale>
                                    <p:animScale>
                                      <p:cBhvr>
                                        <p:cTn id="140" dur="5">
                                          <p:stCondLst>
                                            <p:cond delay="362"/>
                                          </p:stCondLst>
                                        </p:cTn>
                                        <p:tgtEl>
                                          <p:spTgt spid="13"/>
                                        </p:tgtEl>
                                      </p:cBhvr>
                                      <p:to x="100000" y="95000"/>
                                    </p:animScale>
                                    <p:animScale>
                                      <p:cBhvr>
                                        <p:cTn id="141" dur="33" decel="50000">
                                          <p:stCondLst>
                                            <p:cond delay="367"/>
                                          </p:stCondLst>
                                        </p:cTn>
                                        <p:tgtEl>
                                          <p:spTgt spid="13"/>
                                        </p:tgtEl>
                                      </p:cBhvr>
                                      <p:to x="100000" y="100000"/>
                                    </p:animScale>
                                  </p:childTnLst>
                                </p:cTn>
                              </p:par>
                            </p:childTnLst>
                          </p:cTn>
                        </p:par>
                        <p:par>
                          <p:cTn id="142" fill="hold">
                            <p:stCondLst>
                              <p:cond delay="5000"/>
                            </p:stCondLst>
                            <p:childTnLst>
                              <p:par>
                                <p:cTn id="143" presetID="26" presetClass="entr" presetSubtype="0" fill="hold" grpId="0" nodeType="afterEffect">
                                  <p:stCondLst>
                                    <p:cond delay="0"/>
                                  </p:stCondLst>
                                  <p:childTnLst>
                                    <p:set>
                                      <p:cBhvr>
                                        <p:cTn id="144" dur="1" fill="hold">
                                          <p:stCondLst>
                                            <p:cond delay="0"/>
                                          </p:stCondLst>
                                        </p:cTn>
                                        <p:tgtEl>
                                          <p:spTgt spid="14"/>
                                        </p:tgtEl>
                                        <p:attrNameLst>
                                          <p:attrName>style.visibility</p:attrName>
                                        </p:attrNameLst>
                                      </p:cBhvr>
                                      <p:to>
                                        <p:strVal val="visible"/>
                                      </p:to>
                                    </p:set>
                                    <p:animEffect transition="in" filter="wipe(down)">
                                      <p:cBhvr>
                                        <p:cTn id="145" dur="116">
                                          <p:stCondLst>
                                            <p:cond delay="0"/>
                                          </p:stCondLst>
                                        </p:cTn>
                                        <p:tgtEl>
                                          <p:spTgt spid="14"/>
                                        </p:tgtEl>
                                      </p:cBhvr>
                                    </p:animEffect>
                                    <p:anim calcmode="lin" valueType="num">
                                      <p:cBhvr>
                                        <p:cTn id="146" dur="364"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47" dur="133"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48" dur="133" tmFilter="0, 0; 0.125,0.2665; 0.25,0.4; 0.375,0.465; 0.5,0.5;  0.625,0.535; 0.75,0.6; 0.875,0.7335; 1,1">
                                          <p:stCondLst>
                                            <p:cond delay="133"/>
                                          </p:stCondLst>
                                        </p:cTn>
                                        <p:tgtEl>
                                          <p:spTgt spid="14"/>
                                        </p:tgtEl>
                                        <p:attrNameLst>
                                          <p:attrName>ppt_y</p:attrName>
                                        </p:attrNameLst>
                                      </p:cBhvr>
                                      <p:tavLst>
                                        <p:tav tm="0" fmla="#ppt_y-sin(pi*$)/9">
                                          <p:val>
                                            <p:fltVal val="0"/>
                                          </p:val>
                                        </p:tav>
                                        <p:tav tm="100000">
                                          <p:val>
                                            <p:fltVal val="1"/>
                                          </p:val>
                                        </p:tav>
                                      </p:tavLst>
                                    </p:anim>
                                    <p:anim calcmode="lin" valueType="num">
                                      <p:cBhvr>
                                        <p:cTn id="149" dur="66" tmFilter="0, 0; 0.125,0.2665; 0.25,0.4; 0.375,0.465; 0.5,0.5;  0.625,0.535; 0.75,0.6; 0.875,0.7335; 1,1">
                                          <p:stCondLst>
                                            <p:cond delay="265"/>
                                          </p:stCondLst>
                                        </p:cTn>
                                        <p:tgtEl>
                                          <p:spTgt spid="14"/>
                                        </p:tgtEl>
                                        <p:attrNameLst>
                                          <p:attrName>ppt_y</p:attrName>
                                        </p:attrNameLst>
                                      </p:cBhvr>
                                      <p:tavLst>
                                        <p:tav tm="0" fmla="#ppt_y-sin(pi*$)/27">
                                          <p:val>
                                            <p:fltVal val="0"/>
                                          </p:val>
                                        </p:tav>
                                        <p:tav tm="100000">
                                          <p:val>
                                            <p:fltVal val="1"/>
                                          </p:val>
                                        </p:tav>
                                      </p:tavLst>
                                    </p:anim>
                                    <p:anim calcmode="lin" valueType="num">
                                      <p:cBhvr>
                                        <p:cTn id="150" dur="33" tmFilter="0, 0; 0.125,0.2665; 0.25,0.4; 0.375,0.465; 0.5,0.5;  0.625,0.535; 0.75,0.6; 0.875,0.7335; 1,1">
                                          <p:stCondLst>
                                            <p:cond delay="331"/>
                                          </p:stCondLst>
                                        </p:cTn>
                                        <p:tgtEl>
                                          <p:spTgt spid="14"/>
                                        </p:tgtEl>
                                        <p:attrNameLst>
                                          <p:attrName>ppt_y</p:attrName>
                                        </p:attrNameLst>
                                      </p:cBhvr>
                                      <p:tavLst>
                                        <p:tav tm="0" fmla="#ppt_y-sin(pi*$)/81">
                                          <p:val>
                                            <p:fltVal val="0"/>
                                          </p:val>
                                        </p:tav>
                                        <p:tav tm="100000">
                                          <p:val>
                                            <p:fltVal val="1"/>
                                          </p:val>
                                        </p:tav>
                                      </p:tavLst>
                                    </p:anim>
                                    <p:animScale>
                                      <p:cBhvr>
                                        <p:cTn id="151" dur="5">
                                          <p:stCondLst>
                                            <p:cond delay="130"/>
                                          </p:stCondLst>
                                        </p:cTn>
                                        <p:tgtEl>
                                          <p:spTgt spid="14"/>
                                        </p:tgtEl>
                                      </p:cBhvr>
                                      <p:to x="100000" y="60000"/>
                                    </p:animScale>
                                    <p:animScale>
                                      <p:cBhvr>
                                        <p:cTn id="152" dur="33" decel="50000">
                                          <p:stCondLst>
                                            <p:cond delay="135"/>
                                          </p:stCondLst>
                                        </p:cTn>
                                        <p:tgtEl>
                                          <p:spTgt spid="14"/>
                                        </p:tgtEl>
                                      </p:cBhvr>
                                      <p:to x="100000" y="100000"/>
                                    </p:animScale>
                                    <p:animScale>
                                      <p:cBhvr>
                                        <p:cTn id="153" dur="5">
                                          <p:stCondLst>
                                            <p:cond delay="262"/>
                                          </p:stCondLst>
                                        </p:cTn>
                                        <p:tgtEl>
                                          <p:spTgt spid="14"/>
                                        </p:tgtEl>
                                      </p:cBhvr>
                                      <p:to x="100000" y="80000"/>
                                    </p:animScale>
                                    <p:animScale>
                                      <p:cBhvr>
                                        <p:cTn id="154" dur="33" decel="50000">
                                          <p:stCondLst>
                                            <p:cond delay="268"/>
                                          </p:stCondLst>
                                        </p:cTn>
                                        <p:tgtEl>
                                          <p:spTgt spid="14"/>
                                        </p:tgtEl>
                                      </p:cBhvr>
                                      <p:to x="100000" y="100000"/>
                                    </p:animScale>
                                    <p:animScale>
                                      <p:cBhvr>
                                        <p:cTn id="155" dur="5">
                                          <p:stCondLst>
                                            <p:cond delay="328"/>
                                          </p:stCondLst>
                                        </p:cTn>
                                        <p:tgtEl>
                                          <p:spTgt spid="14"/>
                                        </p:tgtEl>
                                      </p:cBhvr>
                                      <p:to x="100000" y="90000"/>
                                    </p:animScale>
                                    <p:animScale>
                                      <p:cBhvr>
                                        <p:cTn id="156" dur="33" decel="50000">
                                          <p:stCondLst>
                                            <p:cond delay="334"/>
                                          </p:stCondLst>
                                        </p:cTn>
                                        <p:tgtEl>
                                          <p:spTgt spid="14"/>
                                        </p:tgtEl>
                                      </p:cBhvr>
                                      <p:to x="100000" y="100000"/>
                                    </p:animScale>
                                    <p:animScale>
                                      <p:cBhvr>
                                        <p:cTn id="157" dur="5">
                                          <p:stCondLst>
                                            <p:cond delay="362"/>
                                          </p:stCondLst>
                                        </p:cTn>
                                        <p:tgtEl>
                                          <p:spTgt spid="14"/>
                                        </p:tgtEl>
                                      </p:cBhvr>
                                      <p:to x="100000" y="95000"/>
                                    </p:animScale>
                                    <p:animScale>
                                      <p:cBhvr>
                                        <p:cTn id="158" dur="33" decel="50000">
                                          <p:stCondLst>
                                            <p:cond delay="367"/>
                                          </p:stCondLst>
                                        </p:cTn>
                                        <p:tgtEl>
                                          <p:spTgt spid="14"/>
                                        </p:tgtEl>
                                      </p:cBhvr>
                                      <p:to x="100000" y="100000"/>
                                    </p:animScale>
                                  </p:childTnLst>
                                </p:cTn>
                              </p:par>
                            </p:childTnLst>
                          </p:cTn>
                        </p:par>
                        <p:par>
                          <p:cTn id="159" fill="hold">
                            <p:stCondLst>
                              <p:cond delay="5500"/>
                            </p:stCondLst>
                            <p:childTnLst>
                              <p:par>
                                <p:cTn id="160" presetID="26" presetClass="entr" presetSubtype="0" fill="hold" grpId="0" nodeType="afterEffect">
                                  <p:stCondLst>
                                    <p:cond delay="0"/>
                                  </p:stCondLst>
                                  <p:childTnLst>
                                    <p:set>
                                      <p:cBhvr>
                                        <p:cTn id="161" dur="1" fill="hold">
                                          <p:stCondLst>
                                            <p:cond delay="0"/>
                                          </p:stCondLst>
                                        </p:cTn>
                                        <p:tgtEl>
                                          <p:spTgt spid="15"/>
                                        </p:tgtEl>
                                        <p:attrNameLst>
                                          <p:attrName>style.visibility</p:attrName>
                                        </p:attrNameLst>
                                      </p:cBhvr>
                                      <p:to>
                                        <p:strVal val="visible"/>
                                      </p:to>
                                    </p:set>
                                    <p:animEffect transition="in" filter="wipe(down)">
                                      <p:cBhvr>
                                        <p:cTn id="162" dur="116">
                                          <p:stCondLst>
                                            <p:cond delay="0"/>
                                          </p:stCondLst>
                                        </p:cTn>
                                        <p:tgtEl>
                                          <p:spTgt spid="15"/>
                                        </p:tgtEl>
                                      </p:cBhvr>
                                    </p:animEffect>
                                    <p:anim calcmode="lin" valueType="num">
                                      <p:cBhvr>
                                        <p:cTn id="163" dur="364"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64" dur="133"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65" dur="133" tmFilter="0, 0; 0.125,0.2665; 0.25,0.4; 0.375,0.465; 0.5,0.5;  0.625,0.535; 0.75,0.6; 0.875,0.7335; 1,1">
                                          <p:stCondLst>
                                            <p:cond delay="133"/>
                                          </p:stCondLst>
                                        </p:cTn>
                                        <p:tgtEl>
                                          <p:spTgt spid="15"/>
                                        </p:tgtEl>
                                        <p:attrNameLst>
                                          <p:attrName>ppt_y</p:attrName>
                                        </p:attrNameLst>
                                      </p:cBhvr>
                                      <p:tavLst>
                                        <p:tav tm="0" fmla="#ppt_y-sin(pi*$)/9">
                                          <p:val>
                                            <p:fltVal val="0"/>
                                          </p:val>
                                        </p:tav>
                                        <p:tav tm="100000">
                                          <p:val>
                                            <p:fltVal val="1"/>
                                          </p:val>
                                        </p:tav>
                                      </p:tavLst>
                                    </p:anim>
                                    <p:anim calcmode="lin" valueType="num">
                                      <p:cBhvr>
                                        <p:cTn id="166" dur="66" tmFilter="0, 0; 0.125,0.2665; 0.25,0.4; 0.375,0.465; 0.5,0.5;  0.625,0.535; 0.75,0.6; 0.875,0.7335; 1,1">
                                          <p:stCondLst>
                                            <p:cond delay="265"/>
                                          </p:stCondLst>
                                        </p:cTn>
                                        <p:tgtEl>
                                          <p:spTgt spid="15"/>
                                        </p:tgtEl>
                                        <p:attrNameLst>
                                          <p:attrName>ppt_y</p:attrName>
                                        </p:attrNameLst>
                                      </p:cBhvr>
                                      <p:tavLst>
                                        <p:tav tm="0" fmla="#ppt_y-sin(pi*$)/27">
                                          <p:val>
                                            <p:fltVal val="0"/>
                                          </p:val>
                                        </p:tav>
                                        <p:tav tm="100000">
                                          <p:val>
                                            <p:fltVal val="1"/>
                                          </p:val>
                                        </p:tav>
                                      </p:tavLst>
                                    </p:anim>
                                    <p:anim calcmode="lin" valueType="num">
                                      <p:cBhvr>
                                        <p:cTn id="167" dur="33" tmFilter="0, 0; 0.125,0.2665; 0.25,0.4; 0.375,0.465; 0.5,0.5;  0.625,0.535; 0.75,0.6; 0.875,0.7335; 1,1">
                                          <p:stCondLst>
                                            <p:cond delay="331"/>
                                          </p:stCondLst>
                                        </p:cTn>
                                        <p:tgtEl>
                                          <p:spTgt spid="15"/>
                                        </p:tgtEl>
                                        <p:attrNameLst>
                                          <p:attrName>ppt_y</p:attrName>
                                        </p:attrNameLst>
                                      </p:cBhvr>
                                      <p:tavLst>
                                        <p:tav tm="0" fmla="#ppt_y-sin(pi*$)/81">
                                          <p:val>
                                            <p:fltVal val="0"/>
                                          </p:val>
                                        </p:tav>
                                        <p:tav tm="100000">
                                          <p:val>
                                            <p:fltVal val="1"/>
                                          </p:val>
                                        </p:tav>
                                      </p:tavLst>
                                    </p:anim>
                                    <p:animScale>
                                      <p:cBhvr>
                                        <p:cTn id="168" dur="5">
                                          <p:stCondLst>
                                            <p:cond delay="130"/>
                                          </p:stCondLst>
                                        </p:cTn>
                                        <p:tgtEl>
                                          <p:spTgt spid="15"/>
                                        </p:tgtEl>
                                      </p:cBhvr>
                                      <p:to x="100000" y="60000"/>
                                    </p:animScale>
                                    <p:animScale>
                                      <p:cBhvr>
                                        <p:cTn id="169" dur="33" decel="50000">
                                          <p:stCondLst>
                                            <p:cond delay="135"/>
                                          </p:stCondLst>
                                        </p:cTn>
                                        <p:tgtEl>
                                          <p:spTgt spid="15"/>
                                        </p:tgtEl>
                                      </p:cBhvr>
                                      <p:to x="100000" y="100000"/>
                                    </p:animScale>
                                    <p:animScale>
                                      <p:cBhvr>
                                        <p:cTn id="170" dur="5">
                                          <p:stCondLst>
                                            <p:cond delay="262"/>
                                          </p:stCondLst>
                                        </p:cTn>
                                        <p:tgtEl>
                                          <p:spTgt spid="15"/>
                                        </p:tgtEl>
                                      </p:cBhvr>
                                      <p:to x="100000" y="80000"/>
                                    </p:animScale>
                                    <p:animScale>
                                      <p:cBhvr>
                                        <p:cTn id="171" dur="33" decel="50000">
                                          <p:stCondLst>
                                            <p:cond delay="268"/>
                                          </p:stCondLst>
                                        </p:cTn>
                                        <p:tgtEl>
                                          <p:spTgt spid="15"/>
                                        </p:tgtEl>
                                      </p:cBhvr>
                                      <p:to x="100000" y="100000"/>
                                    </p:animScale>
                                    <p:animScale>
                                      <p:cBhvr>
                                        <p:cTn id="172" dur="5">
                                          <p:stCondLst>
                                            <p:cond delay="328"/>
                                          </p:stCondLst>
                                        </p:cTn>
                                        <p:tgtEl>
                                          <p:spTgt spid="15"/>
                                        </p:tgtEl>
                                      </p:cBhvr>
                                      <p:to x="100000" y="90000"/>
                                    </p:animScale>
                                    <p:animScale>
                                      <p:cBhvr>
                                        <p:cTn id="173" dur="33" decel="50000">
                                          <p:stCondLst>
                                            <p:cond delay="334"/>
                                          </p:stCondLst>
                                        </p:cTn>
                                        <p:tgtEl>
                                          <p:spTgt spid="15"/>
                                        </p:tgtEl>
                                      </p:cBhvr>
                                      <p:to x="100000" y="100000"/>
                                    </p:animScale>
                                    <p:animScale>
                                      <p:cBhvr>
                                        <p:cTn id="174" dur="5">
                                          <p:stCondLst>
                                            <p:cond delay="362"/>
                                          </p:stCondLst>
                                        </p:cTn>
                                        <p:tgtEl>
                                          <p:spTgt spid="15"/>
                                        </p:tgtEl>
                                      </p:cBhvr>
                                      <p:to x="100000" y="95000"/>
                                    </p:animScale>
                                    <p:animScale>
                                      <p:cBhvr>
                                        <p:cTn id="175" dur="33" decel="50000">
                                          <p:stCondLst>
                                            <p:cond delay="367"/>
                                          </p:stCondLst>
                                        </p:cTn>
                                        <p:tgtEl>
                                          <p:spTgt spid="15"/>
                                        </p:tgtEl>
                                      </p:cBhvr>
                                      <p:to x="100000" y="100000"/>
                                    </p:animScale>
                                  </p:childTnLst>
                                </p:cTn>
                              </p:par>
                            </p:childTnLst>
                          </p:cTn>
                        </p:par>
                        <p:par>
                          <p:cTn id="176" fill="hold">
                            <p:stCondLst>
                              <p:cond delay="6000"/>
                            </p:stCondLst>
                            <p:childTnLst>
                              <p:par>
                                <p:cTn id="177" presetID="26" presetClass="entr" presetSubtype="0" fill="hold" nodeType="afterEffect">
                                  <p:stCondLst>
                                    <p:cond delay="0"/>
                                  </p:stCondLst>
                                  <p:childTnLst>
                                    <p:set>
                                      <p:cBhvr>
                                        <p:cTn id="178" dur="1" fill="hold">
                                          <p:stCondLst>
                                            <p:cond delay="0"/>
                                          </p:stCondLst>
                                        </p:cTn>
                                        <p:tgtEl>
                                          <p:spTgt spid="16"/>
                                        </p:tgtEl>
                                        <p:attrNameLst>
                                          <p:attrName>style.visibility</p:attrName>
                                        </p:attrNameLst>
                                      </p:cBhvr>
                                      <p:to>
                                        <p:strVal val="visible"/>
                                      </p:to>
                                    </p:set>
                                    <p:animEffect transition="in" filter="wipe(down)">
                                      <p:cBhvr>
                                        <p:cTn id="179" dur="116">
                                          <p:stCondLst>
                                            <p:cond delay="0"/>
                                          </p:stCondLst>
                                        </p:cTn>
                                        <p:tgtEl>
                                          <p:spTgt spid="16"/>
                                        </p:tgtEl>
                                      </p:cBhvr>
                                    </p:animEffect>
                                    <p:anim calcmode="lin" valueType="num">
                                      <p:cBhvr>
                                        <p:cTn id="180" dur="364"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81" dur="133"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82" dur="133" tmFilter="0, 0; 0.125,0.2665; 0.25,0.4; 0.375,0.465; 0.5,0.5;  0.625,0.535; 0.75,0.6; 0.875,0.7335; 1,1">
                                          <p:stCondLst>
                                            <p:cond delay="133"/>
                                          </p:stCondLst>
                                        </p:cTn>
                                        <p:tgtEl>
                                          <p:spTgt spid="16"/>
                                        </p:tgtEl>
                                        <p:attrNameLst>
                                          <p:attrName>ppt_y</p:attrName>
                                        </p:attrNameLst>
                                      </p:cBhvr>
                                      <p:tavLst>
                                        <p:tav tm="0" fmla="#ppt_y-sin(pi*$)/9">
                                          <p:val>
                                            <p:fltVal val="0"/>
                                          </p:val>
                                        </p:tav>
                                        <p:tav tm="100000">
                                          <p:val>
                                            <p:fltVal val="1"/>
                                          </p:val>
                                        </p:tav>
                                      </p:tavLst>
                                    </p:anim>
                                    <p:anim calcmode="lin" valueType="num">
                                      <p:cBhvr>
                                        <p:cTn id="183" dur="66" tmFilter="0, 0; 0.125,0.2665; 0.25,0.4; 0.375,0.465; 0.5,0.5;  0.625,0.535; 0.75,0.6; 0.875,0.7335; 1,1">
                                          <p:stCondLst>
                                            <p:cond delay="265"/>
                                          </p:stCondLst>
                                        </p:cTn>
                                        <p:tgtEl>
                                          <p:spTgt spid="16"/>
                                        </p:tgtEl>
                                        <p:attrNameLst>
                                          <p:attrName>ppt_y</p:attrName>
                                        </p:attrNameLst>
                                      </p:cBhvr>
                                      <p:tavLst>
                                        <p:tav tm="0" fmla="#ppt_y-sin(pi*$)/27">
                                          <p:val>
                                            <p:fltVal val="0"/>
                                          </p:val>
                                        </p:tav>
                                        <p:tav tm="100000">
                                          <p:val>
                                            <p:fltVal val="1"/>
                                          </p:val>
                                        </p:tav>
                                      </p:tavLst>
                                    </p:anim>
                                    <p:anim calcmode="lin" valueType="num">
                                      <p:cBhvr>
                                        <p:cTn id="184" dur="33" tmFilter="0, 0; 0.125,0.2665; 0.25,0.4; 0.375,0.465; 0.5,0.5;  0.625,0.535; 0.75,0.6; 0.875,0.7335; 1,1">
                                          <p:stCondLst>
                                            <p:cond delay="331"/>
                                          </p:stCondLst>
                                        </p:cTn>
                                        <p:tgtEl>
                                          <p:spTgt spid="16"/>
                                        </p:tgtEl>
                                        <p:attrNameLst>
                                          <p:attrName>ppt_y</p:attrName>
                                        </p:attrNameLst>
                                      </p:cBhvr>
                                      <p:tavLst>
                                        <p:tav tm="0" fmla="#ppt_y-sin(pi*$)/81">
                                          <p:val>
                                            <p:fltVal val="0"/>
                                          </p:val>
                                        </p:tav>
                                        <p:tav tm="100000">
                                          <p:val>
                                            <p:fltVal val="1"/>
                                          </p:val>
                                        </p:tav>
                                      </p:tavLst>
                                    </p:anim>
                                    <p:animScale>
                                      <p:cBhvr>
                                        <p:cTn id="185" dur="5">
                                          <p:stCondLst>
                                            <p:cond delay="130"/>
                                          </p:stCondLst>
                                        </p:cTn>
                                        <p:tgtEl>
                                          <p:spTgt spid="16"/>
                                        </p:tgtEl>
                                      </p:cBhvr>
                                      <p:to x="100000" y="60000"/>
                                    </p:animScale>
                                    <p:animScale>
                                      <p:cBhvr>
                                        <p:cTn id="186" dur="33" decel="50000">
                                          <p:stCondLst>
                                            <p:cond delay="135"/>
                                          </p:stCondLst>
                                        </p:cTn>
                                        <p:tgtEl>
                                          <p:spTgt spid="16"/>
                                        </p:tgtEl>
                                      </p:cBhvr>
                                      <p:to x="100000" y="100000"/>
                                    </p:animScale>
                                    <p:animScale>
                                      <p:cBhvr>
                                        <p:cTn id="187" dur="5">
                                          <p:stCondLst>
                                            <p:cond delay="262"/>
                                          </p:stCondLst>
                                        </p:cTn>
                                        <p:tgtEl>
                                          <p:spTgt spid="16"/>
                                        </p:tgtEl>
                                      </p:cBhvr>
                                      <p:to x="100000" y="80000"/>
                                    </p:animScale>
                                    <p:animScale>
                                      <p:cBhvr>
                                        <p:cTn id="188" dur="33" decel="50000">
                                          <p:stCondLst>
                                            <p:cond delay="268"/>
                                          </p:stCondLst>
                                        </p:cTn>
                                        <p:tgtEl>
                                          <p:spTgt spid="16"/>
                                        </p:tgtEl>
                                      </p:cBhvr>
                                      <p:to x="100000" y="100000"/>
                                    </p:animScale>
                                    <p:animScale>
                                      <p:cBhvr>
                                        <p:cTn id="189" dur="5">
                                          <p:stCondLst>
                                            <p:cond delay="328"/>
                                          </p:stCondLst>
                                        </p:cTn>
                                        <p:tgtEl>
                                          <p:spTgt spid="16"/>
                                        </p:tgtEl>
                                      </p:cBhvr>
                                      <p:to x="100000" y="90000"/>
                                    </p:animScale>
                                    <p:animScale>
                                      <p:cBhvr>
                                        <p:cTn id="190" dur="33" decel="50000">
                                          <p:stCondLst>
                                            <p:cond delay="334"/>
                                          </p:stCondLst>
                                        </p:cTn>
                                        <p:tgtEl>
                                          <p:spTgt spid="16"/>
                                        </p:tgtEl>
                                      </p:cBhvr>
                                      <p:to x="100000" y="100000"/>
                                    </p:animScale>
                                    <p:animScale>
                                      <p:cBhvr>
                                        <p:cTn id="191" dur="5">
                                          <p:stCondLst>
                                            <p:cond delay="362"/>
                                          </p:stCondLst>
                                        </p:cTn>
                                        <p:tgtEl>
                                          <p:spTgt spid="16"/>
                                        </p:tgtEl>
                                      </p:cBhvr>
                                      <p:to x="100000" y="95000"/>
                                    </p:animScale>
                                    <p:animScale>
                                      <p:cBhvr>
                                        <p:cTn id="192" dur="33" decel="50000">
                                          <p:stCondLst>
                                            <p:cond delay="367"/>
                                          </p:stCondLst>
                                        </p:cTn>
                                        <p:tgtEl>
                                          <p:spTgt spid="16"/>
                                        </p:tgtEl>
                                      </p:cBhvr>
                                      <p:to x="100000" y="100000"/>
                                    </p:animScale>
                                  </p:childTnLst>
                                </p:cTn>
                              </p:par>
                            </p:childTnLst>
                          </p:cTn>
                        </p:par>
                        <p:par>
                          <p:cTn id="193" fill="hold">
                            <p:stCondLst>
                              <p:cond delay="6500"/>
                            </p:stCondLst>
                            <p:childTnLst>
                              <p:par>
                                <p:cTn id="194" presetID="26" presetClass="entr" presetSubtype="0" fill="hold" nodeType="afterEffect">
                                  <p:stCondLst>
                                    <p:cond delay="0"/>
                                  </p:stCondLst>
                                  <p:childTnLst>
                                    <p:set>
                                      <p:cBhvr>
                                        <p:cTn id="195" dur="1" fill="hold">
                                          <p:stCondLst>
                                            <p:cond delay="0"/>
                                          </p:stCondLst>
                                        </p:cTn>
                                        <p:tgtEl>
                                          <p:spTgt spid="21"/>
                                        </p:tgtEl>
                                        <p:attrNameLst>
                                          <p:attrName>style.visibility</p:attrName>
                                        </p:attrNameLst>
                                      </p:cBhvr>
                                      <p:to>
                                        <p:strVal val="visible"/>
                                      </p:to>
                                    </p:set>
                                    <p:animEffect transition="in" filter="wipe(down)">
                                      <p:cBhvr>
                                        <p:cTn id="196" dur="116">
                                          <p:stCondLst>
                                            <p:cond delay="0"/>
                                          </p:stCondLst>
                                        </p:cTn>
                                        <p:tgtEl>
                                          <p:spTgt spid="21"/>
                                        </p:tgtEl>
                                      </p:cBhvr>
                                    </p:animEffect>
                                    <p:anim calcmode="lin" valueType="num">
                                      <p:cBhvr>
                                        <p:cTn id="197" dur="364"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98" dur="133"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99" dur="133" tmFilter="0, 0; 0.125,0.2665; 0.25,0.4; 0.375,0.465; 0.5,0.5;  0.625,0.535; 0.75,0.6; 0.875,0.7335; 1,1">
                                          <p:stCondLst>
                                            <p:cond delay="133"/>
                                          </p:stCondLst>
                                        </p:cTn>
                                        <p:tgtEl>
                                          <p:spTgt spid="21"/>
                                        </p:tgtEl>
                                        <p:attrNameLst>
                                          <p:attrName>ppt_y</p:attrName>
                                        </p:attrNameLst>
                                      </p:cBhvr>
                                      <p:tavLst>
                                        <p:tav tm="0" fmla="#ppt_y-sin(pi*$)/9">
                                          <p:val>
                                            <p:fltVal val="0"/>
                                          </p:val>
                                        </p:tav>
                                        <p:tav tm="100000">
                                          <p:val>
                                            <p:fltVal val="1"/>
                                          </p:val>
                                        </p:tav>
                                      </p:tavLst>
                                    </p:anim>
                                    <p:anim calcmode="lin" valueType="num">
                                      <p:cBhvr>
                                        <p:cTn id="200" dur="66" tmFilter="0, 0; 0.125,0.2665; 0.25,0.4; 0.375,0.465; 0.5,0.5;  0.625,0.535; 0.75,0.6; 0.875,0.7335; 1,1">
                                          <p:stCondLst>
                                            <p:cond delay="265"/>
                                          </p:stCondLst>
                                        </p:cTn>
                                        <p:tgtEl>
                                          <p:spTgt spid="21"/>
                                        </p:tgtEl>
                                        <p:attrNameLst>
                                          <p:attrName>ppt_y</p:attrName>
                                        </p:attrNameLst>
                                      </p:cBhvr>
                                      <p:tavLst>
                                        <p:tav tm="0" fmla="#ppt_y-sin(pi*$)/27">
                                          <p:val>
                                            <p:fltVal val="0"/>
                                          </p:val>
                                        </p:tav>
                                        <p:tav tm="100000">
                                          <p:val>
                                            <p:fltVal val="1"/>
                                          </p:val>
                                        </p:tav>
                                      </p:tavLst>
                                    </p:anim>
                                    <p:anim calcmode="lin" valueType="num">
                                      <p:cBhvr>
                                        <p:cTn id="201" dur="33" tmFilter="0, 0; 0.125,0.2665; 0.25,0.4; 0.375,0.465; 0.5,0.5;  0.625,0.535; 0.75,0.6; 0.875,0.7335; 1,1">
                                          <p:stCondLst>
                                            <p:cond delay="331"/>
                                          </p:stCondLst>
                                        </p:cTn>
                                        <p:tgtEl>
                                          <p:spTgt spid="21"/>
                                        </p:tgtEl>
                                        <p:attrNameLst>
                                          <p:attrName>ppt_y</p:attrName>
                                        </p:attrNameLst>
                                      </p:cBhvr>
                                      <p:tavLst>
                                        <p:tav tm="0" fmla="#ppt_y-sin(pi*$)/81">
                                          <p:val>
                                            <p:fltVal val="0"/>
                                          </p:val>
                                        </p:tav>
                                        <p:tav tm="100000">
                                          <p:val>
                                            <p:fltVal val="1"/>
                                          </p:val>
                                        </p:tav>
                                      </p:tavLst>
                                    </p:anim>
                                    <p:animScale>
                                      <p:cBhvr>
                                        <p:cTn id="202" dur="5">
                                          <p:stCondLst>
                                            <p:cond delay="130"/>
                                          </p:stCondLst>
                                        </p:cTn>
                                        <p:tgtEl>
                                          <p:spTgt spid="21"/>
                                        </p:tgtEl>
                                      </p:cBhvr>
                                      <p:to x="100000" y="60000"/>
                                    </p:animScale>
                                    <p:animScale>
                                      <p:cBhvr>
                                        <p:cTn id="203" dur="33" decel="50000">
                                          <p:stCondLst>
                                            <p:cond delay="135"/>
                                          </p:stCondLst>
                                        </p:cTn>
                                        <p:tgtEl>
                                          <p:spTgt spid="21"/>
                                        </p:tgtEl>
                                      </p:cBhvr>
                                      <p:to x="100000" y="100000"/>
                                    </p:animScale>
                                    <p:animScale>
                                      <p:cBhvr>
                                        <p:cTn id="204" dur="5">
                                          <p:stCondLst>
                                            <p:cond delay="262"/>
                                          </p:stCondLst>
                                        </p:cTn>
                                        <p:tgtEl>
                                          <p:spTgt spid="21"/>
                                        </p:tgtEl>
                                      </p:cBhvr>
                                      <p:to x="100000" y="80000"/>
                                    </p:animScale>
                                    <p:animScale>
                                      <p:cBhvr>
                                        <p:cTn id="205" dur="33" decel="50000">
                                          <p:stCondLst>
                                            <p:cond delay="268"/>
                                          </p:stCondLst>
                                        </p:cTn>
                                        <p:tgtEl>
                                          <p:spTgt spid="21"/>
                                        </p:tgtEl>
                                      </p:cBhvr>
                                      <p:to x="100000" y="100000"/>
                                    </p:animScale>
                                    <p:animScale>
                                      <p:cBhvr>
                                        <p:cTn id="206" dur="5">
                                          <p:stCondLst>
                                            <p:cond delay="328"/>
                                          </p:stCondLst>
                                        </p:cTn>
                                        <p:tgtEl>
                                          <p:spTgt spid="21"/>
                                        </p:tgtEl>
                                      </p:cBhvr>
                                      <p:to x="100000" y="90000"/>
                                    </p:animScale>
                                    <p:animScale>
                                      <p:cBhvr>
                                        <p:cTn id="207" dur="33" decel="50000">
                                          <p:stCondLst>
                                            <p:cond delay="334"/>
                                          </p:stCondLst>
                                        </p:cTn>
                                        <p:tgtEl>
                                          <p:spTgt spid="21"/>
                                        </p:tgtEl>
                                      </p:cBhvr>
                                      <p:to x="100000" y="100000"/>
                                    </p:animScale>
                                    <p:animScale>
                                      <p:cBhvr>
                                        <p:cTn id="208" dur="5">
                                          <p:stCondLst>
                                            <p:cond delay="362"/>
                                          </p:stCondLst>
                                        </p:cTn>
                                        <p:tgtEl>
                                          <p:spTgt spid="21"/>
                                        </p:tgtEl>
                                      </p:cBhvr>
                                      <p:to x="100000" y="95000"/>
                                    </p:animScale>
                                    <p:animScale>
                                      <p:cBhvr>
                                        <p:cTn id="209" dur="33" decel="50000">
                                          <p:stCondLst>
                                            <p:cond delay="367"/>
                                          </p:stCondLst>
                                        </p:cTn>
                                        <p:tgtEl>
                                          <p:spTgt spid="21"/>
                                        </p:tgtEl>
                                      </p:cBhvr>
                                      <p:to x="100000" y="100000"/>
                                    </p:animScale>
                                  </p:childTnLst>
                                </p:cTn>
                              </p:par>
                            </p:childTnLst>
                          </p:cTn>
                        </p:par>
                        <p:par>
                          <p:cTn id="210" fill="hold">
                            <p:stCondLst>
                              <p:cond delay="7000"/>
                            </p:stCondLst>
                            <p:childTnLst>
                              <p:par>
                                <p:cTn id="211" presetID="22" presetClass="entr" presetSubtype="4" fill="hold" nodeType="afterEffect">
                                  <p:stCondLst>
                                    <p:cond delay="0"/>
                                  </p:stCondLst>
                                  <p:childTnLst>
                                    <p:set>
                                      <p:cBhvr>
                                        <p:cTn id="212" dur="1" fill="hold">
                                          <p:stCondLst>
                                            <p:cond delay="0"/>
                                          </p:stCondLst>
                                        </p:cTn>
                                        <p:tgtEl>
                                          <p:spTgt spid="29"/>
                                        </p:tgtEl>
                                        <p:attrNameLst>
                                          <p:attrName>style.visibility</p:attrName>
                                        </p:attrNameLst>
                                      </p:cBhvr>
                                      <p:to>
                                        <p:strVal val="visible"/>
                                      </p:to>
                                    </p:set>
                                    <p:animEffect transition="in" filter="wipe(down)">
                                      <p:cBhvr>
                                        <p:cTn id="213" dur="500"/>
                                        <p:tgtEl>
                                          <p:spTgt spid="29"/>
                                        </p:tgtEl>
                                      </p:cBhvr>
                                    </p:animEffect>
                                  </p:childTnLst>
                                </p:cTn>
                              </p:par>
                            </p:childTnLst>
                          </p:cTn>
                        </p:par>
                        <p:par>
                          <p:cTn id="214" fill="hold">
                            <p:stCondLst>
                              <p:cond delay="7500"/>
                            </p:stCondLst>
                            <p:childTnLst>
                              <p:par>
                                <p:cTn id="215" presetID="26" presetClass="entr" presetSubtype="0" fill="hold" nodeType="afterEffect">
                                  <p:stCondLst>
                                    <p:cond delay="0"/>
                                  </p:stCondLst>
                                  <p:childTnLst>
                                    <p:set>
                                      <p:cBhvr>
                                        <p:cTn id="216" dur="1" fill="hold">
                                          <p:stCondLst>
                                            <p:cond delay="0"/>
                                          </p:stCondLst>
                                        </p:cTn>
                                        <p:tgtEl>
                                          <p:spTgt spid="33"/>
                                        </p:tgtEl>
                                        <p:attrNameLst>
                                          <p:attrName>style.visibility</p:attrName>
                                        </p:attrNameLst>
                                      </p:cBhvr>
                                      <p:to>
                                        <p:strVal val="visible"/>
                                      </p:to>
                                    </p:set>
                                    <p:animEffect transition="in" filter="wipe(down)">
                                      <p:cBhvr>
                                        <p:cTn id="217" dur="116">
                                          <p:stCondLst>
                                            <p:cond delay="0"/>
                                          </p:stCondLst>
                                        </p:cTn>
                                        <p:tgtEl>
                                          <p:spTgt spid="33"/>
                                        </p:tgtEl>
                                      </p:cBhvr>
                                    </p:animEffect>
                                    <p:anim calcmode="lin" valueType="num">
                                      <p:cBhvr>
                                        <p:cTn id="218" dur="364"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219" dur="133"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220" dur="133" tmFilter="0, 0; 0.125,0.2665; 0.25,0.4; 0.375,0.465; 0.5,0.5;  0.625,0.535; 0.75,0.6; 0.875,0.7335; 1,1">
                                          <p:stCondLst>
                                            <p:cond delay="133"/>
                                          </p:stCondLst>
                                        </p:cTn>
                                        <p:tgtEl>
                                          <p:spTgt spid="33"/>
                                        </p:tgtEl>
                                        <p:attrNameLst>
                                          <p:attrName>ppt_y</p:attrName>
                                        </p:attrNameLst>
                                      </p:cBhvr>
                                      <p:tavLst>
                                        <p:tav tm="0" fmla="#ppt_y-sin(pi*$)/9">
                                          <p:val>
                                            <p:fltVal val="0"/>
                                          </p:val>
                                        </p:tav>
                                        <p:tav tm="100000">
                                          <p:val>
                                            <p:fltVal val="1"/>
                                          </p:val>
                                        </p:tav>
                                      </p:tavLst>
                                    </p:anim>
                                    <p:anim calcmode="lin" valueType="num">
                                      <p:cBhvr>
                                        <p:cTn id="221" dur="66" tmFilter="0, 0; 0.125,0.2665; 0.25,0.4; 0.375,0.465; 0.5,0.5;  0.625,0.535; 0.75,0.6; 0.875,0.7335; 1,1">
                                          <p:stCondLst>
                                            <p:cond delay="265"/>
                                          </p:stCondLst>
                                        </p:cTn>
                                        <p:tgtEl>
                                          <p:spTgt spid="33"/>
                                        </p:tgtEl>
                                        <p:attrNameLst>
                                          <p:attrName>ppt_y</p:attrName>
                                        </p:attrNameLst>
                                      </p:cBhvr>
                                      <p:tavLst>
                                        <p:tav tm="0" fmla="#ppt_y-sin(pi*$)/27">
                                          <p:val>
                                            <p:fltVal val="0"/>
                                          </p:val>
                                        </p:tav>
                                        <p:tav tm="100000">
                                          <p:val>
                                            <p:fltVal val="1"/>
                                          </p:val>
                                        </p:tav>
                                      </p:tavLst>
                                    </p:anim>
                                    <p:anim calcmode="lin" valueType="num">
                                      <p:cBhvr>
                                        <p:cTn id="222" dur="33" tmFilter="0, 0; 0.125,0.2665; 0.25,0.4; 0.375,0.465; 0.5,0.5;  0.625,0.535; 0.75,0.6; 0.875,0.7335; 1,1">
                                          <p:stCondLst>
                                            <p:cond delay="331"/>
                                          </p:stCondLst>
                                        </p:cTn>
                                        <p:tgtEl>
                                          <p:spTgt spid="33"/>
                                        </p:tgtEl>
                                        <p:attrNameLst>
                                          <p:attrName>ppt_y</p:attrName>
                                        </p:attrNameLst>
                                      </p:cBhvr>
                                      <p:tavLst>
                                        <p:tav tm="0" fmla="#ppt_y-sin(pi*$)/81">
                                          <p:val>
                                            <p:fltVal val="0"/>
                                          </p:val>
                                        </p:tav>
                                        <p:tav tm="100000">
                                          <p:val>
                                            <p:fltVal val="1"/>
                                          </p:val>
                                        </p:tav>
                                      </p:tavLst>
                                    </p:anim>
                                    <p:animScale>
                                      <p:cBhvr>
                                        <p:cTn id="223" dur="5">
                                          <p:stCondLst>
                                            <p:cond delay="130"/>
                                          </p:stCondLst>
                                        </p:cTn>
                                        <p:tgtEl>
                                          <p:spTgt spid="33"/>
                                        </p:tgtEl>
                                      </p:cBhvr>
                                      <p:to x="100000" y="60000"/>
                                    </p:animScale>
                                    <p:animScale>
                                      <p:cBhvr>
                                        <p:cTn id="224" dur="33" decel="50000">
                                          <p:stCondLst>
                                            <p:cond delay="135"/>
                                          </p:stCondLst>
                                        </p:cTn>
                                        <p:tgtEl>
                                          <p:spTgt spid="33"/>
                                        </p:tgtEl>
                                      </p:cBhvr>
                                      <p:to x="100000" y="100000"/>
                                    </p:animScale>
                                    <p:animScale>
                                      <p:cBhvr>
                                        <p:cTn id="225" dur="5">
                                          <p:stCondLst>
                                            <p:cond delay="262"/>
                                          </p:stCondLst>
                                        </p:cTn>
                                        <p:tgtEl>
                                          <p:spTgt spid="33"/>
                                        </p:tgtEl>
                                      </p:cBhvr>
                                      <p:to x="100000" y="80000"/>
                                    </p:animScale>
                                    <p:animScale>
                                      <p:cBhvr>
                                        <p:cTn id="226" dur="33" decel="50000">
                                          <p:stCondLst>
                                            <p:cond delay="268"/>
                                          </p:stCondLst>
                                        </p:cTn>
                                        <p:tgtEl>
                                          <p:spTgt spid="33"/>
                                        </p:tgtEl>
                                      </p:cBhvr>
                                      <p:to x="100000" y="100000"/>
                                    </p:animScale>
                                    <p:animScale>
                                      <p:cBhvr>
                                        <p:cTn id="227" dur="5">
                                          <p:stCondLst>
                                            <p:cond delay="328"/>
                                          </p:stCondLst>
                                        </p:cTn>
                                        <p:tgtEl>
                                          <p:spTgt spid="33"/>
                                        </p:tgtEl>
                                      </p:cBhvr>
                                      <p:to x="100000" y="90000"/>
                                    </p:animScale>
                                    <p:animScale>
                                      <p:cBhvr>
                                        <p:cTn id="228" dur="33" decel="50000">
                                          <p:stCondLst>
                                            <p:cond delay="334"/>
                                          </p:stCondLst>
                                        </p:cTn>
                                        <p:tgtEl>
                                          <p:spTgt spid="33"/>
                                        </p:tgtEl>
                                      </p:cBhvr>
                                      <p:to x="100000" y="100000"/>
                                    </p:animScale>
                                    <p:animScale>
                                      <p:cBhvr>
                                        <p:cTn id="229" dur="5">
                                          <p:stCondLst>
                                            <p:cond delay="362"/>
                                          </p:stCondLst>
                                        </p:cTn>
                                        <p:tgtEl>
                                          <p:spTgt spid="33"/>
                                        </p:tgtEl>
                                      </p:cBhvr>
                                      <p:to x="100000" y="95000"/>
                                    </p:animScale>
                                    <p:animScale>
                                      <p:cBhvr>
                                        <p:cTn id="230" dur="33" decel="50000">
                                          <p:stCondLst>
                                            <p:cond delay="367"/>
                                          </p:stCondLst>
                                        </p:cTn>
                                        <p:tgtEl>
                                          <p:spTgt spid="33"/>
                                        </p:tgtEl>
                                      </p:cBhvr>
                                      <p:to x="100000" y="100000"/>
                                    </p:animScale>
                                  </p:childTnLst>
                                </p:cTn>
                              </p:par>
                            </p:childTnLst>
                          </p:cTn>
                        </p:par>
                        <p:par>
                          <p:cTn id="231" fill="hold">
                            <p:stCondLst>
                              <p:cond delay="8000"/>
                            </p:stCondLst>
                            <p:childTnLst>
                              <p:par>
                                <p:cTn id="232" presetID="22" presetClass="entr" presetSubtype="4" fill="hold" nodeType="afterEffect">
                                  <p:stCondLst>
                                    <p:cond delay="0"/>
                                  </p:stCondLst>
                                  <p:childTnLst>
                                    <p:set>
                                      <p:cBhvr>
                                        <p:cTn id="233" dur="1" fill="hold">
                                          <p:stCondLst>
                                            <p:cond delay="0"/>
                                          </p:stCondLst>
                                        </p:cTn>
                                        <p:tgtEl>
                                          <p:spTgt spid="41"/>
                                        </p:tgtEl>
                                        <p:attrNameLst>
                                          <p:attrName>style.visibility</p:attrName>
                                        </p:attrNameLst>
                                      </p:cBhvr>
                                      <p:to>
                                        <p:strVal val="visible"/>
                                      </p:to>
                                    </p:set>
                                    <p:animEffect transition="in" filter="wipe(down)">
                                      <p:cBhvr>
                                        <p:cTn id="234" dur="500"/>
                                        <p:tgtEl>
                                          <p:spTgt spid="41"/>
                                        </p:tgtEl>
                                      </p:cBhvr>
                                    </p:animEffect>
                                  </p:childTnLst>
                                </p:cTn>
                              </p:par>
                            </p:childTnLst>
                          </p:cTn>
                        </p:par>
                        <p:par>
                          <p:cTn id="235" fill="hold">
                            <p:stCondLst>
                              <p:cond delay="8500"/>
                            </p:stCondLst>
                            <p:childTnLst>
                              <p:par>
                                <p:cTn id="236" presetID="26" presetClass="entr" presetSubtype="0" fill="hold" nodeType="afterEffect">
                                  <p:stCondLst>
                                    <p:cond delay="0"/>
                                  </p:stCondLst>
                                  <p:childTnLst>
                                    <p:set>
                                      <p:cBhvr>
                                        <p:cTn id="237" dur="1" fill="hold">
                                          <p:stCondLst>
                                            <p:cond delay="0"/>
                                          </p:stCondLst>
                                        </p:cTn>
                                        <p:tgtEl>
                                          <p:spTgt spid="45"/>
                                        </p:tgtEl>
                                        <p:attrNameLst>
                                          <p:attrName>style.visibility</p:attrName>
                                        </p:attrNameLst>
                                      </p:cBhvr>
                                      <p:to>
                                        <p:strVal val="visible"/>
                                      </p:to>
                                    </p:set>
                                    <p:animEffect transition="in" filter="wipe(down)">
                                      <p:cBhvr>
                                        <p:cTn id="238" dur="116">
                                          <p:stCondLst>
                                            <p:cond delay="0"/>
                                          </p:stCondLst>
                                        </p:cTn>
                                        <p:tgtEl>
                                          <p:spTgt spid="45"/>
                                        </p:tgtEl>
                                      </p:cBhvr>
                                    </p:animEffect>
                                    <p:anim calcmode="lin" valueType="num">
                                      <p:cBhvr>
                                        <p:cTn id="239" dur="364"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240" dur="133"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241" dur="133" tmFilter="0, 0; 0.125,0.2665; 0.25,0.4; 0.375,0.465; 0.5,0.5;  0.625,0.535; 0.75,0.6; 0.875,0.7335; 1,1">
                                          <p:stCondLst>
                                            <p:cond delay="133"/>
                                          </p:stCondLst>
                                        </p:cTn>
                                        <p:tgtEl>
                                          <p:spTgt spid="45"/>
                                        </p:tgtEl>
                                        <p:attrNameLst>
                                          <p:attrName>ppt_y</p:attrName>
                                        </p:attrNameLst>
                                      </p:cBhvr>
                                      <p:tavLst>
                                        <p:tav tm="0" fmla="#ppt_y-sin(pi*$)/9">
                                          <p:val>
                                            <p:fltVal val="0"/>
                                          </p:val>
                                        </p:tav>
                                        <p:tav tm="100000">
                                          <p:val>
                                            <p:fltVal val="1"/>
                                          </p:val>
                                        </p:tav>
                                      </p:tavLst>
                                    </p:anim>
                                    <p:anim calcmode="lin" valueType="num">
                                      <p:cBhvr>
                                        <p:cTn id="242" dur="66" tmFilter="0, 0; 0.125,0.2665; 0.25,0.4; 0.375,0.465; 0.5,0.5;  0.625,0.535; 0.75,0.6; 0.875,0.7335; 1,1">
                                          <p:stCondLst>
                                            <p:cond delay="265"/>
                                          </p:stCondLst>
                                        </p:cTn>
                                        <p:tgtEl>
                                          <p:spTgt spid="45"/>
                                        </p:tgtEl>
                                        <p:attrNameLst>
                                          <p:attrName>ppt_y</p:attrName>
                                        </p:attrNameLst>
                                      </p:cBhvr>
                                      <p:tavLst>
                                        <p:tav tm="0" fmla="#ppt_y-sin(pi*$)/27">
                                          <p:val>
                                            <p:fltVal val="0"/>
                                          </p:val>
                                        </p:tav>
                                        <p:tav tm="100000">
                                          <p:val>
                                            <p:fltVal val="1"/>
                                          </p:val>
                                        </p:tav>
                                      </p:tavLst>
                                    </p:anim>
                                    <p:anim calcmode="lin" valueType="num">
                                      <p:cBhvr>
                                        <p:cTn id="243" dur="33" tmFilter="0, 0; 0.125,0.2665; 0.25,0.4; 0.375,0.465; 0.5,0.5;  0.625,0.535; 0.75,0.6; 0.875,0.7335; 1,1">
                                          <p:stCondLst>
                                            <p:cond delay="331"/>
                                          </p:stCondLst>
                                        </p:cTn>
                                        <p:tgtEl>
                                          <p:spTgt spid="45"/>
                                        </p:tgtEl>
                                        <p:attrNameLst>
                                          <p:attrName>ppt_y</p:attrName>
                                        </p:attrNameLst>
                                      </p:cBhvr>
                                      <p:tavLst>
                                        <p:tav tm="0" fmla="#ppt_y-sin(pi*$)/81">
                                          <p:val>
                                            <p:fltVal val="0"/>
                                          </p:val>
                                        </p:tav>
                                        <p:tav tm="100000">
                                          <p:val>
                                            <p:fltVal val="1"/>
                                          </p:val>
                                        </p:tav>
                                      </p:tavLst>
                                    </p:anim>
                                    <p:animScale>
                                      <p:cBhvr>
                                        <p:cTn id="244" dur="5">
                                          <p:stCondLst>
                                            <p:cond delay="130"/>
                                          </p:stCondLst>
                                        </p:cTn>
                                        <p:tgtEl>
                                          <p:spTgt spid="45"/>
                                        </p:tgtEl>
                                      </p:cBhvr>
                                      <p:to x="100000" y="60000"/>
                                    </p:animScale>
                                    <p:animScale>
                                      <p:cBhvr>
                                        <p:cTn id="245" dur="33" decel="50000">
                                          <p:stCondLst>
                                            <p:cond delay="135"/>
                                          </p:stCondLst>
                                        </p:cTn>
                                        <p:tgtEl>
                                          <p:spTgt spid="45"/>
                                        </p:tgtEl>
                                      </p:cBhvr>
                                      <p:to x="100000" y="100000"/>
                                    </p:animScale>
                                    <p:animScale>
                                      <p:cBhvr>
                                        <p:cTn id="246" dur="5">
                                          <p:stCondLst>
                                            <p:cond delay="262"/>
                                          </p:stCondLst>
                                        </p:cTn>
                                        <p:tgtEl>
                                          <p:spTgt spid="45"/>
                                        </p:tgtEl>
                                      </p:cBhvr>
                                      <p:to x="100000" y="80000"/>
                                    </p:animScale>
                                    <p:animScale>
                                      <p:cBhvr>
                                        <p:cTn id="247" dur="33" decel="50000">
                                          <p:stCondLst>
                                            <p:cond delay="268"/>
                                          </p:stCondLst>
                                        </p:cTn>
                                        <p:tgtEl>
                                          <p:spTgt spid="45"/>
                                        </p:tgtEl>
                                      </p:cBhvr>
                                      <p:to x="100000" y="100000"/>
                                    </p:animScale>
                                    <p:animScale>
                                      <p:cBhvr>
                                        <p:cTn id="248" dur="5">
                                          <p:stCondLst>
                                            <p:cond delay="328"/>
                                          </p:stCondLst>
                                        </p:cTn>
                                        <p:tgtEl>
                                          <p:spTgt spid="45"/>
                                        </p:tgtEl>
                                      </p:cBhvr>
                                      <p:to x="100000" y="90000"/>
                                    </p:animScale>
                                    <p:animScale>
                                      <p:cBhvr>
                                        <p:cTn id="249" dur="33" decel="50000">
                                          <p:stCondLst>
                                            <p:cond delay="334"/>
                                          </p:stCondLst>
                                        </p:cTn>
                                        <p:tgtEl>
                                          <p:spTgt spid="45"/>
                                        </p:tgtEl>
                                      </p:cBhvr>
                                      <p:to x="100000" y="100000"/>
                                    </p:animScale>
                                    <p:animScale>
                                      <p:cBhvr>
                                        <p:cTn id="250" dur="5">
                                          <p:stCondLst>
                                            <p:cond delay="362"/>
                                          </p:stCondLst>
                                        </p:cTn>
                                        <p:tgtEl>
                                          <p:spTgt spid="45"/>
                                        </p:tgtEl>
                                      </p:cBhvr>
                                      <p:to x="100000" y="95000"/>
                                    </p:animScale>
                                    <p:animScale>
                                      <p:cBhvr>
                                        <p:cTn id="251" dur="33" decel="50000">
                                          <p:stCondLst>
                                            <p:cond delay="367"/>
                                          </p:stCondLst>
                                        </p:cTn>
                                        <p:tgtEl>
                                          <p:spTgt spid="45"/>
                                        </p:tgtEl>
                                      </p:cBhvr>
                                      <p:to x="100000" y="100000"/>
                                    </p:animScale>
                                  </p:childTnLst>
                                </p:cTn>
                              </p:par>
                            </p:childTnLst>
                          </p:cTn>
                        </p:par>
                        <p:par>
                          <p:cTn id="252" fill="hold">
                            <p:stCondLst>
                              <p:cond delay="9000"/>
                            </p:stCondLst>
                            <p:childTnLst>
                              <p:par>
                                <p:cTn id="253" presetID="22" presetClass="entr" presetSubtype="4" fill="hold" nodeType="afterEffect">
                                  <p:stCondLst>
                                    <p:cond delay="0"/>
                                  </p:stCondLst>
                                  <p:childTnLst>
                                    <p:set>
                                      <p:cBhvr>
                                        <p:cTn id="254" dur="1" fill="hold">
                                          <p:stCondLst>
                                            <p:cond delay="0"/>
                                          </p:stCondLst>
                                        </p:cTn>
                                        <p:tgtEl>
                                          <p:spTgt spid="53"/>
                                        </p:tgtEl>
                                        <p:attrNameLst>
                                          <p:attrName>style.visibility</p:attrName>
                                        </p:attrNameLst>
                                      </p:cBhvr>
                                      <p:to>
                                        <p:strVal val="visible"/>
                                      </p:to>
                                    </p:set>
                                    <p:animEffect transition="in" filter="wipe(down)">
                                      <p:cBhvr>
                                        <p:cTn id="255" dur="500"/>
                                        <p:tgtEl>
                                          <p:spTgt spid="53"/>
                                        </p:tgtEl>
                                      </p:cBhvr>
                                    </p:animEffect>
                                  </p:childTnLst>
                                </p:cTn>
                              </p:par>
                            </p:childTnLst>
                          </p:cTn>
                        </p:par>
                        <p:par>
                          <p:cTn id="256" fill="hold">
                            <p:stCondLst>
                              <p:cond delay="9500"/>
                            </p:stCondLst>
                            <p:childTnLst>
                              <p:par>
                                <p:cTn id="257" presetID="26" presetClass="entr" presetSubtype="0" fill="hold" nodeType="afterEffect">
                                  <p:stCondLst>
                                    <p:cond delay="0"/>
                                  </p:stCondLst>
                                  <p:childTnLst>
                                    <p:set>
                                      <p:cBhvr>
                                        <p:cTn id="258" dur="1" fill="hold">
                                          <p:stCondLst>
                                            <p:cond delay="0"/>
                                          </p:stCondLst>
                                        </p:cTn>
                                        <p:tgtEl>
                                          <p:spTgt spid="57"/>
                                        </p:tgtEl>
                                        <p:attrNameLst>
                                          <p:attrName>style.visibility</p:attrName>
                                        </p:attrNameLst>
                                      </p:cBhvr>
                                      <p:to>
                                        <p:strVal val="visible"/>
                                      </p:to>
                                    </p:set>
                                    <p:animEffect transition="in" filter="wipe(down)">
                                      <p:cBhvr>
                                        <p:cTn id="259" dur="116">
                                          <p:stCondLst>
                                            <p:cond delay="0"/>
                                          </p:stCondLst>
                                        </p:cTn>
                                        <p:tgtEl>
                                          <p:spTgt spid="57"/>
                                        </p:tgtEl>
                                      </p:cBhvr>
                                    </p:animEffect>
                                    <p:anim calcmode="lin" valueType="num">
                                      <p:cBhvr>
                                        <p:cTn id="260" dur="364"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261" dur="133"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262" dur="133" tmFilter="0, 0; 0.125,0.2665; 0.25,0.4; 0.375,0.465; 0.5,0.5;  0.625,0.535; 0.75,0.6; 0.875,0.7335; 1,1">
                                          <p:stCondLst>
                                            <p:cond delay="133"/>
                                          </p:stCondLst>
                                        </p:cTn>
                                        <p:tgtEl>
                                          <p:spTgt spid="57"/>
                                        </p:tgtEl>
                                        <p:attrNameLst>
                                          <p:attrName>ppt_y</p:attrName>
                                        </p:attrNameLst>
                                      </p:cBhvr>
                                      <p:tavLst>
                                        <p:tav tm="0" fmla="#ppt_y-sin(pi*$)/9">
                                          <p:val>
                                            <p:fltVal val="0"/>
                                          </p:val>
                                        </p:tav>
                                        <p:tav tm="100000">
                                          <p:val>
                                            <p:fltVal val="1"/>
                                          </p:val>
                                        </p:tav>
                                      </p:tavLst>
                                    </p:anim>
                                    <p:anim calcmode="lin" valueType="num">
                                      <p:cBhvr>
                                        <p:cTn id="263" dur="66" tmFilter="0, 0; 0.125,0.2665; 0.25,0.4; 0.375,0.465; 0.5,0.5;  0.625,0.535; 0.75,0.6; 0.875,0.7335; 1,1">
                                          <p:stCondLst>
                                            <p:cond delay="265"/>
                                          </p:stCondLst>
                                        </p:cTn>
                                        <p:tgtEl>
                                          <p:spTgt spid="57"/>
                                        </p:tgtEl>
                                        <p:attrNameLst>
                                          <p:attrName>ppt_y</p:attrName>
                                        </p:attrNameLst>
                                      </p:cBhvr>
                                      <p:tavLst>
                                        <p:tav tm="0" fmla="#ppt_y-sin(pi*$)/27">
                                          <p:val>
                                            <p:fltVal val="0"/>
                                          </p:val>
                                        </p:tav>
                                        <p:tav tm="100000">
                                          <p:val>
                                            <p:fltVal val="1"/>
                                          </p:val>
                                        </p:tav>
                                      </p:tavLst>
                                    </p:anim>
                                    <p:anim calcmode="lin" valueType="num">
                                      <p:cBhvr>
                                        <p:cTn id="264" dur="33" tmFilter="0, 0; 0.125,0.2665; 0.25,0.4; 0.375,0.465; 0.5,0.5;  0.625,0.535; 0.75,0.6; 0.875,0.7335; 1,1">
                                          <p:stCondLst>
                                            <p:cond delay="331"/>
                                          </p:stCondLst>
                                        </p:cTn>
                                        <p:tgtEl>
                                          <p:spTgt spid="57"/>
                                        </p:tgtEl>
                                        <p:attrNameLst>
                                          <p:attrName>ppt_y</p:attrName>
                                        </p:attrNameLst>
                                      </p:cBhvr>
                                      <p:tavLst>
                                        <p:tav tm="0" fmla="#ppt_y-sin(pi*$)/81">
                                          <p:val>
                                            <p:fltVal val="0"/>
                                          </p:val>
                                        </p:tav>
                                        <p:tav tm="100000">
                                          <p:val>
                                            <p:fltVal val="1"/>
                                          </p:val>
                                        </p:tav>
                                      </p:tavLst>
                                    </p:anim>
                                    <p:animScale>
                                      <p:cBhvr>
                                        <p:cTn id="265" dur="5">
                                          <p:stCondLst>
                                            <p:cond delay="130"/>
                                          </p:stCondLst>
                                        </p:cTn>
                                        <p:tgtEl>
                                          <p:spTgt spid="57"/>
                                        </p:tgtEl>
                                      </p:cBhvr>
                                      <p:to x="100000" y="60000"/>
                                    </p:animScale>
                                    <p:animScale>
                                      <p:cBhvr>
                                        <p:cTn id="266" dur="33" decel="50000">
                                          <p:stCondLst>
                                            <p:cond delay="135"/>
                                          </p:stCondLst>
                                        </p:cTn>
                                        <p:tgtEl>
                                          <p:spTgt spid="57"/>
                                        </p:tgtEl>
                                      </p:cBhvr>
                                      <p:to x="100000" y="100000"/>
                                    </p:animScale>
                                    <p:animScale>
                                      <p:cBhvr>
                                        <p:cTn id="267" dur="5">
                                          <p:stCondLst>
                                            <p:cond delay="262"/>
                                          </p:stCondLst>
                                        </p:cTn>
                                        <p:tgtEl>
                                          <p:spTgt spid="57"/>
                                        </p:tgtEl>
                                      </p:cBhvr>
                                      <p:to x="100000" y="80000"/>
                                    </p:animScale>
                                    <p:animScale>
                                      <p:cBhvr>
                                        <p:cTn id="268" dur="33" decel="50000">
                                          <p:stCondLst>
                                            <p:cond delay="268"/>
                                          </p:stCondLst>
                                        </p:cTn>
                                        <p:tgtEl>
                                          <p:spTgt spid="57"/>
                                        </p:tgtEl>
                                      </p:cBhvr>
                                      <p:to x="100000" y="100000"/>
                                    </p:animScale>
                                    <p:animScale>
                                      <p:cBhvr>
                                        <p:cTn id="269" dur="5">
                                          <p:stCondLst>
                                            <p:cond delay="328"/>
                                          </p:stCondLst>
                                        </p:cTn>
                                        <p:tgtEl>
                                          <p:spTgt spid="57"/>
                                        </p:tgtEl>
                                      </p:cBhvr>
                                      <p:to x="100000" y="90000"/>
                                    </p:animScale>
                                    <p:animScale>
                                      <p:cBhvr>
                                        <p:cTn id="270" dur="33" decel="50000">
                                          <p:stCondLst>
                                            <p:cond delay="334"/>
                                          </p:stCondLst>
                                        </p:cTn>
                                        <p:tgtEl>
                                          <p:spTgt spid="57"/>
                                        </p:tgtEl>
                                      </p:cBhvr>
                                      <p:to x="100000" y="100000"/>
                                    </p:animScale>
                                    <p:animScale>
                                      <p:cBhvr>
                                        <p:cTn id="271" dur="5">
                                          <p:stCondLst>
                                            <p:cond delay="362"/>
                                          </p:stCondLst>
                                        </p:cTn>
                                        <p:tgtEl>
                                          <p:spTgt spid="57"/>
                                        </p:tgtEl>
                                      </p:cBhvr>
                                      <p:to x="100000" y="95000"/>
                                    </p:animScale>
                                    <p:animScale>
                                      <p:cBhvr>
                                        <p:cTn id="272" dur="33" decel="50000">
                                          <p:stCondLst>
                                            <p:cond delay="367"/>
                                          </p:stCondLst>
                                        </p:cTn>
                                        <p:tgtEl>
                                          <p:spTgt spid="57"/>
                                        </p:tgtEl>
                                      </p:cBhvr>
                                      <p:to x="100000" y="100000"/>
                                    </p:animScale>
                                  </p:childTnLst>
                                </p:cTn>
                              </p:par>
                            </p:childTnLst>
                          </p:cTn>
                        </p:par>
                        <p:par>
                          <p:cTn id="273" fill="hold">
                            <p:stCondLst>
                              <p:cond delay="10000"/>
                            </p:stCondLst>
                            <p:childTnLst>
                              <p:par>
                                <p:cTn id="274" presetID="26" presetClass="entr" presetSubtype="0" fill="hold" nodeType="afterEffect">
                                  <p:stCondLst>
                                    <p:cond delay="0"/>
                                  </p:stCondLst>
                                  <p:childTnLst>
                                    <p:set>
                                      <p:cBhvr>
                                        <p:cTn id="275" dur="1" fill="hold">
                                          <p:stCondLst>
                                            <p:cond delay="0"/>
                                          </p:stCondLst>
                                        </p:cTn>
                                        <p:tgtEl>
                                          <p:spTgt spid="65"/>
                                        </p:tgtEl>
                                        <p:attrNameLst>
                                          <p:attrName>style.visibility</p:attrName>
                                        </p:attrNameLst>
                                      </p:cBhvr>
                                      <p:to>
                                        <p:strVal val="visible"/>
                                      </p:to>
                                    </p:set>
                                    <p:animEffect transition="in" filter="wipe(down)">
                                      <p:cBhvr>
                                        <p:cTn id="276" dur="116">
                                          <p:stCondLst>
                                            <p:cond delay="0"/>
                                          </p:stCondLst>
                                        </p:cTn>
                                        <p:tgtEl>
                                          <p:spTgt spid="65"/>
                                        </p:tgtEl>
                                      </p:cBhvr>
                                    </p:animEffect>
                                    <p:anim calcmode="lin" valueType="num">
                                      <p:cBhvr>
                                        <p:cTn id="277" dur="364"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278" dur="133"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279" dur="133" tmFilter="0, 0; 0.125,0.2665; 0.25,0.4; 0.375,0.465; 0.5,0.5;  0.625,0.535; 0.75,0.6; 0.875,0.7335; 1,1">
                                          <p:stCondLst>
                                            <p:cond delay="133"/>
                                          </p:stCondLst>
                                        </p:cTn>
                                        <p:tgtEl>
                                          <p:spTgt spid="65"/>
                                        </p:tgtEl>
                                        <p:attrNameLst>
                                          <p:attrName>ppt_y</p:attrName>
                                        </p:attrNameLst>
                                      </p:cBhvr>
                                      <p:tavLst>
                                        <p:tav tm="0" fmla="#ppt_y-sin(pi*$)/9">
                                          <p:val>
                                            <p:fltVal val="0"/>
                                          </p:val>
                                        </p:tav>
                                        <p:tav tm="100000">
                                          <p:val>
                                            <p:fltVal val="1"/>
                                          </p:val>
                                        </p:tav>
                                      </p:tavLst>
                                    </p:anim>
                                    <p:anim calcmode="lin" valueType="num">
                                      <p:cBhvr>
                                        <p:cTn id="280" dur="66" tmFilter="0, 0; 0.125,0.2665; 0.25,0.4; 0.375,0.465; 0.5,0.5;  0.625,0.535; 0.75,0.6; 0.875,0.7335; 1,1">
                                          <p:stCondLst>
                                            <p:cond delay="265"/>
                                          </p:stCondLst>
                                        </p:cTn>
                                        <p:tgtEl>
                                          <p:spTgt spid="65"/>
                                        </p:tgtEl>
                                        <p:attrNameLst>
                                          <p:attrName>ppt_y</p:attrName>
                                        </p:attrNameLst>
                                      </p:cBhvr>
                                      <p:tavLst>
                                        <p:tav tm="0" fmla="#ppt_y-sin(pi*$)/27">
                                          <p:val>
                                            <p:fltVal val="0"/>
                                          </p:val>
                                        </p:tav>
                                        <p:tav tm="100000">
                                          <p:val>
                                            <p:fltVal val="1"/>
                                          </p:val>
                                        </p:tav>
                                      </p:tavLst>
                                    </p:anim>
                                    <p:anim calcmode="lin" valueType="num">
                                      <p:cBhvr>
                                        <p:cTn id="281" dur="33" tmFilter="0, 0; 0.125,0.2665; 0.25,0.4; 0.375,0.465; 0.5,0.5;  0.625,0.535; 0.75,0.6; 0.875,0.7335; 1,1">
                                          <p:stCondLst>
                                            <p:cond delay="331"/>
                                          </p:stCondLst>
                                        </p:cTn>
                                        <p:tgtEl>
                                          <p:spTgt spid="65"/>
                                        </p:tgtEl>
                                        <p:attrNameLst>
                                          <p:attrName>ppt_y</p:attrName>
                                        </p:attrNameLst>
                                      </p:cBhvr>
                                      <p:tavLst>
                                        <p:tav tm="0" fmla="#ppt_y-sin(pi*$)/81">
                                          <p:val>
                                            <p:fltVal val="0"/>
                                          </p:val>
                                        </p:tav>
                                        <p:tav tm="100000">
                                          <p:val>
                                            <p:fltVal val="1"/>
                                          </p:val>
                                        </p:tav>
                                      </p:tavLst>
                                    </p:anim>
                                    <p:animScale>
                                      <p:cBhvr>
                                        <p:cTn id="282" dur="5">
                                          <p:stCondLst>
                                            <p:cond delay="130"/>
                                          </p:stCondLst>
                                        </p:cTn>
                                        <p:tgtEl>
                                          <p:spTgt spid="65"/>
                                        </p:tgtEl>
                                      </p:cBhvr>
                                      <p:to x="100000" y="60000"/>
                                    </p:animScale>
                                    <p:animScale>
                                      <p:cBhvr>
                                        <p:cTn id="283" dur="33" decel="50000">
                                          <p:stCondLst>
                                            <p:cond delay="135"/>
                                          </p:stCondLst>
                                        </p:cTn>
                                        <p:tgtEl>
                                          <p:spTgt spid="65"/>
                                        </p:tgtEl>
                                      </p:cBhvr>
                                      <p:to x="100000" y="100000"/>
                                    </p:animScale>
                                    <p:animScale>
                                      <p:cBhvr>
                                        <p:cTn id="284" dur="5">
                                          <p:stCondLst>
                                            <p:cond delay="262"/>
                                          </p:stCondLst>
                                        </p:cTn>
                                        <p:tgtEl>
                                          <p:spTgt spid="65"/>
                                        </p:tgtEl>
                                      </p:cBhvr>
                                      <p:to x="100000" y="80000"/>
                                    </p:animScale>
                                    <p:animScale>
                                      <p:cBhvr>
                                        <p:cTn id="285" dur="33" decel="50000">
                                          <p:stCondLst>
                                            <p:cond delay="268"/>
                                          </p:stCondLst>
                                        </p:cTn>
                                        <p:tgtEl>
                                          <p:spTgt spid="65"/>
                                        </p:tgtEl>
                                      </p:cBhvr>
                                      <p:to x="100000" y="100000"/>
                                    </p:animScale>
                                    <p:animScale>
                                      <p:cBhvr>
                                        <p:cTn id="286" dur="5">
                                          <p:stCondLst>
                                            <p:cond delay="328"/>
                                          </p:stCondLst>
                                        </p:cTn>
                                        <p:tgtEl>
                                          <p:spTgt spid="65"/>
                                        </p:tgtEl>
                                      </p:cBhvr>
                                      <p:to x="100000" y="90000"/>
                                    </p:animScale>
                                    <p:animScale>
                                      <p:cBhvr>
                                        <p:cTn id="287" dur="33" decel="50000">
                                          <p:stCondLst>
                                            <p:cond delay="334"/>
                                          </p:stCondLst>
                                        </p:cTn>
                                        <p:tgtEl>
                                          <p:spTgt spid="65"/>
                                        </p:tgtEl>
                                      </p:cBhvr>
                                      <p:to x="100000" y="100000"/>
                                    </p:animScale>
                                    <p:animScale>
                                      <p:cBhvr>
                                        <p:cTn id="288" dur="5">
                                          <p:stCondLst>
                                            <p:cond delay="362"/>
                                          </p:stCondLst>
                                        </p:cTn>
                                        <p:tgtEl>
                                          <p:spTgt spid="65"/>
                                        </p:tgtEl>
                                      </p:cBhvr>
                                      <p:to x="100000" y="95000"/>
                                    </p:animScale>
                                    <p:animScale>
                                      <p:cBhvr>
                                        <p:cTn id="289" dur="33" decel="50000">
                                          <p:stCondLst>
                                            <p:cond delay="367"/>
                                          </p:stCondLst>
                                        </p:cTn>
                                        <p:tgtEl>
                                          <p:spTgt spid="65"/>
                                        </p:tgtEl>
                                      </p:cBhvr>
                                      <p:to x="100000" y="100000"/>
                                    </p:animScale>
                                  </p:childTnLst>
                                </p:cTn>
                              </p:par>
                            </p:childTnLst>
                          </p:cTn>
                        </p:par>
                        <p:par>
                          <p:cTn id="290" fill="hold">
                            <p:stCondLst>
                              <p:cond delay="10500"/>
                            </p:stCondLst>
                            <p:childTnLst>
                              <p:par>
                                <p:cTn id="291" presetID="26" presetClass="entr" presetSubtype="0" fill="hold" nodeType="afterEffect">
                                  <p:stCondLst>
                                    <p:cond delay="0"/>
                                  </p:stCondLst>
                                  <p:childTnLst>
                                    <p:set>
                                      <p:cBhvr>
                                        <p:cTn id="292" dur="1" fill="hold">
                                          <p:stCondLst>
                                            <p:cond delay="0"/>
                                          </p:stCondLst>
                                        </p:cTn>
                                        <p:tgtEl>
                                          <p:spTgt spid="74"/>
                                        </p:tgtEl>
                                        <p:attrNameLst>
                                          <p:attrName>style.visibility</p:attrName>
                                        </p:attrNameLst>
                                      </p:cBhvr>
                                      <p:to>
                                        <p:strVal val="visible"/>
                                      </p:to>
                                    </p:set>
                                    <p:animEffect transition="in" filter="wipe(down)">
                                      <p:cBhvr>
                                        <p:cTn id="293" dur="116">
                                          <p:stCondLst>
                                            <p:cond delay="0"/>
                                          </p:stCondLst>
                                        </p:cTn>
                                        <p:tgtEl>
                                          <p:spTgt spid="74"/>
                                        </p:tgtEl>
                                      </p:cBhvr>
                                    </p:animEffect>
                                    <p:anim calcmode="lin" valueType="num">
                                      <p:cBhvr>
                                        <p:cTn id="294" dur="364"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295" dur="133"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296" dur="133" tmFilter="0, 0; 0.125,0.2665; 0.25,0.4; 0.375,0.465; 0.5,0.5;  0.625,0.535; 0.75,0.6; 0.875,0.7335; 1,1">
                                          <p:stCondLst>
                                            <p:cond delay="133"/>
                                          </p:stCondLst>
                                        </p:cTn>
                                        <p:tgtEl>
                                          <p:spTgt spid="74"/>
                                        </p:tgtEl>
                                        <p:attrNameLst>
                                          <p:attrName>ppt_y</p:attrName>
                                        </p:attrNameLst>
                                      </p:cBhvr>
                                      <p:tavLst>
                                        <p:tav tm="0" fmla="#ppt_y-sin(pi*$)/9">
                                          <p:val>
                                            <p:fltVal val="0"/>
                                          </p:val>
                                        </p:tav>
                                        <p:tav tm="100000">
                                          <p:val>
                                            <p:fltVal val="1"/>
                                          </p:val>
                                        </p:tav>
                                      </p:tavLst>
                                    </p:anim>
                                    <p:anim calcmode="lin" valueType="num">
                                      <p:cBhvr>
                                        <p:cTn id="297" dur="66" tmFilter="0, 0; 0.125,0.2665; 0.25,0.4; 0.375,0.465; 0.5,0.5;  0.625,0.535; 0.75,0.6; 0.875,0.7335; 1,1">
                                          <p:stCondLst>
                                            <p:cond delay="265"/>
                                          </p:stCondLst>
                                        </p:cTn>
                                        <p:tgtEl>
                                          <p:spTgt spid="74"/>
                                        </p:tgtEl>
                                        <p:attrNameLst>
                                          <p:attrName>ppt_y</p:attrName>
                                        </p:attrNameLst>
                                      </p:cBhvr>
                                      <p:tavLst>
                                        <p:tav tm="0" fmla="#ppt_y-sin(pi*$)/27">
                                          <p:val>
                                            <p:fltVal val="0"/>
                                          </p:val>
                                        </p:tav>
                                        <p:tav tm="100000">
                                          <p:val>
                                            <p:fltVal val="1"/>
                                          </p:val>
                                        </p:tav>
                                      </p:tavLst>
                                    </p:anim>
                                    <p:anim calcmode="lin" valueType="num">
                                      <p:cBhvr>
                                        <p:cTn id="298" dur="33" tmFilter="0, 0; 0.125,0.2665; 0.25,0.4; 0.375,0.465; 0.5,0.5;  0.625,0.535; 0.75,0.6; 0.875,0.7335; 1,1">
                                          <p:stCondLst>
                                            <p:cond delay="331"/>
                                          </p:stCondLst>
                                        </p:cTn>
                                        <p:tgtEl>
                                          <p:spTgt spid="74"/>
                                        </p:tgtEl>
                                        <p:attrNameLst>
                                          <p:attrName>ppt_y</p:attrName>
                                        </p:attrNameLst>
                                      </p:cBhvr>
                                      <p:tavLst>
                                        <p:tav tm="0" fmla="#ppt_y-sin(pi*$)/81">
                                          <p:val>
                                            <p:fltVal val="0"/>
                                          </p:val>
                                        </p:tav>
                                        <p:tav tm="100000">
                                          <p:val>
                                            <p:fltVal val="1"/>
                                          </p:val>
                                        </p:tav>
                                      </p:tavLst>
                                    </p:anim>
                                    <p:animScale>
                                      <p:cBhvr>
                                        <p:cTn id="299" dur="5">
                                          <p:stCondLst>
                                            <p:cond delay="130"/>
                                          </p:stCondLst>
                                        </p:cTn>
                                        <p:tgtEl>
                                          <p:spTgt spid="74"/>
                                        </p:tgtEl>
                                      </p:cBhvr>
                                      <p:to x="100000" y="60000"/>
                                    </p:animScale>
                                    <p:animScale>
                                      <p:cBhvr>
                                        <p:cTn id="300" dur="33" decel="50000">
                                          <p:stCondLst>
                                            <p:cond delay="135"/>
                                          </p:stCondLst>
                                        </p:cTn>
                                        <p:tgtEl>
                                          <p:spTgt spid="74"/>
                                        </p:tgtEl>
                                      </p:cBhvr>
                                      <p:to x="100000" y="100000"/>
                                    </p:animScale>
                                    <p:animScale>
                                      <p:cBhvr>
                                        <p:cTn id="301" dur="5">
                                          <p:stCondLst>
                                            <p:cond delay="262"/>
                                          </p:stCondLst>
                                        </p:cTn>
                                        <p:tgtEl>
                                          <p:spTgt spid="74"/>
                                        </p:tgtEl>
                                      </p:cBhvr>
                                      <p:to x="100000" y="80000"/>
                                    </p:animScale>
                                    <p:animScale>
                                      <p:cBhvr>
                                        <p:cTn id="302" dur="33" decel="50000">
                                          <p:stCondLst>
                                            <p:cond delay="268"/>
                                          </p:stCondLst>
                                        </p:cTn>
                                        <p:tgtEl>
                                          <p:spTgt spid="74"/>
                                        </p:tgtEl>
                                      </p:cBhvr>
                                      <p:to x="100000" y="100000"/>
                                    </p:animScale>
                                    <p:animScale>
                                      <p:cBhvr>
                                        <p:cTn id="303" dur="5">
                                          <p:stCondLst>
                                            <p:cond delay="328"/>
                                          </p:stCondLst>
                                        </p:cTn>
                                        <p:tgtEl>
                                          <p:spTgt spid="74"/>
                                        </p:tgtEl>
                                      </p:cBhvr>
                                      <p:to x="100000" y="90000"/>
                                    </p:animScale>
                                    <p:animScale>
                                      <p:cBhvr>
                                        <p:cTn id="304" dur="33" decel="50000">
                                          <p:stCondLst>
                                            <p:cond delay="334"/>
                                          </p:stCondLst>
                                        </p:cTn>
                                        <p:tgtEl>
                                          <p:spTgt spid="74"/>
                                        </p:tgtEl>
                                      </p:cBhvr>
                                      <p:to x="100000" y="100000"/>
                                    </p:animScale>
                                    <p:animScale>
                                      <p:cBhvr>
                                        <p:cTn id="305" dur="5">
                                          <p:stCondLst>
                                            <p:cond delay="362"/>
                                          </p:stCondLst>
                                        </p:cTn>
                                        <p:tgtEl>
                                          <p:spTgt spid="74"/>
                                        </p:tgtEl>
                                      </p:cBhvr>
                                      <p:to x="100000" y="95000"/>
                                    </p:animScale>
                                    <p:animScale>
                                      <p:cBhvr>
                                        <p:cTn id="306" dur="33" decel="50000">
                                          <p:stCondLst>
                                            <p:cond delay="367"/>
                                          </p:stCondLst>
                                        </p:cTn>
                                        <p:tgtEl>
                                          <p:spTgt spid="74"/>
                                        </p:tgtEl>
                                      </p:cBhvr>
                                      <p:to x="100000" y="100000"/>
                                    </p:animScale>
                                  </p:childTnLst>
                                </p:cTn>
                              </p:par>
                            </p:childTnLst>
                          </p:cTn>
                        </p:par>
                        <p:par>
                          <p:cTn id="307" fill="hold">
                            <p:stCondLst>
                              <p:cond delay="11000"/>
                            </p:stCondLst>
                            <p:childTnLst>
                              <p:par>
                                <p:cTn id="308" presetID="26" presetClass="entr" presetSubtype="0" fill="hold" nodeType="afterEffect">
                                  <p:stCondLst>
                                    <p:cond delay="0"/>
                                  </p:stCondLst>
                                  <p:childTnLst>
                                    <p:set>
                                      <p:cBhvr>
                                        <p:cTn id="309" dur="1" fill="hold">
                                          <p:stCondLst>
                                            <p:cond delay="0"/>
                                          </p:stCondLst>
                                        </p:cTn>
                                        <p:tgtEl>
                                          <p:spTgt spid="84"/>
                                        </p:tgtEl>
                                        <p:attrNameLst>
                                          <p:attrName>style.visibility</p:attrName>
                                        </p:attrNameLst>
                                      </p:cBhvr>
                                      <p:to>
                                        <p:strVal val="visible"/>
                                      </p:to>
                                    </p:set>
                                    <p:animEffect transition="in" filter="wipe(down)">
                                      <p:cBhvr>
                                        <p:cTn id="310" dur="116">
                                          <p:stCondLst>
                                            <p:cond delay="0"/>
                                          </p:stCondLst>
                                        </p:cTn>
                                        <p:tgtEl>
                                          <p:spTgt spid="84"/>
                                        </p:tgtEl>
                                      </p:cBhvr>
                                    </p:animEffect>
                                    <p:anim calcmode="lin" valueType="num">
                                      <p:cBhvr>
                                        <p:cTn id="311" dur="364"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312" dur="133"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313" dur="133" tmFilter="0, 0; 0.125,0.2665; 0.25,0.4; 0.375,0.465; 0.5,0.5;  0.625,0.535; 0.75,0.6; 0.875,0.7335; 1,1">
                                          <p:stCondLst>
                                            <p:cond delay="133"/>
                                          </p:stCondLst>
                                        </p:cTn>
                                        <p:tgtEl>
                                          <p:spTgt spid="84"/>
                                        </p:tgtEl>
                                        <p:attrNameLst>
                                          <p:attrName>ppt_y</p:attrName>
                                        </p:attrNameLst>
                                      </p:cBhvr>
                                      <p:tavLst>
                                        <p:tav tm="0" fmla="#ppt_y-sin(pi*$)/9">
                                          <p:val>
                                            <p:fltVal val="0"/>
                                          </p:val>
                                        </p:tav>
                                        <p:tav tm="100000">
                                          <p:val>
                                            <p:fltVal val="1"/>
                                          </p:val>
                                        </p:tav>
                                      </p:tavLst>
                                    </p:anim>
                                    <p:anim calcmode="lin" valueType="num">
                                      <p:cBhvr>
                                        <p:cTn id="314" dur="66" tmFilter="0, 0; 0.125,0.2665; 0.25,0.4; 0.375,0.465; 0.5,0.5;  0.625,0.535; 0.75,0.6; 0.875,0.7335; 1,1">
                                          <p:stCondLst>
                                            <p:cond delay="265"/>
                                          </p:stCondLst>
                                        </p:cTn>
                                        <p:tgtEl>
                                          <p:spTgt spid="84"/>
                                        </p:tgtEl>
                                        <p:attrNameLst>
                                          <p:attrName>ppt_y</p:attrName>
                                        </p:attrNameLst>
                                      </p:cBhvr>
                                      <p:tavLst>
                                        <p:tav tm="0" fmla="#ppt_y-sin(pi*$)/27">
                                          <p:val>
                                            <p:fltVal val="0"/>
                                          </p:val>
                                        </p:tav>
                                        <p:tav tm="100000">
                                          <p:val>
                                            <p:fltVal val="1"/>
                                          </p:val>
                                        </p:tav>
                                      </p:tavLst>
                                    </p:anim>
                                    <p:anim calcmode="lin" valueType="num">
                                      <p:cBhvr>
                                        <p:cTn id="315" dur="33" tmFilter="0, 0; 0.125,0.2665; 0.25,0.4; 0.375,0.465; 0.5,0.5;  0.625,0.535; 0.75,0.6; 0.875,0.7335; 1,1">
                                          <p:stCondLst>
                                            <p:cond delay="331"/>
                                          </p:stCondLst>
                                        </p:cTn>
                                        <p:tgtEl>
                                          <p:spTgt spid="84"/>
                                        </p:tgtEl>
                                        <p:attrNameLst>
                                          <p:attrName>ppt_y</p:attrName>
                                        </p:attrNameLst>
                                      </p:cBhvr>
                                      <p:tavLst>
                                        <p:tav tm="0" fmla="#ppt_y-sin(pi*$)/81">
                                          <p:val>
                                            <p:fltVal val="0"/>
                                          </p:val>
                                        </p:tav>
                                        <p:tav tm="100000">
                                          <p:val>
                                            <p:fltVal val="1"/>
                                          </p:val>
                                        </p:tav>
                                      </p:tavLst>
                                    </p:anim>
                                    <p:animScale>
                                      <p:cBhvr>
                                        <p:cTn id="316" dur="5">
                                          <p:stCondLst>
                                            <p:cond delay="130"/>
                                          </p:stCondLst>
                                        </p:cTn>
                                        <p:tgtEl>
                                          <p:spTgt spid="84"/>
                                        </p:tgtEl>
                                      </p:cBhvr>
                                      <p:to x="100000" y="60000"/>
                                    </p:animScale>
                                    <p:animScale>
                                      <p:cBhvr>
                                        <p:cTn id="317" dur="33" decel="50000">
                                          <p:stCondLst>
                                            <p:cond delay="135"/>
                                          </p:stCondLst>
                                        </p:cTn>
                                        <p:tgtEl>
                                          <p:spTgt spid="84"/>
                                        </p:tgtEl>
                                      </p:cBhvr>
                                      <p:to x="100000" y="100000"/>
                                    </p:animScale>
                                    <p:animScale>
                                      <p:cBhvr>
                                        <p:cTn id="318" dur="5">
                                          <p:stCondLst>
                                            <p:cond delay="262"/>
                                          </p:stCondLst>
                                        </p:cTn>
                                        <p:tgtEl>
                                          <p:spTgt spid="84"/>
                                        </p:tgtEl>
                                      </p:cBhvr>
                                      <p:to x="100000" y="80000"/>
                                    </p:animScale>
                                    <p:animScale>
                                      <p:cBhvr>
                                        <p:cTn id="319" dur="33" decel="50000">
                                          <p:stCondLst>
                                            <p:cond delay="268"/>
                                          </p:stCondLst>
                                        </p:cTn>
                                        <p:tgtEl>
                                          <p:spTgt spid="84"/>
                                        </p:tgtEl>
                                      </p:cBhvr>
                                      <p:to x="100000" y="100000"/>
                                    </p:animScale>
                                    <p:animScale>
                                      <p:cBhvr>
                                        <p:cTn id="320" dur="5">
                                          <p:stCondLst>
                                            <p:cond delay="328"/>
                                          </p:stCondLst>
                                        </p:cTn>
                                        <p:tgtEl>
                                          <p:spTgt spid="84"/>
                                        </p:tgtEl>
                                      </p:cBhvr>
                                      <p:to x="100000" y="90000"/>
                                    </p:animScale>
                                    <p:animScale>
                                      <p:cBhvr>
                                        <p:cTn id="321" dur="33" decel="50000">
                                          <p:stCondLst>
                                            <p:cond delay="334"/>
                                          </p:stCondLst>
                                        </p:cTn>
                                        <p:tgtEl>
                                          <p:spTgt spid="84"/>
                                        </p:tgtEl>
                                      </p:cBhvr>
                                      <p:to x="100000" y="100000"/>
                                    </p:animScale>
                                    <p:animScale>
                                      <p:cBhvr>
                                        <p:cTn id="322" dur="5">
                                          <p:stCondLst>
                                            <p:cond delay="362"/>
                                          </p:stCondLst>
                                        </p:cTn>
                                        <p:tgtEl>
                                          <p:spTgt spid="84"/>
                                        </p:tgtEl>
                                      </p:cBhvr>
                                      <p:to x="100000" y="95000"/>
                                    </p:animScale>
                                    <p:animScale>
                                      <p:cBhvr>
                                        <p:cTn id="323" dur="33" decel="50000">
                                          <p:stCondLst>
                                            <p:cond delay="367"/>
                                          </p:stCondLst>
                                        </p:cTn>
                                        <p:tgtEl>
                                          <p:spTgt spid="84"/>
                                        </p:tgtEl>
                                      </p:cBhvr>
                                      <p:to x="100000" y="100000"/>
                                    </p:animScale>
                                  </p:childTnLst>
                                </p:cTn>
                              </p:par>
                            </p:childTnLst>
                          </p:cTn>
                        </p:par>
                        <p:par>
                          <p:cTn id="324" fill="hold">
                            <p:stCondLst>
                              <p:cond delay="11500"/>
                            </p:stCondLst>
                            <p:childTnLst>
                              <p:par>
                                <p:cTn id="325" presetID="26" presetClass="entr" presetSubtype="0" fill="hold" nodeType="afterEffect">
                                  <p:stCondLst>
                                    <p:cond delay="0"/>
                                  </p:stCondLst>
                                  <p:childTnLst>
                                    <p:set>
                                      <p:cBhvr>
                                        <p:cTn id="326" dur="1" fill="hold">
                                          <p:stCondLst>
                                            <p:cond delay="0"/>
                                          </p:stCondLst>
                                        </p:cTn>
                                        <p:tgtEl>
                                          <p:spTgt spid="88"/>
                                        </p:tgtEl>
                                        <p:attrNameLst>
                                          <p:attrName>style.visibility</p:attrName>
                                        </p:attrNameLst>
                                      </p:cBhvr>
                                      <p:to>
                                        <p:strVal val="visible"/>
                                      </p:to>
                                    </p:set>
                                    <p:animEffect transition="in" filter="wipe(down)">
                                      <p:cBhvr>
                                        <p:cTn id="327" dur="116">
                                          <p:stCondLst>
                                            <p:cond delay="0"/>
                                          </p:stCondLst>
                                        </p:cTn>
                                        <p:tgtEl>
                                          <p:spTgt spid="88"/>
                                        </p:tgtEl>
                                      </p:cBhvr>
                                    </p:animEffect>
                                    <p:anim calcmode="lin" valueType="num">
                                      <p:cBhvr>
                                        <p:cTn id="328" dur="364"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329" dur="133"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330" dur="133" tmFilter="0, 0; 0.125,0.2665; 0.25,0.4; 0.375,0.465; 0.5,0.5;  0.625,0.535; 0.75,0.6; 0.875,0.7335; 1,1">
                                          <p:stCondLst>
                                            <p:cond delay="133"/>
                                          </p:stCondLst>
                                        </p:cTn>
                                        <p:tgtEl>
                                          <p:spTgt spid="88"/>
                                        </p:tgtEl>
                                        <p:attrNameLst>
                                          <p:attrName>ppt_y</p:attrName>
                                        </p:attrNameLst>
                                      </p:cBhvr>
                                      <p:tavLst>
                                        <p:tav tm="0" fmla="#ppt_y-sin(pi*$)/9">
                                          <p:val>
                                            <p:fltVal val="0"/>
                                          </p:val>
                                        </p:tav>
                                        <p:tav tm="100000">
                                          <p:val>
                                            <p:fltVal val="1"/>
                                          </p:val>
                                        </p:tav>
                                      </p:tavLst>
                                    </p:anim>
                                    <p:anim calcmode="lin" valueType="num">
                                      <p:cBhvr>
                                        <p:cTn id="331" dur="66" tmFilter="0, 0; 0.125,0.2665; 0.25,0.4; 0.375,0.465; 0.5,0.5;  0.625,0.535; 0.75,0.6; 0.875,0.7335; 1,1">
                                          <p:stCondLst>
                                            <p:cond delay="265"/>
                                          </p:stCondLst>
                                        </p:cTn>
                                        <p:tgtEl>
                                          <p:spTgt spid="88"/>
                                        </p:tgtEl>
                                        <p:attrNameLst>
                                          <p:attrName>ppt_y</p:attrName>
                                        </p:attrNameLst>
                                      </p:cBhvr>
                                      <p:tavLst>
                                        <p:tav tm="0" fmla="#ppt_y-sin(pi*$)/27">
                                          <p:val>
                                            <p:fltVal val="0"/>
                                          </p:val>
                                        </p:tav>
                                        <p:tav tm="100000">
                                          <p:val>
                                            <p:fltVal val="1"/>
                                          </p:val>
                                        </p:tav>
                                      </p:tavLst>
                                    </p:anim>
                                    <p:anim calcmode="lin" valueType="num">
                                      <p:cBhvr>
                                        <p:cTn id="332" dur="33" tmFilter="0, 0; 0.125,0.2665; 0.25,0.4; 0.375,0.465; 0.5,0.5;  0.625,0.535; 0.75,0.6; 0.875,0.7335; 1,1">
                                          <p:stCondLst>
                                            <p:cond delay="331"/>
                                          </p:stCondLst>
                                        </p:cTn>
                                        <p:tgtEl>
                                          <p:spTgt spid="88"/>
                                        </p:tgtEl>
                                        <p:attrNameLst>
                                          <p:attrName>ppt_y</p:attrName>
                                        </p:attrNameLst>
                                      </p:cBhvr>
                                      <p:tavLst>
                                        <p:tav tm="0" fmla="#ppt_y-sin(pi*$)/81">
                                          <p:val>
                                            <p:fltVal val="0"/>
                                          </p:val>
                                        </p:tav>
                                        <p:tav tm="100000">
                                          <p:val>
                                            <p:fltVal val="1"/>
                                          </p:val>
                                        </p:tav>
                                      </p:tavLst>
                                    </p:anim>
                                    <p:animScale>
                                      <p:cBhvr>
                                        <p:cTn id="333" dur="5">
                                          <p:stCondLst>
                                            <p:cond delay="130"/>
                                          </p:stCondLst>
                                        </p:cTn>
                                        <p:tgtEl>
                                          <p:spTgt spid="88"/>
                                        </p:tgtEl>
                                      </p:cBhvr>
                                      <p:to x="100000" y="60000"/>
                                    </p:animScale>
                                    <p:animScale>
                                      <p:cBhvr>
                                        <p:cTn id="334" dur="33" decel="50000">
                                          <p:stCondLst>
                                            <p:cond delay="135"/>
                                          </p:stCondLst>
                                        </p:cTn>
                                        <p:tgtEl>
                                          <p:spTgt spid="88"/>
                                        </p:tgtEl>
                                      </p:cBhvr>
                                      <p:to x="100000" y="100000"/>
                                    </p:animScale>
                                    <p:animScale>
                                      <p:cBhvr>
                                        <p:cTn id="335" dur="5">
                                          <p:stCondLst>
                                            <p:cond delay="262"/>
                                          </p:stCondLst>
                                        </p:cTn>
                                        <p:tgtEl>
                                          <p:spTgt spid="88"/>
                                        </p:tgtEl>
                                      </p:cBhvr>
                                      <p:to x="100000" y="80000"/>
                                    </p:animScale>
                                    <p:animScale>
                                      <p:cBhvr>
                                        <p:cTn id="336" dur="33" decel="50000">
                                          <p:stCondLst>
                                            <p:cond delay="268"/>
                                          </p:stCondLst>
                                        </p:cTn>
                                        <p:tgtEl>
                                          <p:spTgt spid="88"/>
                                        </p:tgtEl>
                                      </p:cBhvr>
                                      <p:to x="100000" y="100000"/>
                                    </p:animScale>
                                    <p:animScale>
                                      <p:cBhvr>
                                        <p:cTn id="337" dur="5">
                                          <p:stCondLst>
                                            <p:cond delay="328"/>
                                          </p:stCondLst>
                                        </p:cTn>
                                        <p:tgtEl>
                                          <p:spTgt spid="88"/>
                                        </p:tgtEl>
                                      </p:cBhvr>
                                      <p:to x="100000" y="90000"/>
                                    </p:animScale>
                                    <p:animScale>
                                      <p:cBhvr>
                                        <p:cTn id="338" dur="33" decel="50000">
                                          <p:stCondLst>
                                            <p:cond delay="334"/>
                                          </p:stCondLst>
                                        </p:cTn>
                                        <p:tgtEl>
                                          <p:spTgt spid="88"/>
                                        </p:tgtEl>
                                      </p:cBhvr>
                                      <p:to x="100000" y="100000"/>
                                    </p:animScale>
                                    <p:animScale>
                                      <p:cBhvr>
                                        <p:cTn id="339" dur="5">
                                          <p:stCondLst>
                                            <p:cond delay="362"/>
                                          </p:stCondLst>
                                        </p:cTn>
                                        <p:tgtEl>
                                          <p:spTgt spid="88"/>
                                        </p:tgtEl>
                                      </p:cBhvr>
                                      <p:to x="100000" y="95000"/>
                                    </p:animScale>
                                    <p:animScale>
                                      <p:cBhvr>
                                        <p:cTn id="340" dur="33" decel="50000">
                                          <p:stCondLst>
                                            <p:cond delay="367"/>
                                          </p:stCondLst>
                                        </p:cTn>
                                        <p:tgtEl>
                                          <p:spTgt spid="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0" grpId="0" animBg="1"/>
      <p:bldP spid="11" grpId="0" animBg="1"/>
      <p:bldP spid="12" grpId="0" animBg="1"/>
      <p:bldP spid="13" grpId="0" animBg="1"/>
      <p:bldP spid="14" grpId="0" animBg="1"/>
      <p:bldP spid="15" grpId="0" animBg="1"/>
      <p:bldP spid="10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泪滴形 2"/>
          <p:cNvSpPr/>
          <p:nvPr/>
        </p:nvSpPr>
        <p:spPr>
          <a:xfrm>
            <a:off x="6450951" y="3456757"/>
            <a:ext cx="1726473" cy="1726473"/>
          </a:xfrm>
          <a:prstGeom prst="teardrop">
            <a:avLst/>
          </a:prstGeom>
          <a:gradFill flip="none" rotWithShape="1">
            <a:gsLst>
              <a:gs pos="50000">
                <a:schemeClr val="accent4"/>
              </a:gs>
              <a:gs pos="0">
                <a:schemeClr val="accent4">
                  <a:lumMod val="60000"/>
                  <a:lumOff val="40000"/>
                </a:schemeClr>
              </a:gs>
            </a:gsLst>
            <a:path path="circle">
              <a:fillToRect r="100000" b="100000"/>
            </a:path>
            <a:tileRect l="-100000" t="-100000"/>
          </a:gradFill>
          <a:ln>
            <a:noFill/>
          </a:ln>
          <a:effectLst>
            <a:innerShdw blurRad="114300">
              <a:schemeClr val="accent4">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8" name="泪滴形 17"/>
          <p:cNvSpPr/>
          <p:nvPr/>
        </p:nvSpPr>
        <p:spPr>
          <a:xfrm flipH="1">
            <a:off x="8225116" y="3456757"/>
            <a:ext cx="2504472" cy="2504472"/>
          </a:xfrm>
          <a:prstGeom prst="teardrop">
            <a:avLst/>
          </a:prstGeom>
          <a:gradFill flip="none" rotWithShape="1">
            <a:gsLst>
              <a:gs pos="50000">
                <a:schemeClr val="accent3"/>
              </a:gs>
              <a:gs pos="0">
                <a:schemeClr val="accent3">
                  <a:lumMod val="60000"/>
                  <a:lumOff val="40000"/>
                </a:schemeClr>
              </a:gs>
            </a:gsLst>
            <a:path path="circle">
              <a:fillToRect r="100000" b="100000"/>
            </a:path>
            <a:tileRect l="-100000" t="-100000"/>
          </a:gradFill>
          <a:ln>
            <a:noFill/>
          </a:ln>
          <a:effectLst>
            <a:innerShdw blurRad="114300">
              <a:schemeClr val="accent3">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9" name="泪滴形 18"/>
          <p:cNvSpPr/>
          <p:nvPr/>
        </p:nvSpPr>
        <p:spPr>
          <a:xfrm flipH="1" flipV="1">
            <a:off x="8225116" y="1423416"/>
            <a:ext cx="2004544" cy="2004544"/>
          </a:xfrm>
          <a:prstGeom prst="teardrop">
            <a:avLst/>
          </a:prstGeom>
          <a:gradFill flip="none" rotWithShape="1">
            <a:gsLst>
              <a:gs pos="50000">
                <a:schemeClr val="accent2"/>
              </a:gs>
              <a:gs pos="0">
                <a:schemeClr val="accent2">
                  <a:lumMod val="60000"/>
                  <a:lumOff val="40000"/>
                </a:schemeClr>
              </a:gs>
            </a:gsLst>
            <a:path path="circle">
              <a:fillToRect r="100000" b="100000"/>
            </a:path>
            <a:tileRect l="-100000" t="-100000"/>
          </a:gradFill>
          <a:ln>
            <a:noFill/>
          </a:ln>
          <a:effectLst>
            <a:innerShdw blurRad="114300">
              <a:schemeClr val="accent2">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0" name="泪滴形 19"/>
          <p:cNvSpPr/>
          <p:nvPr/>
        </p:nvSpPr>
        <p:spPr>
          <a:xfrm flipV="1">
            <a:off x="6678865" y="1923529"/>
            <a:ext cx="1498559" cy="1498559"/>
          </a:xfrm>
          <a:prstGeom prst="teardrop">
            <a:avLst/>
          </a:prstGeom>
          <a:gradFill flip="none" rotWithShape="1">
            <a:gsLst>
              <a:gs pos="50000">
                <a:schemeClr val="accent1"/>
              </a:gs>
              <a:gs pos="0">
                <a:schemeClr val="accent1">
                  <a:lumMod val="60000"/>
                  <a:lumOff val="40000"/>
                </a:schemeClr>
              </a:gs>
            </a:gsLst>
            <a:path path="circle">
              <a:fillToRect r="100000" b="100000"/>
            </a:path>
            <a:tileRect l="-100000" t="-100000"/>
          </a:gradFill>
          <a:ln>
            <a:noFill/>
          </a:ln>
          <a:effectLst>
            <a:innerShdw blurRad="114300">
              <a:schemeClr val="accent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1" name="矩形 20"/>
          <p:cNvSpPr/>
          <p:nvPr/>
        </p:nvSpPr>
        <p:spPr>
          <a:xfrm rot="7560000">
            <a:off x="9168137" y="4596313"/>
            <a:ext cx="1840244" cy="1175855"/>
          </a:xfrm>
          <a:prstGeom prst="rect">
            <a:avLst/>
          </a:prstGeom>
          <a:effectLst>
            <a:innerShdw blurRad="63500" dist="50800" dir="13500000">
              <a:prstClr val="black">
                <a:alpha val="50000"/>
              </a:prstClr>
            </a:innerShdw>
          </a:effectLst>
        </p:spPr>
        <p:txBody>
          <a:bodyPr wrap="none">
            <a:prstTxWarp prst="textArchUp">
              <a:avLst>
                <a:gd name="adj" fmla="val 12741066"/>
              </a:avLst>
            </a:prstTxWarp>
            <a:spAutoFit/>
          </a:bodyPr>
          <a:lstStyle/>
          <a:p>
            <a:r>
              <a:rPr lang="en-US" altLang="zh-CN" dirty="0">
                <a:solidFill>
                  <a:schemeClr val="accent3"/>
                </a:solidFill>
                <a:effectLst>
                  <a:innerShdw blurRad="25400" dist="12700" dir="13500000">
                    <a:schemeClr val="accent3">
                      <a:lumMod val="50000"/>
                      <a:alpha val="50000"/>
                    </a:schemeClr>
                  </a:innerShdw>
                </a:effectLst>
                <a:sym typeface="+mn-lt"/>
              </a:rPr>
              <a:t>INFOGRAPHIC HEADLINE</a:t>
            </a:r>
            <a:endParaRPr lang="zh-CN" altLang="en-US" dirty="0">
              <a:solidFill>
                <a:schemeClr val="accent3"/>
              </a:solidFill>
              <a:effectLst>
                <a:innerShdw blurRad="25400" dist="12700" dir="13500000">
                  <a:schemeClr val="accent3">
                    <a:lumMod val="50000"/>
                    <a:alpha val="50000"/>
                  </a:schemeClr>
                </a:innerShdw>
              </a:effectLst>
              <a:sym typeface="+mn-lt"/>
            </a:endParaRPr>
          </a:p>
        </p:txBody>
      </p:sp>
      <p:sp>
        <p:nvSpPr>
          <p:cNvPr id="22" name="矩形 21"/>
          <p:cNvSpPr/>
          <p:nvPr/>
        </p:nvSpPr>
        <p:spPr>
          <a:xfrm rot="14160000">
            <a:off x="6249198" y="3951822"/>
            <a:ext cx="1524502" cy="1175855"/>
          </a:xfrm>
          <a:prstGeom prst="rect">
            <a:avLst/>
          </a:prstGeom>
          <a:effectLst>
            <a:innerShdw blurRad="63500" dist="50800" dir="13500000">
              <a:prstClr val="black">
                <a:alpha val="50000"/>
              </a:prstClr>
            </a:innerShdw>
          </a:effectLst>
        </p:spPr>
        <p:txBody>
          <a:bodyPr wrap="none">
            <a:prstTxWarp prst="textArchUp">
              <a:avLst>
                <a:gd name="adj" fmla="val 13427296"/>
              </a:avLst>
            </a:prstTxWarp>
            <a:spAutoFit/>
          </a:bodyPr>
          <a:lstStyle/>
          <a:p>
            <a:r>
              <a:rPr lang="en-US" altLang="zh-CN" sz="1400" dirty="0">
                <a:solidFill>
                  <a:schemeClr val="accent4"/>
                </a:solidFill>
                <a:effectLst>
                  <a:innerShdw blurRad="25400" dist="12700" dir="13500000">
                    <a:schemeClr val="accent4">
                      <a:lumMod val="50000"/>
                      <a:alpha val="50000"/>
                    </a:schemeClr>
                  </a:innerShdw>
                </a:effectLst>
                <a:sym typeface="+mn-lt"/>
              </a:rPr>
              <a:t>INFOGRAPHIC HEADLINE</a:t>
            </a:r>
            <a:endParaRPr lang="zh-CN" altLang="en-US" sz="1400" dirty="0">
              <a:solidFill>
                <a:schemeClr val="accent4"/>
              </a:solidFill>
              <a:effectLst>
                <a:innerShdw blurRad="25400" dist="12700" dir="13500000">
                  <a:schemeClr val="accent4">
                    <a:lumMod val="50000"/>
                    <a:alpha val="50000"/>
                  </a:schemeClr>
                </a:innerShdw>
              </a:effectLst>
              <a:sym typeface="+mn-lt"/>
            </a:endParaRPr>
          </a:p>
        </p:txBody>
      </p:sp>
      <p:grpSp>
        <p:nvGrpSpPr>
          <p:cNvPr id="34" name="组合 33"/>
          <p:cNvGrpSpPr/>
          <p:nvPr/>
        </p:nvGrpSpPr>
        <p:grpSpPr>
          <a:xfrm>
            <a:off x="6766912" y="3482873"/>
            <a:ext cx="1363913" cy="1363914"/>
            <a:chOff x="4233262" y="3380003"/>
            <a:chExt cx="1363913" cy="1363914"/>
          </a:xfrm>
          <a:effectLst>
            <a:outerShdw blurRad="127000" dist="63500" dir="2700000" algn="tl" rotWithShape="0">
              <a:prstClr val="black">
                <a:alpha val="40000"/>
              </a:prstClr>
            </a:outerShdw>
          </a:effectLst>
        </p:grpSpPr>
        <p:sp>
          <p:nvSpPr>
            <p:cNvPr id="23" name="泪滴形 22"/>
            <p:cNvSpPr/>
            <p:nvPr/>
          </p:nvSpPr>
          <p:spPr>
            <a:xfrm>
              <a:off x="4233262" y="3380003"/>
              <a:ext cx="1363913" cy="1363914"/>
            </a:xfrm>
            <a:prstGeom prst="teardrop">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0" name="泪滴形 29"/>
            <p:cNvSpPr/>
            <p:nvPr/>
          </p:nvSpPr>
          <p:spPr>
            <a:xfrm>
              <a:off x="4233262" y="3380003"/>
              <a:ext cx="1363913" cy="1363914"/>
            </a:xfrm>
            <a:prstGeom prst="teardrop">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37" name="组合 36"/>
          <p:cNvGrpSpPr/>
          <p:nvPr/>
        </p:nvGrpSpPr>
        <p:grpSpPr>
          <a:xfrm>
            <a:off x="8279987" y="3498371"/>
            <a:ext cx="1978532" cy="1978533"/>
            <a:chOff x="5786531" y="3395501"/>
            <a:chExt cx="1978532" cy="1978533"/>
          </a:xfrm>
          <a:effectLst>
            <a:outerShdw blurRad="127000" dist="63500" dir="2700000" algn="tl" rotWithShape="0">
              <a:prstClr val="black">
                <a:alpha val="40000"/>
              </a:prstClr>
            </a:outerShdw>
          </a:effectLst>
        </p:grpSpPr>
        <p:sp>
          <p:nvSpPr>
            <p:cNvPr id="24" name="泪滴形 23"/>
            <p:cNvSpPr/>
            <p:nvPr/>
          </p:nvSpPr>
          <p:spPr>
            <a:xfrm flipH="1">
              <a:off x="5786531" y="3395501"/>
              <a:ext cx="1978532" cy="1978533"/>
            </a:xfrm>
            <a:prstGeom prst="teardrop">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1" name="泪滴形 30"/>
            <p:cNvSpPr/>
            <p:nvPr/>
          </p:nvSpPr>
          <p:spPr>
            <a:xfrm flipH="1">
              <a:off x="5786531" y="3395501"/>
              <a:ext cx="1978532" cy="1978533"/>
            </a:xfrm>
            <a:prstGeom prst="teardrop">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36" name="组合 35"/>
          <p:cNvGrpSpPr/>
          <p:nvPr/>
        </p:nvGrpSpPr>
        <p:grpSpPr>
          <a:xfrm>
            <a:off x="8279987" y="1800489"/>
            <a:ext cx="1583589" cy="1583590"/>
            <a:chOff x="5732890" y="1616937"/>
            <a:chExt cx="1583589" cy="1583590"/>
          </a:xfrm>
          <a:effectLst>
            <a:outerShdw blurRad="127000" dist="63500" dir="2700000" algn="tl" rotWithShape="0">
              <a:prstClr val="black">
                <a:alpha val="40000"/>
              </a:prstClr>
            </a:outerShdw>
          </a:effectLst>
        </p:grpSpPr>
        <p:sp>
          <p:nvSpPr>
            <p:cNvPr id="25" name="泪滴形 24"/>
            <p:cNvSpPr/>
            <p:nvPr/>
          </p:nvSpPr>
          <p:spPr>
            <a:xfrm flipH="1" flipV="1">
              <a:off x="5732890" y="1616937"/>
              <a:ext cx="1583589" cy="1583590"/>
            </a:xfrm>
            <a:prstGeom prst="teardrop">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2" name="泪滴形 31"/>
            <p:cNvSpPr/>
            <p:nvPr/>
          </p:nvSpPr>
          <p:spPr>
            <a:xfrm flipH="1" flipV="1">
              <a:off x="5732890" y="1616937"/>
              <a:ext cx="1583589" cy="1583590"/>
            </a:xfrm>
            <a:prstGeom prst="teardrop">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35" name="组合 34"/>
          <p:cNvGrpSpPr/>
          <p:nvPr/>
        </p:nvGrpSpPr>
        <p:grpSpPr>
          <a:xfrm>
            <a:off x="6952536" y="2210568"/>
            <a:ext cx="1183861" cy="1183862"/>
            <a:chOff x="4418886" y="2012026"/>
            <a:chExt cx="1183861" cy="1183862"/>
          </a:xfrm>
          <a:effectLst>
            <a:outerShdw blurRad="127000" dist="63500" dir="2700000" algn="tl" rotWithShape="0">
              <a:prstClr val="black">
                <a:alpha val="40000"/>
              </a:prstClr>
            </a:outerShdw>
          </a:effectLst>
        </p:grpSpPr>
        <p:sp>
          <p:nvSpPr>
            <p:cNvPr id="26" name="泪滴形 25"/>
            <p:cNvSpPr/>
            <p:nvPr/>
          </p:nvSpPr>
          <p:spPr>
            <a:xfrm flipV="1">
              <a:off x="4418886" y="2012026"/>
              <a:ext cx="1183861" cy="1183862"/>
            </a:xfrm>
            <a:prstGeom prst="teardrop">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3" name="泪滴形 32"/>
            <p:cNvSpPr/>
            <p:nvPr/>
          </p:nvSpPr>
          <p:spPr>
            <a:xfrm flipV="1">
              <a:off x="4418886" y="2012026"/>
              <a:ext cx="1183861" cy="1183862"/>
            </a:xfrm>
            <a:prstGeom prst="teardrop">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38" name="文本框 37"/>
          <p:cNvSpPr txBox="1"/>
          <p:nvPr/>
        </p:nvSpPr>
        <p:spPr>
          <a:xfrm>
            <a:off x="7583743" y="2830979"/>
            <a:ext cx="561372" cy="584775"/>
          </a:xfrm>
          <a:prstGeom prst="rect">
            <a:avLst/>
          </a:prstGeom>
          <a:noFill/>
          <a:effectLst>
            <a:innerShdw blurRad="25400" dist="12700" dir="13500000">
              <a:prstClr val="black">
                <a:alpha val="50000"/>
              </a:prstClr>
            </a:innerShdw>
          </a:effectLst>
        </p:spPr>
        <p:txBody>
          <a:bodyPr wrap="none" rtlCol="0">
            <a:spAutoFit/>
          </a:bodyPr>
          <a:lstStyle/>
          <a:p>
            <a:r>
              <a:rPr lang="en-US" altLang="zh-CN" sz="3200" dirty="0">
                <a:solidFill>
                  <a:schemeClr val="accent1"/>
                </a:solidFill>
                <a:sym typeface="+mn-lt"/>
              </a:rPr>
              <a:t>01</a:t>
            </a:r>
            <a:endParaRPr lang="zh-CN" altLang="en-US" sz="3200" dirty="0">
              <a:solidFill>
                <a:schemeClr val="accent1"/>
              </a:solidFill>
              <a:sym typeface="+mn-lt"/>
            </a:endParaRPr>
          </a:p>
        </p:txBody>
      </p:sp>
      <p:sp>
        <p:nvSpPr>
          <p:cNvPr id="39" name="文本框 38"/>
          <p:cNvSpPr txBox="1"/>
          <p:nvPr/>
        </p:nvSpPr>
        <p:spPr>
          <a:xfrm>
            <a:off x="8297892" y="2743427"/>
            <a:ext cx="663964" cy="646331"/>
          </a:xfrm>
          <a:prstGeom prst="rect">
            <a:avLst/>
          </a:prstGeom>
          <a:noFill/>
          <a:effectLst>
            <a:innerShdw blurRad="25400" dist="12700" dir="13500000">
              <a:prstClr val="black">
                <a:alpha val="50000"/>
              </a:prstClr>
            </a:innerShdw>
          </a:effectLst>
        </p:spPr>
        <p:txBody>
          <a:bodyPr wrap="none" rtlCol="0">
            <a:spAutoFit/>
          </a:bodyPr>
          <a:lstStyle/>
          <a:p>
            <a:r>
              <a:rPr lang="en-US" altLang="zh-CN" sz="3600" dirty="0">
                <a:solidFill>
                  <a:schemeClr val="accent2"/>
                </a:solidFill>
                <a:sym typeface="+mn-lt"/>
              </a:rPr>
              <a:t>02</a:t>
            </a:r>
            <a:endParaRPr lang="zh-CN" altLang="en-US" sz="3600" dirty="0">
              <a:solidFill>
                <a:schemeClr val="accent2"/>
              </a:solidFill>
              <a:sym typeface="+mn-lt"/>
            </a:endParaRPr>
          </a:p>
        </p:txBody>
      </p:sp>
      <p:sp>
        <p:nvSpPr>
          <p:cNvPr id="40" name="文本框 39"/>
          <p:cNvSpPr txBox="1"/>
          <p:nvPr/>
        </p:nvSpPr>
        <p:spPr>
          <a:xfrm>
            <a:off x="8320181" y="3512853"/>
            <a:ext cx="769763" cy="769441"/>
          </a:xfrm>
          <a:prstGeom prst="rect">
            <a:avLst/>
          </a:prstGeom>
          <a:noFill/>
          <a:effectLst>
            <a:innerShdw blurRad="25400" dist="12700" dir="13500000">
              <a:prstClr val="black">
                <a:alpha val="50000"/>
              </a:prstClr>
            </a:innerShdw>
          </a:effectLst>
        </p:spPr>
        <p:txBody>
          <a:bodyPr wrap="none" rtlCol="0">
            <a:spAutoFit/>
          </a:bodyPr>
          <a:lstStyle/>
          <a:p>
            <a:r>
              <a:rPr lang="en-US" altLang="zh-CN" sz="4400" dirty="0">
                <a:solidFill>
                  <a:schemeClr val="accent3"/>
                </a:solidFill>
                <a:sym typeface="+mn-lt"/>
              </a:rPr>
              <a:t>04</a:t>
            </a:r>
            <a:endParaRPr lang="zh-CN" altLang="en-US" sz="4400" dirty="0">
              <a:solidFill>
                <a:schemeClr val="accent3"/>
              </a:solidFill>
              <a:sym typeface="+mn-lt"/>
            </a:endParaRPr>
          </a:p>
        </p:txBody>
      </p:sp>
      <p:sp>
        <p:nvSpPr>
          <p:cNvPr id="41" name="文本框 40"/>
          <p:cNvSpPr txBox="1"/>
          <p:nvPr/>
        </p:nvSpPr>
        <p:spPr>
          <a:xfrm>
            <a:off x="7493643" y="3483380"/>
            <a:ext cx="622286" cy="584775"/>
          </a:xfrm>
          <a:prstGeom prst="rect">
            <a:avLst/>
          </a:prstGeom>
          <a:noFill/>
          <a:effectLst>
            <a:innerShdw blurRad="25400" dist="12700" dir="13500000">
              <a:prstClr val="black">
                <a:alpha val="50000"/>
              </a:prstClr>
            </a:innerShdw>
          </a:effectLst>
        </p:spPr>
        <p:txBody>
          <a:bodyPr wrap="none" rtlCol="0">
            <a:spAutoFit/>
          </a:bodyPr>
          <a:lstStyle/>
          <a:p>
            <a:r>
              <a:rPr lang="en-US" altLang="zh-CN" sz="3200" dirty="0">
                <a:solidFill>
                  <a:schemeClr val="accent4"/>
                </a:solidFill>
                <a:sym typeface="+mn-lt"/>
              </a:rPr>
              <a:t>03</a:t>
            </a:r>
            <a:endParaRPr lang="zh-CN" altLang="en-US" sz="3200" dirty="0">
              <a:solidFill>
                <a:schemeClr val="accent4"/>
              </a:solidFill>
              <a:sym typeface="+mn-lt"/>
            </a:endParaRPr>
          </a:p>
        </p:txBody>
      </p:sp>
      <p:sp>
        <p:nvSpPr>
          <p:cNvPr id="42" name="文本框 41"/>
          <p:cNvSpPr txBox="1"/>
          <p:nvPr/>
        </p:nvSpPr>
        <p:spPr>
          <a:xfrm>
            <a:off x="8382058" y="2127261"/>
            <a:ext cx="1415772" cy="584775"/>
          </a:xfrm>
          <a:prstGeom prst="rect">
            <a:avLst/>
          </a:prstGeom>
          <a:noFill/>
        </p:spPr>
        <p:txBody>
          <a:bodyPr wrap="none" rtlCol="0">
            <a:spAutoFit/>
          </a:bodyPr>
          <a:lstStyle>
            <a:defPPr>
              <a:defRPr lang="zh-CN"/>
            </a:defPPr>
            <a:lvl1pPr algn="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00" dirty="0">
                <a:solidFill>
                  <a:schemeClr val="tx1">
                    <a:lumMod val="75000"/>
                    <a:lumOff val="25000"/>
                  </a:schemeClr>
                </a:solidFill>
                <a:latin typeface="+mn-lt"/>
                <a:ea typeface="方正正中黑简体" panose="02000000000000000000" pitchFamily="2" charset="-122"/>
                <a:sym typeface="+mn-lt"/>
              </a:rPr>
              <a:t>点击添加文字</a:t>
            </a:r>
            <a:endParaRPr lang="en-US" altLang="zh-CN" sz="1600" dirty="0">
              <a:solidFill>
                <a:schemeClr val="tx1">
                  <a:lumMod val="75000"/>
                  <a:lumOff val="25000"/>
                </a:schemeClr>
              </a:solidFill>
              <a:latin typeface="+mn-lt"/>
              <a:ea typeface="方正正中黑简体" panose="02000000000000000000" pitchFamily="2" charset="-122"/>
              <a:sym typeface="+mn-lt"/>
            </a:endParaRPr>
          </a:p>
          <a:p>
            <a:r>
              <a:rPr lang="zh-CN" altLang="en-US" sz="1600" dirty="0">
                <a:solidFill>
                  <a:schemeClr val="tx1">
                    <a:lumMod val="75000"/>
                    <a:lumOff val="25000"/>
                  </a:schemeClr>
                </a:solidFill>
                <a:latin typeface="+mn-lt"/>
                <a:ea typeface="方正正中黑简体" panose="02000000000000000000" pitchFamily="2" charset="-122"/>
                <a:sym typeface="+mn-lt"/>
              </a:rPr>
              <a:t>点击添加文字</a:t>
            </a:r>
          </a:p>
        </p:txBody>
      </p:sp>
      <p:sp>
        <p:nvSpPr>
          <p:cNvPr id="43" name="文本框 42"/>
          <p:cNvSpPr txBox="1"/>
          <p:nvPr/>
        </p:nvSpPr>
        <p:spPr>
          <a:xfrm>
            <a:off x="8327164" y="4319993"/>
            <a:ext cx="1826141" cy="584775"/>
          </a:xfrm>
          <a:prstGeom prst="rect">
            <a:avLst/>
          </a:prstGeom>
          <a:noFill/>
        </p:spPr>
        <p:txBody>
          <a:bodyPr wrap="none" rtlCol="0">
            <a:spAutoFit/>
          </a:bodyPr>
          <a:lstStyle>
            <a:defPPr>
              <a:defRPr lang="zh-CN"/>
            </a:defPPr>
            <a:lvl1pPr algn="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sz="1600" dirty="0">
              <a:solidFill>
                <a:schemeClr val="tx1">
                  <a:lumMod val="75000"/>
                  <a:lumOff val="25000"/>
                </a:schemeClr>
              </a:solidFill>
              <a:latin typeface="+mn-lt"/>
              <a:ea typeface="方正正中黑简体" panose="02000000000000000000" pitchFamily="2" charset="-122"/>
              <a:sym typeface="+mn-lt"/>
            </a:endParaRPr>
          </a:p>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44" name="文本框 43"/>
          <p:cNvSpPr txBox="1"/>
          <p:nvPr/>
        </p:nvSpPr>
        <p:spPr>
          <a:xfrm>
            <a:off x="4771661" y="2299896"/>
            <a:ext cx="1826141" cy="584775"/>
          </a:xfrm>
          <a:prstGeom prst="rect">
            <a:avLst/>
          </a:prstGeom>
          <a:noFill/>
        </p:spPr>
        <p:txBody>
          <a:bodyPr wrap="none" rtlCol="0">
            <a:spAutoFit/>
          </a:bodyPr>
          <a:lstStyle>
            <a:defPPr>
              <a:defRPr lang="zh-CN"/>
            </a:defPPr>
            <a:lvl1pPr algn="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sz="1600" dirty="0">
              <a:solidFill>
                <a:schemeClr val="tx1">
                  <a:lumMod val="75000"/>
                  <a:lumOff val="25000"/>
                </a:schemeClr>
              </a:solidFill>
              <a:latin typeface="+mn-lt"/>
              <a:ea typeface="方正正中黑简体" panose="02000000000000000000" pitchFamily="2" charset="-122"/>
              <a:sym typeface="+mn-lt"/>
            </a:endParaRPr>
          </a:p>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45" name="矩形 44"/>
          <p:cNvSpPr/>
          <p:nvPr/>
        </p:nvSpPr>
        <p:spPr>
          <a:xfrm rot="2880000">
            <a:off x="8800812" y="1481909"/>
            <a:ext cx="1574541" cy="1175855"/>
          </a:xfrm>
          <a:prstGeom prst="rect">
            <a:avLst/>
          </a:prstGeom>
          <a:effectLst>
            <a:innerShdw blurRad="63500" dist="50800" dir="13500000">
              <a:prstClr val="black">
                <a:alpha val="50000"/>
              </a:prstClr>
            </a:innerShdw>
          </a:effectLst>
        </p:spPr>
        <p:txBody>
          <a:bodyPr wrap="none">
            <a:prstTxWarp prst="textArchUp">
              <a:avLst>
                <a:gd name="adj" fmla="val 13427296"/>
              </a:avLst>
            </a:prstTxWarp>
            <a:spAutoFit/>
          </a:bodyPr>
          <a:lstStyle/>
          <a:p>
            <a:r>
              <a:rPr lang="en-US" altLang="zh-CN" sz="1400" dirty="0">
                <a:solidFill>
                  <a:schemeClr val="accent2"/>
                </a:solidFill>
                <a:effectLst>
                  <a:innerShdw blurRad="25400" dist="12700" dir="13500000">
                    <a:schemeClr val="accent2">
                      <a:lumMod val="50000"/>
                      <a:alpha val="50000"/>
                    </a:schemeClr>
                  </a:innerShdw>
                </a:effectLst>
                <a:sym typeface="+mn-lt"/>
              </a:rPr>
              <a:t>INFOGRAPHIC HEADLINE</a:t>
            </a:r>
            <a:endParaRPr lang="zh-CN" altLang="en-US" sz="1400" dirty="0">
              <a:solidFill>
                <a:schemeClr val="accent2"/>
              </a:solidFill>
              <a:effectLst>
                <a:innerShdw blurRad="25400" dist="12700" dir="13500000">
                  <a:schemeClr val="accent2">
                    <a:lumMod val="50000"/>
                    <a:alpha val="50000"/>
                  </a:schemeClr>
                </a:innerShdw>
              </a:effectLst>
              <a:sym typeface="+mn-lt"/>
            </a:endParaRPr>
          </a:p>
        </p:txBody>
      </p:sp>
      <p:sp>
        <p:nvSpPr>
          <p:cNvPr id="49" name="矩形 48"/>
          <p:cNvSpPr/>
          <p:nvPr/>
        </p:nvSpPr>
        <p:spPr>
          <a:xfrm rot="20040000">
            <a:off x="6586162" y="1879441"/>
            <a:ext cx="1441363" cy="1175855"/>
          </a:xfrm>
          <a:prstGeom prst="rect">
            <a:avLst/>
          </a:prstGeom>
          <a:effectLst>
            <a:innerShdw blurRad="63500" dist="50800" dir="13500000">
              <a:prstClr val="black">
                <a:alpha val="50000"/>
              </a:prstClr>
            </a:innerShdw>
          </a:effectLst>
        </p:spPr>
        <p:txBody>
          <a:bodyPr wrap="none">
            <a:prstTxWarp prst="textArchUp">
              <a:avLst>
                <a:gd name="adj" fmla="val 13427296"/>
              </a:avLst>
            </a:prstTxWarp>
            <a:spAutoFit/>
          </a:bodyPr>
          <a:lstStyle/>
          <a:p>
            <a:r>
              <a:rPr lang="en-US" altLang="zh-CN" sz="1400" dirty="0">
                <a:solidFill>
                  <a:schemeClr val="accent1"/>
                </a:solidFill>
                <a:effectLst>
                  <a:innerShdw blurRad="25400" dist="12700" dir="13500000">
                    <a:schemeClr val="accent1">
                      <a:lumMod val="50000"/>
                      <a:alpha val="50000"/>
                    </a:schemeClr>
                  </a:innerShdw>
                </a:effectLst>
                <a:sym typeface="+mn-lt"/>
              </a:rPr>
              <a:t>INFOGRAPHIC HEADLINE</a:t>
            </a:r>
            <a:endParaRPr lang="zh-CN" altLang="en-US" sz="1400" dirty="0">
              <a:solidFill>
                <a:schemeClr val="accent1"/>
              </a:solidFill>
              <a:effectLst>
                <a:innerShdw blurRad="25400" dist="12700" dir="13500000">
                  <a:schemeClr val="accent1">
                    <a:lumMod val="50000"/>
                    <a:alpha val="50000"/>
                  </a:schemeClr>
                </a:innerShdw>
              </a:effectLst>
              <a:sym typeface="+mn-lt"/>
            </a:endParaRPr>
          </a:p>
        </p:txBody>
      </p:sp>
      <p:sp>
        <p:nvSpPr>
          <p:cNvPr id="50" name="KSO_Shape"/>
          <p:cNvSpPr>
            <a:spLocks noChangeAspect="1"/>
          </p:cNvSpPr>
          <p:nvPr/>
        </p:nvSpPr>
        <p:spPr>
          <a:xfrm flipH="1">
            <a:off x="9309447" y="3717661"/>
            <a:ext cx="357704" cy="329686"/>
          </a:xfrm>
          <a:custGeom>
            <a:avLst/>
            <a:gdLst/>
            <a:ahLst/>
            <a:cxnLst/>
            <a:rect l="l" t="t" r="r" b="b"/>
            <a:pathLst>
              <a:path w="2922576" h="2692126">
                <a:moveTo>
                  <a:pt x="553896" y="1279436"/>
                </a:moveTo>
                <a:cubicBezTo>
                  <a:pt x="792021" y="1473111"/>
                  <a:pt x="992046" y="1742986"/>
                  <a:pt x="1211121" y="1974761"/>
                </a:cubicBezTo>
                <a:lnTo>
                  <a:pt x="12017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accent3"/>
          </a:solidFill>
          <a:ln w="12700">
            <a:noFill/>
          </a:ln>
          <a:effectLst>
            <a:innerShdw blurRad="25400" dist="127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51" name="KSO_Shape"/>
          <p:cNvSpPr>
            <a:spLocks noChangeAspect="1"/>
          </p:cNvSpPr>
          <p:nvPr/>
        </p:nvSpPr>
        <p:spPr>
          <a:xfrm>
            <a:off x="7244930" y="4094271"/>
            <a:ext cx="402736" cy="269163"/>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accent4"/>
          </a:solidFill>
          <a:ln w="12700">
            <a:noFill/>
          </a:ln>
          <a:effectLst>
            <a:innerShdw blurRad="25400" dist="127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sp>
        <p:nvSpPr>
          <p:cNvPr id="52" name="KSO_Shape"/>
          <p:cNvSpPr>
            <a:spLocks noChangeAspect="1"/>
          </p:cNvSpPr>
          <p:nvPr/>
        </p:nvSpPr>
        <p:spPr>
          <a:xfrm>
            <a:off x="7268471" y="2473682"/>
            <a:ext cx="355655" cy="340833"/>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1"/>
          </a:solidFill>
          <a:ln w="12700">
            <a:noFill/>
          </a:ln>
          <a:effectLst>
            <a:innerShdw blurRad="25400" dist="127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53" name="KSO_Shape"/>
          <p:cNvSpPr>
            <a:spLocks noChangeAspect="1"/>
          </p:cNvSpPr>
          <p:nvPr/>
        </p:nvSpPr>
        <p:spPr>
          <a:xfrm>
            <a:off x="9124478" y="2870913"/>
            <a:ext cx="320763" cy="331825"/>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2"/>
          </a:solidFill>
          <a:ln w="12700">
            <a:noFill/>
          </a:ln>
          <a:effectLst>
            <a:innerShdw blurRad="12700" dist="127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54" name="文本框 53"/>
          <p:cNvSpPr txBox="1"/>
          <p:nvPr/>
        </p:nvSpPr>
        <p:spPr>
          <a:xfrm>
            <a:off x="4619153" y="3697519"/>
            <a:ext cx="1826141" cy="584775"/>
          </a:xfrm>
          <a:prstGeom prst="rect">
            <a:avLst/>
          </a:prstGeom>
          <a:noFill/>
        </p:spPr>
        <p:txBody>
          <a:bodyPr wrap="none" rtlCol="0">
            <a:spAutoFit/>
          </a:bodyPr>
          <a:lstStyle>
            <a:defPPr>
              <a:defRPr lang="zh-CN"/>
            </a:defPPr>
            <a:lvl1pPr algn="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sz="1600" dirty="0">
              <a:solidFill>
                <a:schemeClr val="tx1">
                  <a:lumMod val="75000"/>
                  <a:lumOff val="25000"/>
                </a:schemeClr>
              </a:solidFill>
              <a:latin typeface="+mn-lt"/>
              <a:ea typeface="方正正中黑简体" panose="02000000000000000000" pitchFamily="2" charset="-122"/>
              <a:sym typeface="+mn-lt"/>
            </a:endParaRPr>
          </a:p>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p>
        </p:txBody>
      </p:sp>
      <p:pic>
        <p:nvPicPr>
          <p:cNvPr id="55" name="Picture 10" descr="C:\Documents and Settings\Admin\Рабочий стол\diagrams\Money\PNG\6.png"/>
          <p:cNvPicPr>
            <a:picLocks noChangeAspect="1" noChangeArrowheads="1"/>
          </p:cNvPicPr>
          <p:nvPr/>
        </p:nvPicPr>
        <p:blipFill>
          <a:blip r:embed="rId3" cstate="print"/>
          <a:srcRect/>
          <a:stretch>
            <a:fillRect/>
          </a:stretch>
        </p:blipFill>
        <p:spPr bwMode="auto">
          <a:xfrm>
            <a:off x="1812224" y="4623739"/>
            <a:ext cx="1880459" cy="1112182"/>
          </a:xfrm>
          <a:prstGeom prst="rect">
            <a:avLst/>
          </a:prstGeom>
          <a:noFill/>
        </p:spPr>
      </p:pic>
      <p:pic>
        <p:nvPicPr>
          <p:cNvPr id="56" name="Picture 11" descr="C:\Documents and Settings\Admin\Рабочий стол\diagrams\Money\PNG\7.png"/>
          <p:cNvPicPr>
            <a:picLocks noChangeAspect="1" noChangeArrowheads="1"/>
          </p:cNvPicPr>
          <p:nvPr/>
        </p:nvPicPr>
        <p:blipFill>
          <a:blip r:embed="rId4" cstate="print"/>
          <a:srcRect/>
          <a:stretch>
            <a:fillRect/>
          </a:stretch>
        </p:blipFill>
        <p:spPr bwMode="auto">
          <a:xfrm>
            <a:off x="2001963" y="3121912"/>
            <a:ext cx="1613631" cy="1205269"/>
          </a:xfrm>
          <a:prstGeom prst="rect">
            <a:avLst/>
          </a:prstGeom>
          <a:noFill/>
        </p:spPr>
      </p:pic>
      <p:pic>
        <p:nvPicPr>
          <p:cNvPr id="57" name="Picture 12" descr="C:\Documents and Settings\Admin\Рабочий стол\diagrams\Money\PNG\8.png"/>
          <p:cNvPicPr>
            <a:picLocks noChangeAspect="1" noChangeArrowheads="1"/>
          </p:cNvPicPr>
          <p:nvPr/>
        </p:nvPicPr>
        <p:blipFill>
          <a:blip r:embed="rId5" cstate="print"/>
          <a:srcRect/>
          <a:stretch>
            <a:fillRect/>
          </a:stretch>
        </p:blipFill>
        <p:spPr bwMode="auto">
          <a:xfrm>
            <a:off x="2182224" y="1432334"/>
            <a:ext cx="1140461" cy="1259079"/>
          </a:xfrm>
          <a:prstGeom prst="rect">
            <a:avLst/>
          </a:prstGeom>
          <a:noFill/>
        </p:spPr>
      </p:pic>
      <p:sp>
        <p:nvSpPr>
          <p:cNvPr id="58" name="文本框 57"/>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8"/>
                                        </p:tgtEl>
                                        <p:attrNameLst>
                                          <p:attrName>ppt_y</p:attrName>
                                        </p:attrNameLst>
                                      </p:cBhvr>
                                      <p:tavLst>
                                        <p:tav tm="0">
                                          <p:val>
                                            <p:strVal val="#ppt_y"/>
                                          </p:val>
                                        </p:tav>
                                        <p:tav tm="100000">
                                          <p:val>
                                            <p:strVal val="#ppt_y"/>
                                          </p:val>
                                        </p:tav>
                                      </p:tavLst>
                                    </p:anim>
                                    <p:anim calcmode="lin" valueType="num">
                                      <p:cBhvr>
                                        <p:cTn id="9"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8"/>
                                        </p:tgtEl>
                                      </p:cBhvr>
                                    </p:animEffect>
                                  </p:childTnLst>
                                </p:cTn>
                              </p:par>
                              <p:par>
                                <p:cTn id="12" presetID="42" presetClass="entr" presetSubtype="0" fill="hold" nodeType="with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par>
                          <p:cTn id="17" fill="hold">
                            <p:stCondLst>
                              <p:cond delay="0"/>
                            </p:stCondLst>
                            <p:childTnLst>
                              <p:par>
                                <p:cTn id="18" presetID="42" presetClass="entr" presetSubtype="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1000"/>
                                        <p:tgtEl>
                                          <p:spTgt spid="56"/>
                                        </p:tgtEl>
                                      </p:cBhvr>
                                    </p:animEffect>
                                    <p:anim calcmode="lin" valueType="num">
                                      <p:cBhvr>
                                        <p:cTn id="21" dur="1000" fill="hold"/>
                                        <p:tgtEl>
                                          <p:spTgt spid="56"/>
                                        </p:tgtEl>
                                        <p:attrNameLst>
                                          <p:attrName>ppt_x</p:attrName>
                                        </p:attrNameLst>
                                      </p:cBhvr>
                                      <p:tavLst>
                                        <p:tav tm="0">
                                          <p:val>
                                            <p:strVal val="#ppt_x"/>
                                          </p:val>
                                        </p:tav>
                                        <p:tav tm="100000">
                                          <p:val>
                                            <p:strVal val="#ppt_x"/>
                                          </p:val>
                                        </p:tav>
                                      </p:tavLst>
                                    </p:anim>
                                    <p:anim calcmode="lin" valueType="num">
                                      <p:cBhvr>
                                        <p:cTn id="22" dur="1000" fill="hold"/>
                                        <p:tgtEl>
                                          <p:spTgt spid="5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anim calcmode="lin" valueType="num">
                                      <p:cBhvr>
                                        <p:cTn id="27" dur="1000" fill="hold"/>
                                        <p:tgtEl>
                                          <p:spTgt spid="57"/>
                                        </p:tgtEl>
                                        <p:attrNameLst>
                                          <p:attrName>ppt_x</p:attrName>
                                        </p:attrNameLst>
                                      </p:cBhvr>
                                      <p:tavLst>
                                        <p:tav tm="0">
                                          <p:val>
                                            <p:strVal val="#ppt_x"/>
                                          </p:val>
                                        </p:tav>
                                        <p:tav tm="100000">
                                          <p:val>
                                            <p:strVal val="#ppt_x"/>
                                          </p:val>
                                        </p:tav>
                                      </p:tavLst>
                                    </p:anim>
                                    <p:anim calcmode="lin" valueType="num">
                                      <p:cBhvr>
                                        <p:cTn id="28" dur="1000" fill="hold"/>
                                        <p:tgtEl>
                                          <p:spTgt spid="57"/>
                                        </p:tgtEl>
                                        <p:attrNameLst>
                                          <p:attrName>ppt_y</p:attrName>
                                        </p:attrNameLst>
                                      </p:cBhvr>
                                      <p:tavLst>
                                        <p:tav tm="0">
                                          <p:val>
                                            <p:strVal val="#ppt_y+.1"/>
                                          </p:val>
                                        </p:tav>
                                        <p:tav tm="100000">
                                          <p:val>
                                            <p:strVal val="#ppt_y"/>
                                          </p:val>
                                        </p:tav>
                                      </p:tavLst>
                                    </p:anim>
                                  </p:childTnLst>
                                </p:cTn>
                              </p:par>
                              <p:par>
                                <p:cTn id="29" presetID="45"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2000"/>
                                        <p:tgtEl>
                                          <p:spTgt spid="3"/>
                                        </p:tgtEl>
                                      </p:cBhvr>
                                    </p:animEffect>
                                    <p:anim calcmode="lin" valueType="num">
                                      <p:cBhvr>
                                        <p:cTn id="32" dur="2000" fill="hold"/>
                                        <p:tgtEl>
                                          <p:spTgt spid="3"/>
                                        </p:tgtEl>
                                        <p:attrNameLst>
                                          <p:attrName>ppt_w</p:attrName>
                                        </p:attrNameLst>
                                      </p:cBhvr>
                                      <p:tavLst>
                                        <p:tav tm="0" fmla="#ppt_w*sin(2.5*pi*$)">
                                          <p:val>
                                            <p:fltVal val="0"/>
                                          </p:val>
                                        </p:tav>
                                        <p:tav tm="100000">
                                          <p:val>
                                            <p:fltVal val="1"/>
                                          </p:val>
                                        </p:tav>
                                      </p:tavLst>
                                    </p:anim>
                                    <p:anim calcmode="lin" valueType="num">
                                      <p:cBhvr>
                                        <p:cTn id="33" dur="2000" fill="hold"/>
                                        <p:tgtEl>
                                          <p:spTgt spid="3"/>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2000"/>
                                        <p:tgtEl>
                                          <p:spTgt spid="18"/>
                                        </p:tgtEl>
                                      </p:cBhvr>
                                    </p:animEffect>
                                    <p:anim calcmode="lin" valueType="num">
                                      <p:cBhvr>
                                        <p:cTn id="37" dur="2000" fill="hold"/>
                                        <p:tgtEl>
                                          <p:spTgt spid="18"/>
                                        </p:tgtEl>
                                        <p:attrNameLst>
                                          <p:attrName>ppt_w</p:attrName>
                                        </p:attrNameLst>
                                      </p:cBhvr>
                                      <p:tavLst>
                                        <p:tav tm="0" fmla="#ppt_w*sin(2.5*pi*$)">
                                          <p:val>
                                            <p:fltVal val="0"/>
                                          </p:val>
                                        </p:tav>
                                        <p:tav tm="100000">
                                          <p:val>
                                            <p:fltVal val="1"/>
                                          </p:val>
                                        </p:tav>
                                      </p:tavLst>
                                    </p:anim>
                                    <p:anim calcmode="lin" valueType="num">
                                      <p:cBhvr>
                                        <p:cTn id="38" dur="2000" fill="hold"/>
                                        <p:tgtEl>
                                          <p:spTgt spid="18"/>
                                        </p:tgtEl>
                                        <p:attrNameLst>
                                          <p:attrName>ppt_h</p:attrName>
                                        </p:attrNameLst>
                                      </p:cBhvr>
                                      <p:tavLst>
                                        <p:tav tm="0">
                                          <p:val>
                                            <p:strVal val="#ppt_h"/>
                                          </p:val>
                                        </p:tav>
                                        <p:tav tm="100000">
                                          <p:val>
                                            <p:strVal val="#ppt_h"/>
                                          </p:val>
                                        </p:tav>
                                      </p:tavLst>
                                    </p:anim>
                                  </p:childTnLst>
                                </p:cTn>
                              </p:par>
                              <p:par>
                                <p:cTn id="39" presetID="45"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000"/>
                                        <p:tgtEl>
                                          <p:spTgt spid="19"/>
                                        </p:tgtEl>
                                      </p:cBhvr>
                                    </p:animEffect>
                                    <p:anim calcmode="lin" valueType="num">
                                      <p:cBhvr>
                                        <p:cTn id="42" dur="2000" fill="hold"/>
                                        <p:tgtEl>
                                          <p:spTgt spid="19"/>
                                        </p:tgtEl>
                                        <p:attrNameLst>
                                          <p:attrName>ppt_w</p:attrName>
                                        </p:attrNameLst>
                                      </p:cBhvr>
                                      <p:tavLst>
                                        <p:tav tm="0" fmla="#ppt_w*sin(2.5*pi*$)">
                                          <p:val>
                                            <p:fltVal val="0"/>
                                          </p:val>
                                        </p:tav>
                                        <p:tav tm="100000">
                                          <p:val>
                                            <p:fltVal val="1"/>
                                          </p:val>
                                        </p:tav>
                                      </p:tavLst>
                                    </p:anim>
                                    <p:anim calcmode="lin" valueType="num">
                                      <p:cBhvr>
                                        <p:cTn id="43" dur="2000" fill="hold"/>
                                        <p:tgtEl>
                                          <p:spTgt spid="19"/>
                                        </p:tgtEl>
                                        <p:attrNameLst>
                                          <p:attrName>ppt_h</p:attrName>
                                        </p:attrNameLst>
                                      </p:cBhvr>
                                      <p:tavLst>
                                        <p:tav tm="0">
                                          <p:val>
                                            <p:strVal val="#ppt_h"/>
                                          </p:val>
                                        </p:tav>
                                        <p:tav tm="100000">
                                          <p:val>
                                            <p:strVal val="#ppt_h"/>
                                          </p:val>
                                        </p:tav>
                                      </p:tavLst>
                                    </p:anim>
                                  </p:childTnLst>
                                </p:cTn>
                              </p:par>
                              <p:par>
                                <p:cTn id="44" presetID="45"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anim calcmode="lin" valueType="num">
                                      <p:cBhvr>
                                        <p:cTn id="47" dur="2000" fill="hold"/>
                                        <p:tgtEl>
                                          <p:spTgt spid="20"/>
                                        </p:tgtEl>
                                        <p:attrNameLst>
                                          <p:attrName>ppt_w</p:attrName>
                                        </p:attrNameLst>
                                      </p:cBhvr>
                                      <p:tavLst>
                                        <p:tav tm="0" fmla="#ppt_w*sin(2.5*pi*$)">
                                          <p:val>
                                            <p:fltVal val="0"/>
                                          </p:val>
                                        </p:tav>
                                        <p:tav tm="100000">
                                          <p:val>
                                            <p:fltVal val="1"/>
                                          </p:val>
                                        </p:tav>
                                      </p:tavLst>
                                    </p:anim>
                                    <p:anim calcmode="lin" valueType="num">
                                      <p:cBhvr>
                                        <p:cTn id="48" dur="2000" fill="hold"/>
                                        <p:tgtEl>
                                          <p:spTgt spid="20"/>
                                        </p:tgtEl>
                                        <p:attrNameLst>
                                          <p:attrName>ppt_h</p:attrName>
                                        </p:attrNameLst>
                                      </p:cBhvr>
                                      <p:tavLst>
                                        <p:tav tm="0">
                                          <p:val>
                                            <p:strVal val="#ppt_h"/>
                                          </p:val>
                                        </p:tav>
                                        <p:tav tm="100000">
                                          <p:val>
                                            <p:strVal val="#ppt_h"/>
                                          </p:val>
                                        </p:tav>
                                      </p:tavLst>
                                    </p:anim>
                                  </p:childTnLst>
                                </p:cTn>
                              </p:par>
                              <p:par>
                                <p:cTn id="49" presetID="45"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2000"/>
                                        <p:tgtEl>
                                          <p:spTgt spid="21"/>
                                        </p:tgtEl>
                                      </p:cBhvr>
                                    </p:animEffect>
                                    <p:anim calcmode="lin" valueType="num">
                                      <p:cBhvr>
                                        <p:cTn id="52" dur="2000" fill="hold"/>
                                        <p:tgtEl>
                                          <p:spTgt spid="21"/>
                                        </p:tgtEl>
                                        <p:attrNameLst>
                                          <p:attrName>ppt_w</p:attrName>
                                        </p:attrNameLst>
                                      </p:cBhvr>
                                      <p:tavLst>
                                        <p:tav tm="0" fmla="#ppt_w*sin(2.5*pi*$)">
                                          <p:val>
                                            <p:fltVal val="0"/>
                                          </p:val>
                                        </p:tav>
                                        <p:tav tm="100000">
                                          <p:val>
                                            <p:fltVal val="1"/>
                                          </p:val>
                                        </p:tav>
                                      </p:tavLst>
                                    </p:anim>
                                    <p:anim calcmode="lin" valueType="num">
                                      <p:cBhvr>
                                        <p:cTn id="53" dur="2000" fill="hold"/>
                                        <p:tgtEl>
                                          <p:spTgt spid="21"/>
                                        </p:tgtEl>
                                        <p:attrNameLst>
                                          <p:attrName>ppt_h</p:attrName>
                                        </p:attrNameLst>
                                      </p:cBhvr>
                                      <p:tavLst>
                                        <p:tav tm="0">
                                          <p:val>
                                            <p:strVal val="#ppt_h"/>
                                          </p:val>
                                        </p:tav>
                                        <p:tav tm="100000">
                                          <p:val>
                                            <p:strVal val="#ppt_h"/>
                                          </p:val>
                                        </p:tav>
                                      </p:tavLst>
                                    </p:anim>
                                  </p:childTnLst>
                                </p:cTn>
                              </p:par>
                              <p:par>
                                <p:cTn id="54" presetID="45"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2000"/>
                                        <p:tgtEl>
                                          <p:spTgt spid="22"/>
                                        </p:tgtEl>
                                      </p:cBhvr>
                                    </p:animEffect>
                                    <p:anim calcmode="lin" valueType="num">
                                      <p:cBhvr>
                                        <p:cTn id="57" dur="2000" fill="hold"/>
                                        <p:tgtEl>
                                          <p:spTgt spid="22"/>
                                        </p:tgtEl>
                                        <p:attrNameLst>
                                          <p:attrName>ppt_w</p:attrName>
                                        </p:attrNameLst>
                                      </p:cBhvr>
                                      <p:tavLst>
                                        <p:tav tm="0" fmla="#ppt_w*sin(2.5*pi*$)">
                                          <p:val>
                                            <p:fltVal val="0"/>
                                          </p:val>
                                        </p:tav>
                                        <p:tav tm="100000">
                                          <p:val>
                                            <p:fltVal val="1"/>
                                          </p:val>
                                        </p:tav>
                                      </p:tavLst>
                                    </p:anim>
                                    <p:anim calcmode="lin" valueType="num">
                                      <p:cBhvr>
                                        <p:cTn id="58" dur="2000" fill="hold"/>
                                        <p:tgtEl>
                                          <p:spTgt spid="22"/>
                                        </p:tgtEl>
                                        <p:attrNameLst>
                                          <p:attrName>ppt_h</p:attrName>
                                        </p:attrNameLst>
                                      </p:cBhvr>
                                      <p:tavLst>
                                        <p:tav tm="0">
                                          <p:val>
                                            <p:strVal val="#ppt_h"/>
                                          </p:val>
                                        </p:tav>
                                        <p:tav tm="100000">
                                          <p:val>
                                            <p:strVal val="#ppt_h"/>
                                          </p:val>
                                        </p:tav>
                                      </p:tavLst>
                                    </p:anim>
                                  </p:childTnLst>
                                </p:cTn>
                              </p:par>
                              <p:par>
                                <p:cTn id="59" presetID="45"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000"/>
                                        <p:tgtEl>
                                          <p:spTgt spid="34"/>
                                        </p:tgtEl>
                                      </p:cBhvr>
                                    </p:animEffect>
                                    <p:anim calcmode="lin" valueType="num">
                                      <p:cBhvr>
                                        <p:cTn id="62" dur="2000" fill="hold"/>
                                        <p:tgtEl>
                                          <p:spTgt spid="34"/>
                                        </p:tgtEl>
                                        <p:attrNameLst>
                                          <p:attrName>ppt_w</p:attrName>
                                        </p:attrNameLst>
                                      </p:cBhvr>
                                      <p:tavLst>
                                        <p:tav tm="0" fmla="#ppt_w*sin(2.5*pi*$)">
                                          <p:val>
                                            <p:fltVal val="0"/>
                                          </p:val>
                                        </p:tav>
                                        <p:tav tm="100000">
                                          <p:val>
                                            <p:fltVal val="1"/>
                                          </p:val>
                                        </p:tav>
                                      </p:tavLst>
                                    </p:anim>
                                    <p:anim calcmode="lin" valueType="num">
                                      <p:cBhvr>
                                        <p:cTn id="63" dur="2000" fill="hold"/>
                                        <p:tgtEl>
                                          <p:spTgt spid="34"/>
                                        </p:tgtEl>
                                        <p:attrNameLst>
                                          <p:attrName>ppt_h</p:attrName>
                                        </p:attrNameLst>
                                      </p:cBhvr>
                                      <p:tavLst>
                                        <p:tav tm="0">
                                          <p:val>
                                            <p:strVal val="#ppt_h"/>
                                          </p:val>
                                        </p:tav>
                                        <p:tav tm="100000">
                                          <p:val>
                                            <p:strVal val="#ppt_h"/>
                                          </p:val>
                                        </p:tav>
                                      </p:tavLst>
                                    </p:anim>
                                  </p:childTnLst>
                                </p:cTn>
                              </p:par>
                              <p:par>
                                <p:cTn id="64" presetID="45"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2000"/>
                                        <p:tgtEl>
                                          <p:spTgt spid="37"/>
                                        </p:tgtEl>
                                      </p:cBhvr>
                                    </p:animEffect>
                                    <p:anim calcmode="lin" valueType="num">
                                      <p:cBhvr>
                                        <p:cTn id="67" dur="2000" fill="hold"/>
                                        <p:tgtEl>
                                          <p:spTgt spid="37"/>
                                        </p:tgtEl>
                                        <p:attrNameLst>
                                          <p:attrName>ppt_w</p:attrName>
                                        </p:attrNameLst>
                                      </p:cBhvr>
                                      <p:tavLst>
                                        <p:tav tm="0" fmla="#ppt_w*sin(2.5*pi*$)">
                                          <p:val>
                                            <p:fltVal val="0"/>
                                          </p:val>
                                        </p:tav>
                                        <p:tav tm="100000">
                                          <p:val>
                                            <p:fltVal val="1"/>
                                          </p:val>
                                        </p:tav>
                                      </p:tavLst>
                                    </p:anim>
                                    <p:anim calcmode="lin" valueType="num">
                                      <p:cBhvr>
                                        <p:cTn id="68" dur="2000" fill="hold"/>
                                        <p:tgtEl>
                                          <p:spTgt spid="37"/>
                                        </p:tgtEl>
                                        <p:attrNameLst>
                                          <p:attrName>ppt_h</p:attrName>
                                        </p:attrNameLst>
                                      </p:cBhvr>
                                      <p:tavLst>
                                        <p:tav tm="0">
                                          <p:val>
                                            <p:strVal val="#ppt_h"/>
                                          </p:val>
                                        </p:tav>
                                        <p:tav tm="100000">
                                          <p:val>
                                            <p:strVal val="#ppt_h"/>
                                          </p:val>
                                        </p:tav>
                                      </p:tavLst>
                                    </p:anim>
                                  </p:childTnLst>
                                </p:cTn>
                              </p:par>
                              <p:par>
                                <p:cTn id="69" presetID="45"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2000"/>
                                        <p:tgtEl>
                                          <p:spTgt spid="36"/>
                                        </p:tgtEl>
                                      </p:cBhvr>
                                    </p:animEffect>
                                    <p:anim calcmode="lin" valueType="num">
                                      <p:cBhvr>
                                        <p:cTn id="72" dur="2000" fill="hold"/>
                                        <p:tgtEl>
                                          <p:spTgt spid="36"/>
                                        </p:tgtEl>
                                        <p:attrNameLst>
                                          <p:attrName>ppt_w</p:attrName>
                                        </p:attrNameLst>
                                      </p:cBhvr>
                                      <p:tavLst>
                                        <p:tav tm="0" fmla="#ppt_w*sin(2.5*pi*$)">
                                          <p:val>
                                            <p:fltVal val="0"/>
                                          </p:val>
                                        </p:tav>
                                        <p:tav tm="100000">
                                          <p:val>
                                            <p:fltVal val="1"/>
                                          </p:val>
                                        </p:tav>
                                      </p:tavLst>
                                    </p:anim>
                                    <p:anim calcmode="lin" valueType="num">
                                      <p:cBhvr>
                                        <p:cTn id="73" dur="2000" fill="hold"/>
                                        <p:tgtEl>
                                          <p:spTgt spid="36"/>
                                        </p:tgtEl>
                                        <p:attrNameLst>
                                          <p:attrName>ppt_h</p:attrName>
                                        </p:attrNameLst>
                                      </p:cBhvr>
                                      <p:tavLst>
                                        <p:tav tm="0">
                                          <p:val>
                                            <p:strVal val="#ppt_h"/>
                                          </p:val>
                                        </p:tav>
                                        <p:tav tm="100000">
                                          <p:val>
                                            <p:strVal val="#ppt_h"/>
                                          </p:val>
                                        </p:tav>
                                      </p:tavLst>
                                    </p:anim>
                                  </p:childTnLst>
                                </p:cTn>
                              </p:par>
                              <p:par>
                                <p:cTn id="74" presetID="45"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2000"/>
                                        <p:tgtEl>
                                          <p:spTgt spid="35"/>
                                        </p:tgtEl>
                                      </p:cBhvr>
                                    </p:animEffect>
                                    <p:anim calcmode="lin" valueType="num">
                                      <p:cBhvr>
                                        <p:cTn id="77" dur="2000" fill="hold"/>
                                        <p:tgtEl>
                                          <p:spTgt spid="35"/>
                                        </p:tgtEl>
                                        <p:attrNameLst>
                                          <p:attrName>ppt_w</p:attrName>
                                        </p:attrNameLst>
                                      </p:cBhvr>
                                      <p:tavLst>
                                        <p:tav tm="0" fmla="#ppt_w*sin(2.5*pi*$)">
                                          <p:val>
                                            <p:fltVal val="0"/>
                                          </p:val>
                                        </p:tav>
                                        <p:tav tm="100000">
                                          <p:val>
                                            <p:fltVal val="1"/>
                                          </p:val>
                                        </p:tav>
                                      </p:tavLst>
                                    </p:anim>
                                    <p:anim calcmode="lin" valueType="num">
                                      <p:cBhvr>
                                        <p:cTn id="78" dur="2000" fill="hold"/>
                                        <p:tgtEl>
                                          <p:spTgt spid="35"/>
                                        </p:tgtEl>
                                        <p:attrNameLst>
                                          <p:attrName>ppt_h</p:attrName>
                                        </p:attrNameLst>
                                      </p:cBhvr>
                                      <p:tavLst>
                                        <p:tav tm="0">
                                          <p:val>
                                            <p:strVal val="#ppt_h"/>
                                          </p:val>
                                        </p:tav>
                                        <p:tav tm="100000">
                                          <p:val>
                                            <p:strVal val="#ppt_h"/>
                                          </p:val>
                                        </p:tav>
                                      </p:tavLst>
                                    </p:anim>
                                  </p:childTnLst>
                                </p:cTn>
                              </p:par>
                              <p:par>
                                <p:cTn id="79" presetID="45"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2000"/>
                                        <p:tgtEl>
                                          <p:spTgt spid="38"/>
                                        </p:tgtEl>
                                      </p:cBhvr>
                                    </p:animEffect>
                                    <p:anim calcmode="lin" valueType="num">
                                      <p:cBhvr>
                                        <p:cTn id="82" dur="2000" fill="hold"/>
                                        <p:tgtEl>
                                          <p:spTgt spid="38"/>
                                        </p:tgtEl>
                                        <p:attrNameLst>
                                          <p:attrName>ppt_w</p:attrName>
                                        </p:attrNameLst>
                                      </p:cBhvr>
                                      <p:tavLst>
                                        <p:tav tm="0" fmla="#ppt_w*sin(2.5*pi*$)">
                                          <p:val>
                                            <p:fltVal val="0"/>
                                          </p:val>
                                        </p:tav>
                                        <p:tav tm="100000">
                                          <p:val>
                                            <p:fltVal val="1"/>
                                          </p:val>
                                        </p:tav>
                                      </p:tavLst>
                                    </p:anim>
                                    <p:anim calcmode="lin" valueType="num">
                                      <p:cBhvr>
                                        <p:cTn id="83" dur="2000" fill="hold"/>
                                        <p:tgtEl>
                                          <p:spTgt spid="38"/>
                                        </p:tgtEl>
                                        <p:attrNameLst>
                                          <p:attrName>ppt_h</p:attrName>
                                        </p:attrNameLst>
                                      </p:cBhvr>
                                      <p:tavLst>
                                        <p:tav tm="0">
                                          <p:val>
                                            <p:strVal val="#ppt_h"/>
                                          </p:val>
                                        </p:tav>
                                        <p:tav tm="100000">
                                          <p:val>
                                            <p:strVal val="#ppt_h"/>
                                          </p:val>
                                        </p:tav>
                                      </p:tavLst>
                                    </p:anim>
                                  </p:childTnLst>
                                </p:cTn>
                              </p:par>
                              <p:par>
                                <p:cTn id="84" presetID="45"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2000"/>
                                        <p:tgtEl>
                                          <p:spTgt spid="39"/>
                                        </p:tgtEl>
                                      </p:cBhvr>
                                    </p:animEffect>
                                    <p:anim calcmode="lin" valueType="num">
                                      <p:cBhvr>
                                        <p:cTn id="87" dur="2000" fill="hold"/>
                                        <p:tgtEl>
                                          <p:spTgt spid="39"/>
                                        </p:tgtEl>
                                        <p:attrNameLst>
                                          <p:attrName>ppt_w</p:attrName>
                                        </p:attrNameLst>
                                      </p:cBhvr>
                                      <p:tavLst>
                                        <p:tav tm="0" fmla="#ppt_w*sin(2.5*pi*$)">
                                          <p:val>
                                            <p:fltVal val="0"/>
                                          </p:val>
                                        </p:tav>
                                        <p:tav tm="100000">
                                          <p:val>
                                            <p:fltVal val="1"/>
                                          </p:val>
                                        </p:tav>
                                      </p:tavLst>
                                    </p:anim>
                                    <p:anim calcmode="lin" valueType="num">
                                      <p:cBhvr>
                                        <p:cTn id="88" dur="2000" fill="hold"/>
                                        <p:tgtEl>
                                          <p:spTgt spid="39"/>
                                        </p:tgtEl>
                                        <p:attrNameLst>
                                          <p:attrName>ppt_h</p:attrName>
                                        </p:attrNameLst>
                                      </p:cBhvr>
                                      <p:tavLst>
                                        <p:tav tm="0">
                                          <p:val>
                                            <p:strVal val="#ppt_h"/>
                                          </p:val>
                                        </p:tav>
                                        <p:tav tm="100000">
                                          <p:val>
                                            <p:strVal val="#ppt_h"/>
                                          </p:val>
                                        </p:tav>
                                      </p:tavLst>
                                    </p:anim>
                                  </p:childTnLst>
                                </p:cTn>
                              </p:par>
                              <p:par>
                                <p:cTn id="89" presetID="45"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0"/>
                                        <p:tgtEl>
                                          <p:spTgt spid="40"/>
                                        </p:tgtEl>
                                      </p:cBhvr>
                                    </p:animEffect>
                                    <p:anim calcmode="lin" valueType="num">
                                      <p:cBhvr>
                                        <p:cTn id="92" dur="2000" fill="hold"/>
                                        <p:tgtEl>
                                          <p:spTgt spid="40"/>
                                        </p:tgtEl>
                                        <p:attrNameLst>
                                          <p:attrName>ppt_w</p:attrName>
                                        </p:attrNameLst>
                                      </p:cBhvr>
                                      <p:tavLst>
                                        <p:tav tm="0" fmla="#ppt_w*sin(2.5*pi*$)">
                                          <p:val>
                                            <p:fltVal val="0"/>
                                          </p:val>
                                        </p:tav>
                                        <p:tav tm="100000">
                                          <p:val>
                                            <p:fltVal val="1"/>
                                          </p:val>
                                        </p:tav>
                                      </p:tavLst>
                                    </p:anim>
                                    <p:anim calcmode="lin" valueType="num">
                                      <p:cBhvr>
                                        <p:cTn id="93" dur="2000" fill="hold"/>
                                        <p:tgtEl>
                                          <p:spTgt spid="40"/>
                                        </p:tgtEl>
                                        <p:attrNameLst>
                                          <p:attrName>ppt_h</p:attrName>
                                        </p:attrNameLst>
                                      </p:cBhvr>
                                      <p:tavLst>
                                        <p:tav tm="0">
                                          <p:val>
                                            <p:strVal val="#ppt_h"/>
                                          </p:val>
                                        </p:tav>
                                        <p:tav tm="100000">
                                          <p:val>
                                            <p:strVal val="#ppt_h"/>
                                          </p:val>
                                        </p:tav>
                                      </p:tavLst>
                                    </p:anim>
                                  </p:childTnLst>
                                </p:cTn>
                              </p:par>
                              <p:par>
                                <p:cTn id="94" presetID="45" presetClass="entr" presetSubtype="0" fill="hold" grpId="0"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2000"/>
                                        <p:tgtEl>
                                          <p:spTgt spid="41"/>
                                        </p:tgtEl>
                                      </p:cBhvr>
                                    </p:animEffect>
                                    <p:anim calcmode="lin" valueType="num">
                                      <p:cBhvr>
                                        <p:cTn id="97" dur="2000" fill="hold"/>
                                        <p:tgtEl>
                                          <p:spTgt spid="41"/>
                                        </p:tgtEl>
                                        <p:attrNameLst>
                                          <p:attrName>ppt_w</p:attrName>
                                        </p:attrNameLst>
                                      </p:cBhvr>
                                      <p:tavLst>
                                        <p:tav tm="0" fmla="#ppt_w*sin(2.5*pi*$)">
                                          <p:val>
                                            <p:fltVal val="0"/>
                                          </p:val>
                                        </p:tav>
                                        <p:tav tm="100000">
                                          <p:val>
                                            <p:fltVal val="1"/>
                                          </p:val>
                                        </p:tav>
                                      </p:tavLst>
                                    </p:anim>
                                    <p:anim calcmode="lin" valueType="num">
                                      <p:cBhvr>
                                        <p:cTn id="98" dur="2000" fill="hold"/>
                                        <p:tgtEl>
                                          <p:spTgt spid="41"/>
                                        </p:tgtEl>
                                        <p:attrNameLst>
                                          <p:attrName>ppt_h</p:attrName>
                                        </p:attrNameLst>
                                      </p:cBhvr>
                                      <p:tavLst>
                                        <p:tav tm="0">
                                          <p:val>
                                            <p:strVal val="#ppt_h"/>
                                          </p:val>
                                        </p:tav>
                                        <p:tav tm="100000">
                                          <p:val>
                                            <p:strVal val="#ppt_h"/>
                                          </p:val>
                                        </p:tav>
                                      </p:tavLst>
                                    </p:anim>
                                  </p:childTnLst>
                                </p:cTn>
                              </p:par>
                              <p:par>
                                <p:cTn id="99" presetID="45"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2000"/>
                                        <p:tgtEl>
                                          <p:spTgt spid="42"/>
                                        </p:tgtEl>
                                      </p:cBhvr>
                                    </p:animEffect>
                                    <p:anim calcmode="lin" valueType="num">
                                      <p:cBhvr>
                                        <p:cTn id="102" dur="2000" fill="hold"/>
                                        <p:tgtEl>
                                          <p:spTgt spid="42"/>
                                        </p:tgtEl>
                                        <p:attrNameLst>
                                          <p:attrName>ppt_w</p:attrName>
                                        </p:attrNameLst>
                                      </p:cBhvr>
                                      <p:tavLst>
                                        <p:tav tm="0" fmla="#ppt_w*sin(2.5*pi*$)">
                                          <p:val>
                                            <p:fltVal val="0"/>
                                          </p:val>
                                        </p:tav>
                                        <p:tav tm="100000">
                                          <p:val>
                                            <p:fltVal val="1"/>
                                          </p:val>
                                        </p:tav>
                                      </p:tavLst>
                                    </p:anim>
                                    <p:anim calcmode="lin" valueType="num">
                                      <p:cBhvr>
                                        <p:cTn id="103" dur="2000" fill="hold"/>
                                        <p:tgtEl>
                                          <p:spTgt spid="42"/>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2000"/>
                                        <p:tgtEl>
                                          <p:spTgt spid="43"/>
                                        </p:tgtEl>
                                      </p:cBhvr>
                                    </p:animEffect>
                                    <p:anim calcmode="lin" valueType="num">
                                      <p:cBhvr>
                                        <p:cTn id="107" dur="2000" fill="hold"/>
                                        <p:tgtEl>
                                          <p:spTgt spid="43"/>
                                        </p:tgtEl>
                                        <p:attrNameLst>
                                          <p:attrName>ppt_w</p:attrName>
                                        </p:attrNameLst>
                                      </p:cBhvr>
                                      <p:tavLst>
                                        <p:tav tm="0" fmla="#ppt_w*sin(2.5*pi*$)">
                                          <p:val>
                                            <p:fltVal val="0"/>
                                          </p:val>
                                        </p:tav>
                                        <p:tav tm="100000">
                                          <p:val>
                                            <p:fltVal val="1"/>
                                          </p:val>
                                        </p:tav>
                                      </p:tavLst>
                                    </p:anim>
                                    <p:anim calcmode="lin" valueType="num">
                                      <p:cBhvr>
                                        <p:cTn id="108" dur="2000" fill="hold"/>
                                        <p:tgtEl>
                                          <p:spTgt spid="43"/>
                                        </p:tgtEl>
                                        <p:attrNameLst>
                                          <p:attrName>ppt_h</p:attrName>
                                        </p:attrNameLst>
                                      </p:cBhvr>
                                      <p:tavLst>
                                        <p:tav tm="0">
                                          <p:val>
                                            <p:strVal val="#ppt_h"/>
                                          </p:val>
                                        </p:tav>
                                        <p:tav tm="100000">
                                          <p:val>
                                            <p:strVal val="#ppt_h"/>
                                          </p:val>
                                        </p:tav>
                                      </p:tavLst>
                                    </p:anim>
                                  </p:childTnLst>
                                </p:cTn>
                              </p:par>
                              <p:par>
                                <p:cTn id="109" presetID="45"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0"/>
                                        <p:tgtEl>
                                          <p:spTgt spid="45"/>
                                        </p:tgtEl>
                                      </p:cBhvr>
                                    </p:animEffect>
                                    <p:anim calcmode="lin" valueType="num">
                                      <p:cBhvr>
                                        <p:cTn id="112" dur="2000" fill="hold"/>
                                        <p:tgtEl>
                                          <p:spTgt spid="45"/>
                                        </p:tgtEl>
                                        <p:attrNameLst>
                                          <p:attrName>ppt_w</p:attrName>
                                        </p:attrNameLst>
                                      </p:cBhvr>
                                      <p:tavLst>
                                        <p:tav tm="0" fmla="#ppt_w*sin(2.5*pi*$)">
                                          <p:val>
                                            <p:fltVal val="0"/>
                                          </p:val>
                                        </p:tav>
                                        <p:tav tm="100000">
                                          <p:val>
                                            <p:fltVal val="1"/>
                                          </p:val>
                                        </p:tav>
                                      </p:tavLst>
                                    </p:anim>
                                    <p:anim calcmode="lin" valueType="num">
                                      <p:cBhvr>
                                        <p:cTn id="113" dur="2000" fill="hold"/>
                                        <p:tgtEl>
                                          <p:spTgt spid="45"/>
                                        </p:tgtEl>
                                        <p:attrNameLst>
                                          <p:attrName>ppt_h</p:attrName>
                                        </p:attrNameLst>
                                      </p:cBhvr>
                                      <p:tavLst>
                                        <p:tav tm="0">
                                          <p:val>
                                            <p:strVal val="#ppt_h"/>
                                          </p:val>
                                        </p:tav>
                                        <p:tav tm="100000">
                                          <p:val>
                                            <p:strVal val="#ppt_h"/>
                                          </p:val>
                                        </p:tav>
                                      </p:tavLst>
                                    </p:anim>
                                  </p:childTnLst>
                                </p:cTn>
                              </p:par>
                              <p:par>
                                <p:cTn id="114" presetID="45" presetClass="entr" presetSubtype="0" fill="hold" grpId="0" nodeType="with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2000"/>
                                        <p:tgtEl>
                                          <p:spTgt spid="49"/>
                                        </p:tgtEl>
                                      </p:cBhvr>
                                    </p:animEffect>
                                    <p:anim calcmode="lin" valueType="num">
                                      <p:cBhvr>
                                        <p:cTn id="117" dur="2000" fill="hold"/>
                                        <p:tgtEl>
                                          <p:spTgt spid="49"/>
                                        </p:tgtEl>
                                        <p:attrNameLst>
                                          <p:attrName>ppt_w</p:attrName>
                                        </p:attrNameLst>
                                      </p:cBhvr>
                                      <p:tavLst>
                                        <p:tav tm="0" fmla="#ppt_w*sin(2.5*pi*$)">
                                          <p:val>
                                            <p:fltVal val="0"/>
                                          </p:val>
                                        </p:tav>
                                        <p:tav tm="100000">
                                          <p:val>
                                            <p:fltVal val="1"/>
                                          </p:val>
                                        </p:tav>
                                      </p:tavLst>
                                    </p:anim>
                                    <p:anim calcmode="lin" valueType="num">
                                      <p:cBhvr>
                                        <p:cTn id="118" dur="2000" fill="hold"/>
                                        <p:tgtEl>
                                          <p:spTgt spid="49"/>
                                        </p:tgtEl>
                                        <p:attrNameLst>
                                          <p:attrName>ppt_h</p:attrName>
                                        </p:attrNameLst>
                                      </p:cBhvr>
                                      <p:tavLst>
                                        <p:tav tm="0">
                                          <p:val>
                                            <p:strVal val="#ppt_h"/>
                                          </p:val>
                                        </p:tav>
                                        <p:tav tm="100000">
                                          <p:val>
                                            <p:strVal val="#ppt_h"/>
                                          </p:val>
                                        </p:tav>
                                      </p:tavLst>
                                    </p:anim>
                                  </p:childTnLst>
                                </p:cTn>
                              </p:par>
                              <p:par>
                                <p:cTn id="119" presetID="45" presetClass="entr" presetSubtype="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fade">
                                      <p:cBhvr>
                                        <p:cTn id="121" dur="2000"/>
                                        <p:tgtEl>
                                          <p:spTgt spid="50"/>
                                        </p:tgtEl>
                                      </p:cBhvr>
                                    </p:animEffect>
                                    <p:anim calcmode="lin" valueType="num">
                                      <p:cBhvr>
                                        <p:cTn id="122" dur="2000" fill="hold"/>
                                        <p:tgtEl>
                                          <p:spTgt spid="50"/>
                                        </p:tgtEl>
                                        <p:attrNameLst>
                                          <p:attrName>ppt_w</p:attrName>
                                        </p:attrNameLst>
                                      </p:cBhvr>
                                      <p:tavLst>
                                        <p:tav tm="0" fmla="#ppt_w*sin(2.5*pi*$)">
                                          <p:val>
                                            <p:fltVal val="0"/>
                                          </p:val>
                                        </p:tav>
                                        <p:tav tm="100000">
                                          <p:val>
                                            <p:fltVal val="1"/>
                                          </p:val>
                                        </p:tav>
                                      </p:tavLst>
                                    </p:anim>
                                    <p:anim calcmode="lin" valueType="num">
                                      <p:cBhvr>
                                        <p:cTn id="123" dur="2000" fill="hold"/>
                                        <p:tgtEl>
                                          <p:spTgt spid="50"/>
                                        </p:tgtEl>
                                        <p:attrNameLst>
                                          <p:attrName>ppt_h</p:attrName>
                                        </p:attrNameLst>
                                      </p:cBhvr>
                                      <p:tavLst>
                                        <p:tav tm="0">
                                          <p:val>
                                            <p:strVal val="#ppt_h"/>
                                          </p:val>
                                        </p:tav>
                                        <p:tav tm="100000">
                                          <p:val>
                                            <p:strVal val="#ppt_h"/>
                                          </p:val>
                                        </p:tav>
                                      </p:tavLst>
                                    </p:anim>
                                  </p:childTnLst>
                                </p:cTn>
                              </p:par>
                              <p:par>
                                <p:cTn id="124" presetID="45" presetClass="entr" presetSubtype="0" fill="hold" grpId="0" nodeType="withEffect">
                                  <p:stCondLst>
                                    <p:cond delay="0"/>
                                  </p:stCondLst>
                                  <p:childTnLst>
                                    <p:set>
                                      <p:cBhvr>
                                        <p:cTn id="125" dur="1" fill="hold">
                                          <p:stCondLst>
                                            <p:cond delay="0"/>
                                          </p:stCondLst>
                                        </p:cTn>
                                        <p:tgtEl>
                                          <p:spTgt spid="51"/>
                                        </p:tgtEl>
                                        <p:attrNameLst>
                                          <p:attrName>style.visibility</p:attrName>
                                        </p:attrNameLst>
                                      </p:cBhvr>
                                      <p:to>
                                        <p:strVal val="visible"/>
                                      </p:to>
                                    </p:set>
                                    <p:animEffect transition="in" filter="fade">
                                      <p:cBhvr>
                                        <p:cTn id="126" dur="2000"/>
                                        <p:tgtEl>
                                          <p:spTgt spid="51"/>
                                        </p:tgtEl>
                                      </p:cBhvr>
                                    </p:animEffect>
                                    <p:anim calcmode="lin" valueType="num">
                                      <p:cBhvr>
                                        <p:cTn id="127" dur="2000" fill="hold"/>
                                        <p:tgtEl>
                                          <p:spTgt spid="51"/>
                                        </p:tgtEl>
                                        <p:attrNameLst>
                                          <p:attrName>ppt_w</p:attrName>
                                        </p:attrNameLst>
                                      </p:cBhvr>
                                      <p:tavLst>
                                        <p:tav tm="0" fmla="#ppt_w*sin(2.5*pi*$)">
                                          <p:val>
                                            <p:fltVal val="0"/>
                                          </p:val>
                                        </p:tav>
                                        <p:tav tm="100000">
                                          <p:val>
                                            <p:fltVal val="1"/>
                                          </p:val>
                                        </p:tav>
                                      </p:tavLst>
                                    </p:anim>
                                    <p:anim calcmode="lin" valueType="num">
                                      <p:cBhvr>
                                        <p:cTn id="128" dur="2000" fill="hold"/>
                                        <p:tgtEl>
                                          <p:spTgt spid="51"/>
                                        </p:tgtEl>
                                        <p:attrNameLst>
                                          <p:attrName>ppt_h</p:attrName>
                                        </p:attrNameLst>
                                      </p:cBhvr>
                                      <p:tavLst>
                                        <p:tav tm="0">
                                          <p:val>
                                            <p:strVal val="#ppt_h"/>
                                          </p:val>
                                        </p:tav>
                                        <p:tav tm="100000">
                                          <p:val>
                                            <p:strVal val="#ppt_h"/>
                                          </p:val>
                                        </p:tav>
                                      </p:tavLst>
                                    </p:anim>
                                  </p:childTnLst>
                                </p:cTn>
                              </p:par>
                              <p:par>
                                <p:cTn id="129" presetID="45" presetClass="entr" presetSubtype="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fade">
                                      <p:cBhvr>
                                        <p:cTn id="131" dur="2000"/>
                                        <p:tgtEl>
                                          <p:spTgt spid="52"/>
                                        </p:tgtEl>
                                      </p:cBhvr>
                                    </p:animEffect>
                                    <p:anim calcmode="lin" valueType="num">
                                      <p:cBhvr>
                                        <p:cTn id="132" dur="2000" fill="hold"/>
                                        <p:tgtEl>
                                          <p:spTgt spid="52"/>
                                        </p:tgtEl>
                                        <p:attrNameLst>
                                          <p:attrName>ppt_w</p:attrName>
                                        </p:attrNameLst>
                                      </p:cBhvr>
                                      <p:tavLst>
                                        <p:tav tm="0" fmla="#ppt_w*sin(2.5*pi*$)">
                                          <p:val>
                                            <p:fltVal val="0"/>
                                          </p:val>
                                        </p:tav>
                                        <p:tav tm="100000">
                                          <p:val>
                                            <p:fltVal val="1"/>
                                          </p:val>
                                        </p:tav>
                                      </p:tavLst>
                                    </p:anim>
                                    <p:anim calcmode="lin" valueType="num">
                                      <p:cBhvr>
                                        <p:cTn id="133" dur="2000" fill="hold"/>
                                        <p:tgtEl>
                                          <p:spTgt spid="52"/>
                                        </p:tgtEl>
                                        <p:attrNameLst>
                                          <p:attrName>ppt_h</p:attrName>
                                        </p:attrNameLst>
                                      </p:cBhvr>
                                      <p:tavLst>
                                        <p:tav tm="0">
                                          <p:val>
                                            <p:strVal val="#ppt_h"/>
                                          </p:val>
                                        </p:tav>
                                        <p:tav tm="100000">
                                          <p:val>
                                            <p:strVal val="#ppt_h"/>
                                          </p:val>
                                        </p:tav>
                                      </p:tavLst>
                                    </p:anim>
                                  </p:childTnLst>
                                </p:cTn>
                              </p:par>
                              <p:par>
                                <p:cTn id="134" presetID="45" presetClass="entr" presetSubtype="0" fill="hold" grpId="0"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2000"/>
                                        <p:tgtEl>
                                          <p:spTgt spid="53"/>
                                        </p:tgtEl>
                                      </p:cBhvr>
                                    </p:animEffect>
                                    <p:anim calcmode="lin" valueType="num">
                                      <p:cBhvr>
                                        <p:cTn id="137" dur="2000" fill="hold"/>
                                        <p:tgtEl>
                                          <p:spTgt spid="53"/>
                                        </p:tgtEl>
                                        <p:attrNameLst>
                                          <p:attrName>ppt_w</p:attrName>
                                        </p:attrNameLst>
                                      </p:cBhvr>
                                      <p:tavLst>
                                        <p:tav tm="0" fmla="#ppt_w*sin(2.5*pi*$)">
                                          <p:val>
                                            <p:fltVal val="0"/>
                                          </p:val>
                                        </p:tav>
                                        <p:tav tm="100000">
                                          <p:val>
                                            <p:fltVal val="1"/>
                                          </p:val>
                                        </p:tav>
                                      </p:tavLst>
                                    </p:anim>
                                    <p:anim calcmode="lin" valueType="num">
                                      <p:cBhvr>
                                        <p:cTn id="138" dur="2000" fill="hold"/>
                                        <p:tgtEl>
                                          <p:spTgt spid="53"/>
                                        </p:tgtEl>
                                        <p:attrNameLst>
                                          <p:attrName>ppt_h</p:attrName>
                                        </p:attrNameLst>
                                      </p:cBhvr>
                                      <p:tavLst>
                                        <p:tav tm="0">
                                          <p:val>
                                            <p:strVal val="#ppt_h"/>
                                          </p:val>
                                        </p:tav>
                                        <p:tav tm="100000">
                                          <p:val>
                                            <p:strVal val="#ppt_h"/>
                                          </p:val>
                                        </p:tav>
                                      </p:tavLst>
                                    </p:anim>
                                  </p:childTnLst>
                                </p:cTn>
                              </p:par>
                            </p:childTnLst>
                          </p:cTn>
                        </p:par>
                        <p:par>
                          <p:cTn id="139" fill="hold">
                            <p:stCondLst>
                              <p:cond delay="2000"/>
                            </p:stCondLst>
                            <p:childTnLst>
                              <p:par>
                                <p:cTn id="140" presetID="42" presetClass="entr" presetSubtype="0" fill="hold" grpId="0" nodeType="afterEffect">
                                  <p:stCondLst>
                                    <p:cond delay="0"/>
                                  </p:stCondLst>
                                  <p:childTnLst>
                                    <p:set>
                                      <p:cBhvr>
                                        <p:cTn id="141" dur="1" fill="hold">
                                          <p:stCondLst>
                                            <p:cond delay="0"/>
                                          </p:stCondLst>
                                        </p:cTn>
                                        <p:tgtEl>
                                          <p:spTgt spid="44"/>
                                        </p:tgtEl>
                                        <p:attrNameLst>
                                          <p:attrName>style.visibility</p:attrName>
                                        </p:attrNameLst>
                                      </p:cBhvr>
                                      <p:to>
                                        <p:strVal val="visible"/>
                                      </p:to>
                                    </p:set>
                                    <p:animEffect transition="in" filter="fade">
                                      <p:cBhvr>
                                        <p:cTn id="142" dur="1000"/>
                                        <p:tgtEl>
                                          <p:spTgt spid="44"/>
                                        </p:tgtEl>
                                      </p:cBhvr>
                                    </p:animEffect>
                                    <p:anim calcmode="lin" valueType="num">
                                      <p:cBhvr>
                                        <p:cTn id="143" dur="1000" fill="hold"/>
                                        <p:tgtEl>
                                          <p:spTgt spid="44"/>
                                        </p:tgtEl>
                                        <p:attrNameLst>
                                          <p:attrName>ppt_x</p:attrName>
                                        </p:attrNameLst>
                                      </p:cBhvr>
                                      <p:tavLst>
                                        <p:tav tm="0">
                                          <p:val>
                                            <p:strVal val="#ppt_x"/>
                                          </p:val>
                                        </p:tav>
                                        <p:tav tm="100000">
                                          <p:val>
                                            <p:strVal val="#ppt_x"/>
                                          </p:val>
                                        </p:tav>
                                      </p:tavLst>
                                    </p:anim>
                                    <p:anim calcmode="lin" valueType="num">
                                      <p:cBhvr>
                                        <p:cTn id="144" dur="1000" fill="hold"/>
                                        <p:tgtEl>
                                          <p:spTgt spid="44"/>
                                        </p:tgtEl>
                                        <p:attrNameLst>
                                          <p:attrName>ppt_y</p:attrName>
                                        </p:attrNameLst>
                                      </p:cBhvr>
                                      <p:tavLst>
                                        <p:tav tm="0">
                                          <p:val>
                                            <p:strVal val="#ppt_y+.1"/>
                                          </p:val>
                                        </p:tav>
                                        <p:tav tm="100000">
                                          <p:val>
                                            <p:strVal val="#ppt_y"/>
                                          </p:val>
                                        </p:tav>
                                      </p:tavLst>
                                    </p:anim>
                                  </p:childTnLst>
                                </p:cTn>
                              </p:par>
                            </p:childTnLst>
                          </p:cTn>
                        </p:par>
                        <p:par>
                          <p:cTn id="145" fill="hold">
                            <p:stCondLst>
                              <p:cond delay="3000"/>
                            </p:stCondLst>
                            <p:childTnLst>
                              <p:par>
                                <p:cTn id="146" presetID="42" presetClass="entr" presetSubtype="0" fill="hold" grpId="0" nodeType="after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fade">
                                      <p:cBhvr>
                                        <p:cTn id="148" dur="1000"/>
                                        <p:tgtEl>
                                          <p:spTgt spid="54"/>
                                        </p:tgtEl>
                                      </p:cBhvr>
                                    </p:animEffect>
                                    <p:anim calcmode="lin" valueType="num">
                                      <p:cBhvr>
                                        <p:cTn id="149" dur="1000" fill="hold"/>
                                        <p:tgtEl>
                                          <p:spTgt spid="54"/>
                                        </p:tgtEl>
                                        <p:attrNameLst>
                                          <p:attrName>ppt_x</p:attrName>
                                        </p:attrNameLst>
                                      </p:cBhvr>
                                      <p:tavLst>
                                        <p:tav tm="0">
                                          <p:val>
                                            <p:strVal val="#ppt_x"/>
                                          </p:val>
                                        </p:tav>
                                        <p:tav tm="100000">
                                          <p:val>
                                            <p:strVal val="#ppt_x"/>
                                          </p:val>
                                        </p:tav>
                                      </p:tavLst>
                                    </p:anim>
                                    <p:anim calcmode="lin" valueType="num">
                                      <p:cBhvr>
                                        <p:cTn id="15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0" grpId="0" animBg="1"/>
      <p:bldP spid="21" grpId="0"/>
      <p:bldP spid="22" grpId="0"/>
      <p:bldP spid="38" grpId="0"/>
      <p:bldP spid="39" grpId="0"/>
      <p:bldP spid="40" grpId="0"/>
      <p:bldP spid="41" grpId="0"/>
      <p:bldP spid="42" grpId="0"/>
      <p:bldP spid="43" grpId="0"/>
      <p:bldP spid="44" grpId="0"/>
      <p:bldP spid="45" grpId="0"/>
      <p:bldP spid="49" grpId="0"/>
      <p:bldP spid="50" grpId="0" animBg="1"/>
      <p:bldP spid="51" grpId="0" animBg="1"/>
      <p:bldP spid="52" grpId="0" animBg="1"/>
      <p:bldP spid="53" grpId="0" animBg="1"/>
      <p:bldP spid="54" grpId="0"/>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rot="21574610">
            <a:off x="3520535" y="1130689"/>
            <a:ext cx="2806637" cy="2806633"/>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2">
                    <a:lumMod val="60000"/>
                    <a:lumOff val="40000"/>
                  </a:schemeClr>
                </a:gs>
              </a:gsLst>
              <a:lin ang="13500000" scaled="1"/>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4374610">
            <a:off x="2457315" y="3004055"/>
            <a:ext cx="2806633" cy="2806637"/>
          </a:xfrm>
          <a:prstGeom prst="ellipse">
            <a:avLst/>
          </a:prstGeom>
          <a:gradFill flip="none" rotWithShape="1">
            <a:gsLst>
              <a:gs pos="0">
                <a:schemeClr val="accent1">
                  <a:lumMod val="5000"/>
                  <a:lumOff val="95000"/>
                </a:schemeClr>
              </a:gs>
              <a:gs pos="100000">
                <a:schemeClr val="bg1">
                  <a:lumMod val="65000"/>
                </a:schemeClr>
              </a:gs>
            </a:gsLst>
            <a:lin ang="9600000" scaled="0"/>
            <a:tileRect/>
          </a:gradFill>
          <a:ln w="25400">
            <a:gradFill flip="none" rotWithShape="1">
              <a:gsLst>
                <a:gs pos="0">
                  <a:schemeClr val="accent1">
                    <a:lumMod val="5000"/>
                    <a:lumOff val="95000"/>
                  </a:schemeClr>
                </a:gs>
                <a:gs pos="100000">
                  <a:schemeClr val="bg2">
                    <a:lumMod val="60000"/>
                    <a:lumOff val="40000"/>
                  </a:schemeClr>
                </a:gs>
              </a:gsLst>
              <a:lin ang="18000000" scaled="0"/>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7174610">
            <a:off x="4611313" y="2988145"/>
            <a:ext cx="2806633" cy="2806637"/>
          </a:xfrm>
          <a:prstGeom prst="ellipse">
            <a:avLst/>
          </a:prstGeom>
          <a:gradFill flip="none" rotWithShape="1">
            <a:gsLst>
              <a:gs pos="0">
                <a:schemeClr val="accent1">
                  <a:lumMod val="5000"/>
                  <a:lumOff val="95000"/>
                </a:schemeClr>
              </a:gs>
              <a:gs pos="100000">
                <a:schemeClr val="bg1">
                  <a:lumMod val="65000"/>
                </a:schemeClr>
              </a:gs>
            </a:gsLst>
            <a:lin ang="16200000" scaled="0"/>
            <a:tileRect/>
          </a:gradFill>
          <a:ln w="25400">
            <a:gradFill flip="none" rotWithShape="1">
              <a:gsLst>
                <a:gs pos="0">
                  <a:schemeClr val="accent1">
                    <a:lumMod val="5000"/>
                    <a:lumOff val="95000"/>
                  </a:schemeClr>
                </a:gs>
                <a:gs pos="100000">
                  <a:schemeClr val="bg2">
                    <a:lumMod val="60000"/>
                    <a:lumOff val="40000"/>
                  </a:schemeClr>
                </a:gs>
              </a:gsLst>
              <a:lin ang="7200000" scaled="0"/>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7174610">
            <a:off x="4171247" y="3928453"/>
            <a:ext cx="1554648" cy="941405"/>
          </a:xfrm>
          <a:custGeom>
            <a:avLst/>
            <a:gdLst>
              <a:gd name="connsiteX0" fmla="*/ 0 w 1254201"/>
              <a:gd name="connsiteY0" fmla="*/ 741887 h 759470"/>
              <a:gd name="connsiteX1" fmla="*/ 28289 w 1254201"/>
              <a:gd name="connsiteY1" fmla="*/ 669414 h 759470"/>
              <a:gd name="connsiteX2" fmla="*/ 81103 w 1254201"/>
              <a:gd name="connsiteY2" fmla="*/ 566247 h 759470"/>
              <a:gd name="connsiteX3" fmla="*/ 1201486 w 1254201"/>
              <a:gd name="connsiteY3" fmla="*/ 8577 h 759470"/>
              <a:gd name="connsiteX4" fmla="*/ 1254201 w 1254201"/>
              <a:gd name="connsiteY4" fmla="*/ 17775 h 759470"/>
              <a:gd name="connsiteX5" fmla="*/ 1235809 w 1254201"/>
              <a:gd name="connsiteY5" fmla="*/ 68025 h 759470"/>
              <a:gd name="connsiteX6" fmla="*/ 192661 w 1254201"/>
              <a:gd name="connsiteY6" fmla="*/ 759470 h 759470"/>
              <a:gd name="connsiteX7" fmla="*/ 76909 w 1254201"/>
              <a:gd name="connsiteY7" fmla="*/ 753625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201" h="759470">
                <a:moveTo>
                  <a:pt x="0" y="741887"/>
                </a:moveTo>
                <a:lnTo>
                  <a:pt x="28289" y="669414"/>
                </a:lnTo>
                <a:cubicBezTo>
                  <a:pt x="43971" y="634522"/>
                  <a:pt x="61564" y="600090"/>
                  <a:pt x="81103" y="566247"/>
                </a:cubicBezTo>
                <a:cubicBezTo>
                  <a:pt x="315572" y="160135"/>
                  <a:pt x="763659" y="-45751"/>
                  <a:pt x="1201486" y="8577"/>
                </a:cubicBezTo>
                <a:lnTo>
                  <a:pt x="1254201" y="17775"/>
                </a:lnTo>
                <a:lnTo>
                  <a:pt x="1235809" y="68025"/>
                </a:lnTo>
                <a:cubicBezTo>
                  <a:pt x="1063944" y="474359"/>
                  <a:pt x="661599" y="759470"/>
                  <a:pt x="192661" y="759470"/>
                </a:cubicBezTo>
                <a:cubicBezTo>
                  <a:pt x="153583" y="759470"/>
                  <a:pt x="114967" y="757490"/>
                  <a:pt x="76909" y="753625"/>
                </a:cubicBezTo>
                <a:close/>
              </a:path>
            </a:pathLst>
          </a:custGeom>
          <a:solidFill>
            <a:schemeClr val="accent5"/>
          </a:solidFill>
          <a:ln>
            <a:noFill/>
          </a:ln>
          <a:effectLst>
            <a:innerShdw blurRad="152400" dist="177800" dir="7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14374610">
            <a:off x="3597000" y="2988506"/>
            <a:ext cx="1554650" cy="941405"/>
          </a:xfrm>
          <a:custGeom>
            <a:avLst/>
            <a:gdLst>
              <a:gd name="connsiteX0" fmla="*/ 1254202 w 1254202"/>
              <a:gd name="connsiteY0" fmla="*/ 17774 h 759470"/>
              <a:gd name="connsiteX1" fmla="*/ 1235810 w 1254202"/>
              <a:gd name="connsiteY1" fmla="*/ 68025 h 759470"/>
              <a:gd name="connsiteX2" fmla="*/ 192662 w 1254202"/>
              <a:gd name="connsiteY2" fmla="*/ 759470 h 759470"/>
              <a:gd name="connsiteX3" fmla="*/ 76910 w 1254202"/>
              <a:gd name="connsiteY3" fmla="*/ 753625 h 759470"/>
              <a:gd name="connsiteX4" fmla="*/ 0 w 1254202"/>
              <a:gd name="connsiteY4" fmla="*/ 741887 h 759470"/>
              <a:gd name="connsiteX5" fmla="*/ 28289 w 1254202"/>
              <a:gd name="connsiteY5" fmla="*/ 669414 h 759470"/>
              <a:gd name="connsiteX6" fmla="*/ 81103 w 1254202"/>
              <a:gd name="connsiteY6" fmla="*/ 566247 h 759470"/>
              <a:gd name="connsiteX7" fmla="*/ 1201486 w 1254202"/>
              <a:gd name="connsiteY7" fmla="*/ 8577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202" h="759470">
                <a:moveTo>
                  <a:pt x="1254202" y="17774"/>
                </a:moveTo>
                <a:lnTo>
                  <a:pt x="1235810" y="68025"/>
                </a:lnTo>
                <a:cubicBezTo>
                  <a:pt x="1063945" y="474358"/>
                  <a:pt x="661600" y="759470"/>
                  <a:pt x="192662" y="759470"/>
                </a:cubicBezTo>
                <a:cubicBezTo>
                  <a:pt x="153584" y="759470"/>
                  <a:pt x="114968" y="757490"/>
                  <a:pt x="76910" y="753625"/>
                </a:cubicBezTo>
                <a:lnTo>
                  <a:pt x="0" y="741887"/>
                </a:lnTo>
                <a:lnTo>
                  <a:pt x="28289" y="669414"/>
                </a:lnTo>
                <a:cubicBezTo>
                  <a:pt x="43971" y="634522"/>
                  <a:pt x="61564" y="600090"/>
                  <a:pt x="81103" y="566247"/>
                </a:cubicBezTo>
                <a:cubicBezTo>
                  <a:pt x="315572" y="160136"/>
                  <a:pt x="763659" y="-45751"/>
                  <a:pt x="1201486" y="8577"/>
                </a:cubicBezTo>
                <a:close/>
              </a:path>
            </a:pathLst>
          </a:custGeom>
          <a:solidFill>
            <a:schemeClr val="accent2"/>
          </a:solidFill>
          <a:ln>
            <a:noFill/>
          </a:ln>
          <a:effectLst>
            <a:innerShdw blurRad="152400" dist="177800" dir="19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21574610">
            <a:off x="4693319" y="2989171"/>
            <a:ext cx="1550432" cy="941403"/>
          </a:xfrm>
          <a:custGeom>
            <a:avLst/>
            <a:gdLst>
              <a:gd name="connsiteX0" fmla="*/ 565035 w 1250798"/>
              <a:gd name="connsiteY0" fmla="*/ 114747 h 759470"/>
              <a:gd name="connsiteX1" fmla="*/ 1201486 w 1250798"/>
              <a:gd name="connsiteY1" fmla="*/ 8577 h 759470"/>
              <a:gd name="connsiteX2" fmla="*/ 1250798 w 1250798"/>
              <a:gd name="connsiteY2" fmla="*/ 19739 h 759470"/>
              <a:gd name="connsiteX3" fmla="*/ 1235810 w 1250798"/>
              <a:gd name="connsiteY3" fmla="*/ 68025 h 759470"/>
              <a:gd name="connsiteX4" fmla="*/ 192662 w 1250798"/>
              <a:gd name="connsiteY4" fmla="*/ 759470 h 759470"/>
              <a:gd name="connsiteX5" fmla="*/ 76910 w 1250798"/>
              <a:gd name="connsiteY5" fmla="*/ 753625 h 759470"/>
              <a:gd name="connsiteX6" fmla="*/ 0 w 1250798"/>
              <a:gd name="connsiteY6" fmla="*/ 741887 h 759470"/>
              <a:gd name="connsiteX7" fmla="*/ 28289 w 1250798"/>
              <a:gd name="connsiteY7" fmla="*/ 669414 h 759470"/>
              <a:gd name="connsiteX8" fmla="*/ 81103 w 1250798"/>
              <a:gd name="connsiteY8" fmla="*/ 566247 h 759470"/>
              <a:gd name="connsiteX9" fmla="*/ 565035 w 1250798"/>
              <a:gd name="connsiteY9" fmla="*/ 114747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0798" h="759470">
                <a:moveTo>
                  <a:pt x="565035" y="114747"/>
                </a:moveTo>
                <a:cubicBezTo>
                  <a:pt x="761094" y="19302"/>
                  <a:pt x="982573" y="-18587"/>
                  <a:pt x="1201486" y="8577"/>
                </a:cubicBezTo>
                <a:lnTo>
                  <a:pt x="1250798" y="19739"/>
                </a:lnTo>
                <a:lnTo>
                  <a:pt x="1235810" y="68025"/>
                </a:lnTo>
                <a:cubicBezTo>
                  <a:pt x="1063946" y="474359"/>
                  <a:pt x="661599" y="759470"/>
                  <a:pt x="192662" y="759470"/>
                </a:cubicBezTo>
                <a:cubicBezTo>
                  <a:pt x="153584" y="759470"/>
                  <a:pt x="114968" y="757490"/>
                  <a:pt x="76910" y="753625"/>
                </a:cubicBezTo>
                <a:lnTo>
                  <a:pt x="0" y="741887"/>
                </a:lnTo>
                <a:lnTo>
                  <a:pt x="28289" y="669414"/>
                </a:lnTo>
                <a:cubicBezTo>
                  <a:pt x="43971" y="634522"/>
                  <a:pt x="61564" y="600089"/>
                  <a:pt x="81103" y="566247"/>
                </a:cubicBezTo>
                <a:cubicBezTo>
                  <a:pt x="198338" y="363191"/>
                  <a:pt x="368977" y="210191"/>
                  <a:pt x="565035" y="114747"/>
                </a:cubicBezTo>
                <a:close/>
              </a:path>
            </a:pathLst>
          </a:custGeom>
          <a:solidFill>
            <a:schemeClr val="accent3"/>
          </a:solidFill>
          <a:ln>
            <a:noFill/>
          </a:ln>
          <a:effectLst>
            <a:innerShdw blurRad="152400" dist="177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4374610">
            <a:off x="4655003" y="3584922"/>
            <a:ext cx="477571" cy="435309"/>
          </a:xfrm>
          <a:custGeom>
            <a:avLst/>
            <a:gdLst>
              <a:gd name="connsiteX0" fmla="*/ 385277 w 385277"/>
              <a:gd name="connsiteY0" fmla="*/ 333481 h 351182"/>
              <a:gd name="connsiteX1" fmla="*/ 365072 w 385277"/>
              <a:gd name="connsiteY1" fmla="*/ 338138 h 351182"/>
              <a:gd name="connsiteX2" fmla="*/ 192662 w 385277"/>
              <a:gd name="connsiteY2" fmla="*/ 351182 h 351182"/>
              <a:gd name="connsiteX3" fmla="*/ 76910 w 385277"/>
              <a:gd name="connsiteY3" fmla="*/ 345337 h 351182"/>
              <a:gd name="connsiteX4" fmla="*/ 0 w 385277"/>
              <a:gd name="connsiteY4" fmla="*/ 333599 h 351182"/>
              <a:gd name="connsiteX5" fmla="*/ 28289 w 385277"/>
              <a:gd name="connsiteY5" fmla="*/ 261126 h 351182"/>
              <a:gd name="connsiteX6" fmla="*/ 81104 w 385277"/>
              <a:gd name="connsiteY6" fmla="*/ 157959 h 351182"/>
              <a:gd name="connsiteX7" fmla="*/ 178605 w 385277"/>
              <a:gd name="connsiteY7" fmla="*/ 15170 h 351182"/>
              <a:gd name="connsiteX8" fmla="*/ 192741 w 385277"/>
              <a:gd name="connsiteY8" fmla="*/ 0 h 351182"/>
              <a:gd name="connsiteX9" fmla="*/ 241281 w 385277"/>
              <a:gd name="connsiteY9" fmla="*/ 60637 h 351182"/>
              <a:gd name="connsiteX10" fmla="*/ 304219 w 385277"/>
              <a:gd name="connsiteY10" fmla="*/ 157958 h 351182"/>
              <a:gd name="connsiteX11" fmla="*/ 357033 w 385277"/>
              <a:gd name="connsiteY11" fmla="*/ 261125 h 35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277" h="351182">
                <a:moveTo>
                  <a:pt x="385277" y="333481"/>
                </a:moveTo>
                <a:lnTo>
                  <a:pt x="365072" y="338138"/>
                </a:lnTo>
                <a:cubicBezTo>
                  <a:pt x="308856" y="346727"/>
                  <a:pt x="251279" y="351182"/>
                  <a:pt x="192662" y="351182"/>
                </a:cubicBezTo>
                <a:cubicBezTo>
                  <a:pt x="153584" y="351182"/>
                  <a:pt x="114968" y="349202"/>
                  <a:pt x="76910" y="345337"/>
                </a:cubicBezTo>
                <a:lnTo>
                  <a:pt x="0" y="333599"/>
                </a:lnTo>
                <a:lnTo>
                  <a:pt x="28289" y="261126"/>
                </a:lnTo>
                <a:cubicBezTo>
                  <a:pt x="43971" y="226234"/>
                  <a:pt x="61565" y="191802"/>
                  <a:pt x="81104" y="157959"/>
                </a:cubicBezTo>
                <a:cubicBezTo>
                  <a:pt x="110412" y="107195"/>
                  <a:pt x="143059" y="59560"/>
                  <a:pt x="178605" y="15170"/>
                </a:cubicBezTo>
                <a:lnTo>
                  <a:pt x="192741" y="0"/>
                </a:lnTo>
                <a:lnTo>
                  <a:pt x="241281" y="60637"/>
                </a:lnTo>
                <a:cubicBezTo>
                  <a:pt x="263658" y="91664"/>
                  <a:pt x="284680" y="124116"/>
                  <a:pt x="304219" y="157958"/>
                </a:cubicBezTo>
                <a:cubicBezTo>
                  <a:pt x="323758" y="191801"/>
                  <a:pt x="341351" y="226233"/>
                  <a:pt x="357033" y="261125"/>
                </a:cubicBezTo>
                <a:close/>
              </a:path>
            </a:pathLst>
          </a:custGeom>
          <a:solidFill>
            <a:schemeClr val="accent6"/>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文本框 177"/>
          <p:cNvSpPr txBox="1"/>
          <p:nvPr/>
        </p:nvSpPr>
        <p:spPr>
          <a:xfrm>
            <a:off x="4139023" y="2143472"/>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179" name="文本框 178"/>
          <p:cNvSpPr txBox="1"/>
          <p:nvPr/>
        </p:nvSpPr>
        <p:spPr>
          <a:xfrm>
            <a:off x="4518935" y="1489605"/>
            <a:ext cx="809837" cy="830997"/>
          </a:xfrm>
          <a:prstGeom prst="rect">
            <a:avLst/>
          </a:prstGeom>
          <a:noFill/>
        </p:spPr>
        <p:txBody>
          <a:bodyPr wrap="none" rtlCol="0">
            <a:spAutoFit/>
          </a:bodyPr>
          <a:lstStyle/>
          <a:p>
            <a:r>
              <a:rPr lang="en-US" altLang="zh-CN" sz="4800" dirty="0">
                <a:solidFill>
                  <a:schemeClr val="accent2"/>
                </a:solidFill>
              </a:rPr>
              <a:t>01</a:t>
            </a:r>
            <a:endParaRPr lang="zh-CN" altLang="en-US" sz="4800" dirty="0">
              <a:solidFill>
                <a:schemeClr val="accent2"/>
              </a:solidFill>
            </a:endParaRPr>
          </a:p>
        </p:txBody>
      </p:sp>
      <p:sp>
        <p:nvSpPr>
          <p:cNvPr id="180" name="文本框 179"/>
          <p:cNvSpPr txBox="1"/>
          <p:nvPr/>
        </p:nvSpPr>
        <p:spPr>
          <a:xfrm>
            <a:off x="3075801" y="4300473"/>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181" name="文本框 180"/>
          <p:cNvSpPr txBox="1"/>
          <p:nvPr/>
        </p:nvSpPr>
        <p:spPr>
          <a:xfrm>
            <a:off x="3372544" y="3592019"/>
            <a:ext cx="809837" cy="830997"/>
          </a:xfrm>
          <a:prstGeom prst="rect">
            <a:avLst/>
          </a:prstGeom>
          <a:noFill/>
        </p:spPr>
        <p:txBody>
          <a:bodyPr wrap="none" rtlCol="0">
            <a:spAutoFit/>
          </a:bodyPr>
          <a:lstStyle/>
          <a:p>
            <a:r>
              <a:rPr lang="en-US" altLang="zh-CN" sz="4800" dirty="0">
                <a:solidFill>
                  <a:schemeClr val="accent5"/>
                </a:solidFill>
              </a:rPr>
              <a:t>03</a:t>
            </a:r>
            <a:endParaRPr lang="zh-CN" altLang="en-US" sz="4800" dirty="0">
              <a:solidFill>
                <a:schemeClr val="accent5"/>
              </a:solidFill>
            </a:endParaRPr>
          </a:p>
        </p:txBody>
      </p:sp>
      <p:sp>
        <p:nvSpPr>
          <p:cNvPr id="182" name="文本框 181"/>
          <p:cNvSpPr txBox="1"/>
          <p:nvPr/>
        </p:nvSpPr>
        <p:spPr>
          <a:xfrm>
            <a:off x="5229799" y="4300473"/>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183" name="文本框 182"/>
          <p:cNvSpPr txBox="1"/>
          <p:nvPr/>
        </p:nvSpPr>
        <p:spPr>
          <a:xfrm>
            <a:off x="5609711" y="3592019"/>
            <a:ext cx="809837" cy="830997"/>
          </a:xfrm>
          <a:prstGeom prst="rect">
            <a:avLst/>
          </a:prstGeom>
          <a:noFill/>
        </p:spPr>
        <p:txBody>
          <a:bodyPr wrap="none" rtlCol="0">
            <a:spAutoFit/>
          </a:bodyPr>
          <a:lstStyle/>
          <a:p>
            <a:r>
              <a:rPr lang="en-US" altLang="zh-CN" sz="4800" dirty="0">
                <a:solidFill>
                  <a:schemeClr val="accent3"/>
                </a:solidFill>
              </a:rPr>
              <a:t>02</a:t>
            </a:r>
            <a:endParaRPr lang="zh-CN" altLang="en-US" sz="4800" dirty="0">
              <a:solidFill>
                <a:schemeClr val="accent3"/>
              </a:solidFill>
            </a:endParaRPr>
          </a:p>
        </p:txBody>
      </p:sp>
      <p:sp>
        <p:nvSpPr>
          <p:cNvPr id="184" name="Freeform 5"/>
          <p:cNvSpPr>
            <a:spLocks noEditPoints="1"/>
          </p:cNvSpPr>
          <p:nvPr/>
        </p:nvSpPr>
        <p:spPr bwMode="auto">
          <a:xfrm>
            <a:off x="4094973" y="3189022"/>
            <a:ext cx="446088" cy="400050"/>
          </a:xfrm>
          <a:custGeom>
            <a:avLst/>
            <a:gdLst>
              <a:gd name="T0" fmla="*/ 24 w 116"/>
              <a:gd name="T1" fmla="*/ 42 h 104"/>
              <a:gd name="T2" fmla="*/ 36 w 116"/>
              <a:gd name="T3" fmla="*/ 58 h 104"/>
              <a:gd name="T4" fmla="*/ 52 w 116"/>
              <a:gd name="T5" fmla="*/ 47 h 104"/>
              <a:gd name="T6" fmla="*/ 40 w 116"/>
              <a:gd name="T7" fmla="*/ 31 h 104"/>
              <a:gd name="T8" fmla="*/ 53 w 116"/>
              <a:gd name="T9" fmla="*/ 24 h 104"/>
              <a:gd name="T10" fmla="*/ 7 w 116"/>
              <a:gd name="T11" fmla="*/ 0 h 104"/>
              <a:gd name="T12" fmla="*/ 11 w 116"/>
              <a:gd name="T13" fmla="*/ 51 h 104"/>
              <a:gd name="T14" fmla="*/ 24 w 116"/>
              <a:gd name="T15" fmla="*/ 42 h 104"/>
              <a:gd name="T16" fmla="*/ 93 w 116"/>
              <a:gd name="T17" fmla="*/ 43 h 104"/>
              <a:gd name="T18" fmla="*/ 106 w 116"/>
              <a:gd name="T19" fmla="*/ 52 h 104"/>
              <a:gd name="T20" fmla="*/ 111 w 116"/>
              <a:gd name="T21" fmla="*/ 1 h 104"/>
              <a:gd name="T22" fmla="*/ 65 w 116"/>
              <a:gd name="T23" fmla="*/ 24 h 104"/>
              <a:gd name="T24" fmla="*/ 77 w 116"/>
              <a:gd name="T25" fmla="*/ 32 h 104"/>
              <a:gd name="T26" fmla="*/ 0 w 116"/>
              <a:gd name="T27" fmla="*/ 83 h 104"/>
              <a:gd name="T28" fmla="*/ 3 w 116"/>
              <a:gd name="T29" fmla="*/ 102 h 104"/>
              <a:gd name="T30" fmla="*/ 93 w 116"/>
              <a:gd name="T31" fmla="*/ 43 h 104"/>
              <a:gd name="T32" fmla="*/ 81 w 116"/>
              <a:gd name="T33" fmla="*/ 70 h 104"/>
              <a:gd name="T34" fmla="*/ 65 w 116"/>
              <a:gd name="T35" fmla="*/ 83 h 104"/>
              <a:gd name="T36" fmla="*/ 111 w 116"/>
              <a:gd name="T37" fmla="*/ 104 h 104"/>
              <a:gd name="T38" fmla="*/ 116 w 116"/>
              <a:gd name="T39" fmla="*/ 85 h 104"/>
              <a:gd name="T40" fmla="*/ 81 w 116"/>
              <a:gd name="T41"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04">
                <a:moveTo>
                  <a:pt x="24" y="42"/>
                </a:moveTo>
                <a:cubicBezTo>
                  <a:pt x="28" y="48"/>
                  <a:pt x="32" y="53"/>
                  <a:pt x="36" y="58"/>
                </a:cubicBezTo>
                <a:cubicBezTo>
                  <a:pt x="41" y="55"/>
                  <a:pt x="47" y="51"/>
                  <a:pt x="52" y="47"/>
                </a:cubicBezTo>
                <a:cubicBezTo>
                  <a:pt x="48" y="42"/>
                  <a:pt x="44" y="37"/>
                  <a:pt x="40" y="31"/>
                </a:cubicBezTo>
                <a:cubicBezTo>
                  <a:pt x="53" y="24"/>
                  <a:pt x="53" y="24"/>
                  <a:pt x="53" y="24"/>
                </a:cubicBezTo>
                <a:cubicBezTo>
                  <a:pt x="7" y="0"/>
                  <a:pt x="7" y="0"/>
                  <a:pt x="7" y="0"/>
                </a:cubicBezTo>
                <a:cubicBezTo>
                  <a:pt x="11" y="51"/>
                  <a:pt x="11" y="51"/>
                  <a:pt x="11" y="51"/>
                </a:cubicBezTo>
                <a:lnTo>
                  <a:pt x="24" y="42"/>
                </a:lnTo>
                <a:close/>
                <a:moveTo>
                  <a:pt x="93" y="43"/>
                </a:moveTo>
                <a:cubicBezTo>
                  <a:pt x="106" y="52"/>
                  <a:pt x="106" y="52"/>
                  <a:pt x="106" y="52"/>
                </a:cubicBezTo>
                <a:cubicBezTo>
                  <a:pt x="111" y="1"/>
                  <a:pt x="111" y="1"/>
                  <a:pt x="111" y="1"/>
                </a:cubicBezTo>
                <a:cubicBezTo>
                  <a:pt x="65" y="24"/>
                  <a:pt x="65" y="24"/>
                  <a:pt x="65" y="24"/>
                </a:cubicBezTo>
                <a:cubicBezTo>
                  <a:pt x="77" y="32"/>
                  <a:pt x="77" y="32"/>
                  <a:pt x="77" y="32"/>
                </a:cubicBezTo>
                <a:cubicBezTo>
                  <a:pt x="49" y="72"/>
                  <a:pt x="0" y="82"/>
                  <a:pt x="0" y="83"/>
                </a:cubicBezTo>
                <a:cubicBezTo>
                  <a:pt x="3" y="102"/>
                  <a:pt x="3" y="102"/>
                  <a:pt x="3" y="102"/>
                </a:cubicBezTo>
                <a:cubicBezTo>
                  <a:pt x="6" y="102"/>
                  <a:pt x="60" y="90"/>
                  <a:pt x="93" y="43"/>
                </a:cubicBezTo>
                <a:close/>
                <a:moveTo>
                  <a:pt x="81" y="70"/>
                </a:moveTo>
                <a:cubicBezTo>
                  <a:pt x="76" y="75"/>
                  <a:pt x="71" y="79"/>
                  <a:pt x="65" y="83"/>
                </a:cubicBezTo>
                <a:cubicBezTo>
                  <a:pt x="88" y="98"/>
                  <a:pt x="110" y="104"/>
                  <a:pt x="111" y="104"/>
                </a:cubicBezTo>
                <a:cubicBezTo>
                  <a:pt x="116" y="85"/>
                  <a:pt x="116" y="85"/>
                  <a:pt x="116" y="85"/>
                </a:cubicBezTo>
                <a:cubicBezTo>
                  <a:pt x="115" y="85"/>
                  <a:pt x="100" y="81"/>
                  <a:pt x="81"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5" name="Freeform 27"/>
          <p:cNvSpPr>
            <a:spLocks noChangeAspect="1" noEditPoints="1"/>
          </p:cNvSpPr>
          <p:nvPr/>
        </p:nvSpPr>
        <p:spPr bwMode="auto">
          <a:xfrm>
            <a:off x="4664728" y="4165482"/>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186" name="Freeform 13"/>
          <p:cNvSpPr>
            <a:spLocks noChangeAspect="1" noEditPoints="1"/>
          </p:cNvSpPr>
          <p:nvPr/>
        </p:nvSpPr>
        <p:spPr bwMode="auto">
          <a:xfrm>
            <a:off x="5179457" y="3247832"/>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191" name="Picture 7" descr="C:\Documents and Settings\Admin\Рабочий стол\diagrams\Money\PNG\3.png"/>
          <p:cNvPicPr>
            <a:picLocks noChangeAspect="1" noChangeArrowheads="1"/>
          </p:cNvPicPr>
          <p:nvPr/>
        </p:nvPicPr>
        <p:blipFill>
          <a:blip r:embed="rId3" cstate="print"/>
          <a:srcRect/>
          <a:stretch>
            <a:fillRect/>
          </a:stretch>
        </p:blipFill>
        <p:spPr bwMode="auto">
          <a:xfrm>
            <a:off x="7618912" y="2055226"/>
            <a:ext cx="3158576" cy="3896406"/>
          </a:xfrm>
          <a:prstGeom prst="rect">
            <a:avLst/>
          </a:prstGeom>
          <a:noFill/>
        </p:spPr>
      </p:pic>
      <p:sp>
        <p:nvSpPr>
          <p:cNvPr id="28" name="文本框 27"/>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1000"/>
                                        <p:tgtEl>
                                          <p:spTgt spid="191"/>
                                        </p:tgtEl>
                                      </p:cBhvr>
                                    </p:animEffect>
                                    <p:anim calcmode="lin" valueType="num">
                                      <p:cBhvr>
                                        <p:cTn id="16" dur="1000" fill="hold"/>
                                        <p:tgtEl>
                                          <p:spTgt spid="191"/>
                                        </p:tgtEl>
                                        <p:attrNameLst>
                                          <p:attrName>ppt_x</p:attrName>
                                        </p:attrNameLst>
                                      </p:cBhvr>
                                      <p:tavLst>
                                        <p:tav tm="0">
                                          <p:val>
                                            <p:strVal val="#ppt_x"/>
                                          </p:val>
                                        </p:tav>
                                        <p:tav tm="100000">
                                          <p:val>
                                            <p:strVal val="#ppt_x"/>
                                          </p:val>
                                        </p:tav>
                                      </p:tavLst>
                                    </p:anim>
                                    <p:anim calcmode="lin" valueType="num">
                                      <p:cBhvr>
                                        <p:cTn id="17" dur="1000" fill="hold"/>
                                        <p:tgtEl>
                                          <p:spTgt spid="191"/>
                                        </p:tgtEl>
                                        <p:attrNameLst>
                                          <p:attrName>ppt_y</p:attrName>
                                        </p:attrNameLst>
                                      </p:cBhvr>
                                      <p:tavLst>
                                        <p:tav tm="0">
                                          <p:val>
                                            <p:strVal val="#ppt_y+.1"/>
                                          </p:val>
                                        </p:tav>
                                        <p:tav tm="100000">
                                          <p:val>
                                            <p:strVal val="#ppt_y"/>
                                          </p:val>
                                        </p:tav>
                                      </p:tavLst>
                                    </p:anim>
                                  </p:childTnLst>
                                </p:cTn>
                              </p:par>
                              <p:par>
                                <p:cTn id="18" presetID="31"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3000" fill="hold"/>
                                        <p:tgtEl>
                                          <p:spTgt spid="25"/>
                                        </p:tgtEl>
                                        <p:attrNameLst>
                                          <p:attrName>ppt_w</p:attrName>
                                        </p:attrNameLst>
                                      </p:cBhvr>
                                      <p:tavLst>
                                        <p:tav tm="0">
                                          <p:val>
                                            <p:fltVal val="0"/>
                                          </p:val>
                                        </p:tav>
                                        <p:tav tm="100000">
                                          <p:val>
                                            <p:strVal val="#ppt_w"/>
                                          </p:val>
                                        </p:tav>
                                      </p:tavLst>
                                    </p:anim>
                                    <p:anim calcmode="lin" valueType="num">
                                      <p:cBhvr>
                                        <p:cTn id="21" dur="3000" fill="hold"/>
                                        <p:tgtEl>
                                          <p:spTgt spid="25"/>
                                        </p:tgtEl>
                                        <p:attrNameLst>
                                          <p:attrName>ppt_h</p:attrName>
                                        </p:attrNameLst>
                                      </p:cBhvr>
                                      <p:tavLst>
                                        <p:tav tm="0">
                                          <p:val>
                                            <p:fltVal val="0"/>
                                          </p:val>
                                        </p:tav>
                                        <p:tav tm="100000">
                                          <p:val>
                                            <p:strVal val="#ppt_h"/>
                                          </p:val>
                                        </p:tav>
                                      </p:tavLst>
                                    </p:anim>
                                    <p:anim calcmode="lin" valueType="num">
                                      <p:cBhvr>
                                        <p:cTn id="22" dur="3000" fill="hold"/>
                                        <p:tgtEl>
                                          <p:spTgt spid="25"/>
                                        </p:tgtEl>
                                        <p:attrNameLst>
                                          <p:attrName>style.rotation</p:attrName>
                                        </p:attrNameLst>
                                      </p:cBhvr>
                                      <p:tavLst>
                                        <p:tav tm="0">
                                          <p:val>
                                            <p:fltVal val="90"/>
                                          </p:val>
                                        </p:tav>
                                        <p:tav tm="100000">
                                          <p:val>
                                            <p:fltVal val="0"/>
                                          </p:val>
                                        </p:tav>
                                      </p:tavLst>
                                    </p:anim>
                                    <p:animEffect transition="in" filter="fade">
                                      <p:cBhvr>
                                        <p:cTn id="23" dur="3000"/>
                                        <p:tgtEl>
                                          <p:spTgt spid="25"/>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3000" fill="hold"/>
                                        <p:tgtEl>
                                          <p:spTgt spid="24"/>
                                        </p:tgtEl>
                                        <p:attrNameLst>
                                          <p:attrName>ppt_w</p:attrName>
                                        </p:attrNameLst>
                                      </p:cBhvr>
                                      <p:tavLst>
                                        <p:tav tm="0">
                                          <p:val>
                                            <p:fltVal val="0"/>
                                          </p:val>
                                        </p:tav>
                                        <p:tav tm="100000">
                                          <p:val>
                                            <p:strVal val="#ppt_w"/>
                                          </p:val>
                                        </p:tav>
                                      </p:tavLst>
                                    </p:anim>
                                    <p:anim calcmode="lin" valueType="num">
                                      <p:cBhvr>
                                        <p:cTn id="27" dur="3000" fill="hold"/>
                                        <p:tgtEl>
                                          <p:spTgt spid="24"/>
                                        </p:tgtEl>
                                        <p:attrNameLst>
                                          <p:attrName>ppt_h</p:attrName>
                                        </p:attrNameLst>
                                      </p:cBhvr>
                                      <p:tavLst>
                                        <p:tav tm="0">
                                          <p:val>
                                            <p:fltVal val="0"/>
                                          </p:val>
                                        </p:tav>
                                        <p:tav tm="100000">
                                          <p:val>
                                            <p:strVal val="#ppt_h"/>
                                          </p:val>
                                        </p:tav>
                                      </p:tavLst>
                                    </p:anim>
                                    <p:anim calcmode="lin" valueType="num">
                                      <p:cBhvr>
                                        <p:cTn id="28" dur="3000" fill="hold"/>
                                        <p:tgtEl>
                                          <p:spTgt spid="24"/>
                                        </p:tgtEl>
                                        <p:attrNameLst>
                                          <p:attrName>style.rotation</p:attrName>
                                        </p:attrNameLst>
                                      </p:cBhvr>
                                      <p:tavLst>
                                        <p:tav tm="0">
                                          <p:val>
                                            <p:fltVal val="90"/>
                                          </p:val>
                                        </p:tav>
                                        <p:tav tm="100000">
                                          <p:val>
                                            <p:fltVal val="0"/>
                                          </p:val>
                                        </p:tav>
                                      </p:tavLst>
                                    </p:anim>
                                    <p:animEffect transition="in" filter="fade">
                                      <p:cBhvr>
                                        <p:cTn id="29" dur="3000"/>
                                        <p:tgtEl>
                                          <p:spTgt spid="24"/>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3000" fill="hold"/>
                                        <p:tgtEl>
                                          <p:spTgt spid="26"/>
                                        </p:tgtEl>
                                        <p:attrNameLst>
                                          <p:attrName>ppt_w</p:attrName>
                                        </p:attrNameLst>
                                      </p:cBhvr>
                                      <p:tavLst>
                                        <p:tav tm="0">
                                          <p:val>
                                            <p:fltVal val="0"/>
                                          </p:val>
                                        </p:tav>
                                        <p:tav tm="100000">
                                          <p:val>
                                            <p:strVal val="#ppt_w"/>
                                          </p:val>
                                        </p:tav>
                                      </p:tavLst>
                                    </p:anim>
                                    <p:anim calcmode="lin" valueType="num">
                                      <p:cBhvr>
                                        <p:cTn id="33" dur="3000" fill="hold"/>
                                        <p:tgtEl>
                                          <p:spTgt spid="26"/>
                                        </p:tgtEl>
                                        <p:attrNameLst>
                                          <p:attrName>ppt_h</p:attrName>
                                        </p:attrNameLst>
                                      </p:cBhvr>
                                      <p:tavLst>
                                        <p:tav tm="0">
                                          <p:val>
                                            <p:fltVal val="0"/>
                                          </p:val>
                                        </p:tav>
                                        <p:tav tm="100000">
                                          <p:val>
                                            <p:strVal val="#ppt_h"/>
                                          </p:val>
                                        </p:tav>
                                      </p:tavLst>
                                    </p:anim>
                                    <p:anim calcmode="lin" valueType="num">
                                      <p:cBhvr>
                                        <p:cTn id="34" dur="3000" fill="hold"/>
                                        <p:tgtEl>
                                          <p:spTgt spid="26"/>
                                        </p:tgtEl>
                                        <p:attrNameLst>
                                          <p:attrName>style.rotation</p:attrName>
                                        </p:attrNameLst>
                                      </p:cBhvr>
                                      <p:tavLst>
                                        <p:tav tm="0">
                                          <p:val>
                                            <p:fltVal val="90"/>
                                          </p:val>
                                        </p:tav>
                                        <p:tav tm="100000">
                                          <p:val>
                                            <p:fltVal val="0"/>
                                          </p:val>
                                        </p:tav>
                                      </p:tavLst>
                                    </p:anim>
                                    <p:animEffect transition="in" filter="fade">
                                      <p:cBhvr>
                                        <p:cTn id="35" dur="3000"/>
                                        <p:tgtEl>
                                          <p:spTgt spid="26"/>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3000" fill="hold"/>
                                        <p:tgtEl>
                                          <p:spTgt spid="16"/>
                                        </p:tgtEl>
                                        <p:attrNameLst>
                                          <p:attrName>ppt_w</p:attrName>
                                        </p:attrNameLst>
                                      </p:cBhvr>
                                      <p:tavLst>
                                        <p:tav tm="0">
                                          <p:val>
                                            <p:fltVal val="0"/>
                                          </p:val>
                                        </p:tav>
                                        <p:tav tm="100000">
                                          <p:val>
                                            <p:strVal val="#ppt_w"/>
                                          </p:val>
                                        </p:tav>
                                      </p:tavLst>
                                    </p:anim>
                                    <p:anim calcmode="lin" valueType="num">
                                      <p:cBhvr>
                                        <p:cTn id="39" dur="3000" fill="hold"/>
                                        <p:tgtEl>
                                          <p:spTgt spid="16"/>
                                        </p:tgtEl>
                                        <p:attrNameLst>
                                          <p:attrName>ppt_h</p:attrName>
                                        </p:attrNameLst>
                                      </p:cBhvr>
                                      <p:tavLst>
                                        <p:tav tm="0">
                                          <p:val>
                                            <p:fltVal val="0"/>
                                          </p:val>
                                        </p:tav>
                                        <p:tav tm="100000">
                                          <p:val>
                                            <p:strVal val="#ppt_h"/>
                                          </p:val>
                                        </p:tav>
                                      </p:tavLst>
                                    </p:anim>
                                    <p:anim calcmode="lin" valueType="num">
                                      <p:cBhvr>
                                        <p:cTn id="40" dur="3000" fill="hold"/>
                                        <p:tgtEl>
                                          <p:spTgt spid="16"/>
                                        </p:tgtEl>
                                        <p:attrNameLst>
                                          <p:attrName>style.rotation</p:attrName>
                                        </p:attrNameLst>
                                      </p:cBhvr>
                                      <p:tavLst>
                                        <p:tav tm="0">
                                          <p:val>
                                            <p:fltVal val="90"/>
                                          </p:val>
                                        </p:tav>
                                        <p:tav tm="100000">
                                          <p:val>
                                            <p:fltVal val="0"/>
                                          </p:val>
                                        </p:tav>
                                      </p:tavLst>
                                    </p:anim>
                                    <p:animEffect transition="in" filter="fade">
                                      <p:cBhvr>
                                        <p:cTn id="41" dur="3000"/>
                                        <p:tgtEl>
                                          <p:spTgt spid="16"/>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3000" fill="hold"/>
                                        <p:tgtEl>
                                          <p:spTgt spid="23"/>
                                        </p:tgtEl>
                                        <p:attrNameLst>
                                          <p:attrName>ppt_w</p:attrName>
                                        </p:attrNameLst>
                                      </p:cBhvr>
                                      <p:tavLst>
                                        <p:tav tm="0">
                                          <p:val>
                                            <p:fltVal val="0"/>
                                          </p:val>
                                        </p:tav>
                                        <p:tav tm="100000">
                                          <p:val>
                                            <p:strVal val="#ppt_w"/>
                                          </p:val>
                                        </p:tav>
                                      </p:tavLst>
                                    </p:anim>
                                    <p:anim calcmode="lin" valueType="num">
                                      <p:cBhvr>
                                        <p:cTn id="45" dur="3000" fill="hold"/>
                                        <p:tgtEl>
                                          <p:spTgt spid="23"/>
                                        </p:tgtEl>
                                        <p:attrNameLst>
                                          <p:attrName>ppt_h</p:attrName>
                                        </p:attrNameLst>
                                      </p:cBhvr>
                                      <p:tavLst>
                                        <p:tav tm="0">
                                          <p:val>
                                            <p:fltVal val="0"/>
                                          </p:val>
                                        </p:tav>
                                        <p:tav tm="100000">
                                          <p:val>
                                            <p:strVal val="#ppt_h"/>
                                          </p:val>
                                        </p:tav>
                                      </p:tavLst>
                                    </p:anim>
                                    <p:anim calcmode="lin" valueType="num">
                                      <p:cBhvr>
                                        <p:cTn id="46" dur="3000" fill="hold"/>
                                        <p:tgtEl>
                                          <p:spTgt spid="23"/>
                                        </p:tgtEl>
                                        <p:attrNameLst>
                                          <p:attrName>style.rotation</p:attrName>
                                        </p:attrNameLst>
                                      </p:cBhvr>
                                      <p:tavLst>
                                        <p:tav tm="0">
                                          <p:val>
                                            <p:fltVal val="90"/>
                                          </p:val>
                                        </p:tav>
                                        <p:tav tm="100000">
                                          <p:val>
                                            <p:fltVal val="0"/>
                                          </p:val>
                                        </p:tav>
                                      </p:tavLst>
                                    </p:anim>
                                    <p:animEffect transition="in" filter="fade">
                                      <p:cBhvr>
                                        <p:cTn id="47" dur="3000"/>
                                        <p:tgtEl>
                                          <p:spTgt spid="23"/>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3000" fill="hold"/>
                                        <p:tgtEl>
                                          <p:spTgt spid="31"/>
                                        </p:tgtEl>
                                        <p:attrNameLst>
                                          <p:attrName>ppt_w</p:attrName>
                                        </p:attrNameLst>
                                      </p:cBhvr>
                                      <p:tavLst>
                                        <p:tav tm="0">
                                          <p:val>
                                            <p:fltVal val="0"/>
                                          </p:val>
                                        </p:tav>
                                        <p:tav tm="100000">
                                          <p:val>
                                            <p:strVal val="#ppt_w"/>
                                          </p:val>
                                        </p:tav>
                                      </p:tavLst>
                                    </p:anim>
                                    <p:anim calcmode="lin" valueType="num">
                                      <p:cBhvr>
                                        <p:cTn id="51" dur="3000" fill="hold"/>
                                        <p:tgtEl>
                                          <p:spTgt spid="31"/>
                                        </p:tgtEl>
                                        <p:attrNameLst>
                                          <p:attrName>ppt_h</p:attrName>
                                        </p:attrNameLst>
                                      </p:cBhvr>
                                      <p:tavLst>
                                        <p:tav tm="0">
                                          <p:val>
                                            <p:fltVal val="0"/>
                                          </p:val>
                                        </p:tav>
                                        <p:tav tm="100000">
                                          <p:val>
                                            <p:strVal val="#ppt_h"/>
                                          </p:val>
                                        </p:tav>
                                      </p:tavLst>
                                    </p:anim>
                                    <p:anim calcmode="lin" valueType="num">
                                      <p:cBhvr>
                                        <p:cTn id="52" dur="3000" fill="hold"/>
                                        <p:tgtEl>
                                          <p:spTgt spid="31"/>
                                        </p:tgtEl>
                                        <p:attrNameLst>
                                          <p:attrName>style.rotation</p:attrName>
                                        </p:attrNameLst>
                                      </p:cBhvr>
                                      <p:tavLst>
                                        <p:tav tm="0">
                                          <p:val>
                                            <p:fltVal val="90"/>
                                          </p:val>
                                        </p:tav>
                                        <p:tav tm="100000">
                                          <p:val>
                                            <p:fltVal val="0"/>
                                          </p:val>
                                        </p:tav>
                                      </p:tavLst>
                                    </p:anim>
                                    <p:animEffect transition="in" filter="fade">
                                      <p:cBhvr>
                                        <p:cTn id="53" dur="3000"/>
                                        <p:tgtEl>
                                          <p:spTgt spid="31"/>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3000" fill="hold"/>
                                        <p:tgtEl>
                                          <p:spTgt spid="11"/>
                                        </p:tgtEl>
                                        <p:attrNameLst>
                                          <p:attrName>ppt_w</p:attrName>
                                        </p:attrNameLst>
                                      </p:cBhvr>
                                      <p:tavLst>
                                        <p:tav tm="0">
                                          <p:val>
                                            <p:fltVal val="0"/>
                                          </p:val>
                                        </p:tav>
                                        <p:tav tm="100000">
                                          <p:val>
                                            <p:strVal val="#ppt_w"/>
                                          </p:val>
                                        </p:tav>
                                      </p:tavLst>
                                    </p:anim>
                                    <p:anim calcmode="lin" valueType="num">
                                      <p:cBhvr>
                                        <p:cTn id="57" dur="3000" fill="hold"/>
                                        <p:tgtEl>
                                          <p:spTgt spid="11"/>
                                        </p:tgtEl>
                                        <p:attrNameLst>
                                          <p:attrName>ppt_h</p:attrName>
                                        </p:attrNameLst>
                                      </p:cBhvr>
                                      <p:tavLst>
                                        <p:tav tm="0">
                                          <p:val>
                                            <p:fltVal val="0"/>
                                          </p:val>
                                        </p:tav>
                                        <p:tav tm="100000">
                                          <p:val>
                                            <p:strVal val="#ppt_h"/>
                                          </p:val>
                                        </p:tav>
                                      </p:tavLst>
                                    </p:anim>
                                    <p:anim calcmode="lin" valueType="num">
                                      <p:cBhvr>
                                        <p:cTn id="58" dur="3000" fill="hold"/>
                                        <p:tgtEl>
                                          <p:spTgt spid="11"/>
                                        </p:tgtEl>
                                        <p:attrNameLst>
                                          <p:attrName>style.rotation</p:attrName>
                                        </p:attrNameLst>
                                      </p:cBhvr>
                                      <p:tavLst>
                                        <p:tav tm="0">
                                          <p:val>
                                            <p:fltVal val="90"/>
                                          </p:val>
                                        </p:tav>
                                        <p:tav tm="100000">
                                          <p:val>
                                            <p:fltVal val="0"/>
                                          </p:val>
                                        </p:tav>
                                      </p:tavLst>
                                    </p:anim>
                                    <p:animEffect transition="in" filter="fade">
                                      <p:cBhvr>
                                        <p:cTn id="59" dur="3000"/>
                                        <p:tgtEl>
                                          <p:spTgt spid="11"/>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178"/>
                                        </p:tgtEl>
                                        <p:attrNameLst>
                                          <p:attrName>style.visibility</p:attrName>
                                        </p:attrNameLst>
                                      </p:cBhvr>
                                      <p:to>
                                        <p:strVal val="visible"/>
                                      </p:to>
                                    </p:set>
                                    <p:anim calcmode="lin" valueType="num">
                                      <p:cBhvr>
                                        <p:cTn id="62" dur="3000" fill="hold"/>
                                        <p:tgtEl>
                                          <p:spTgt spid="178"/>
                                        </p:tgtEl>
                                        <p:attrNameLst>
                                          <p:attrName>ppt_w</p:attrName>
                                        </p:attrNameLst>
                                      </p:cBhvr>
                                      <p:tavLst>
                                        <p:tav tm="0">
                                          <p:val>
                                            <p:fltVal val="0"/>
                                          </p:val>
                                        </p:tav>
                                        <p:tav tm="100000">
                                          <p:val>
                                            <p:strVal val="#ppt_w"/>
                                          </p:val>
                                        </p:tav>
                                      </p:tavLst>
                                    </p:anim>
                                    <p:anim calcmode="lin" valueType="num">
                                      <p:cBhvr>
                                        <p:cTn id="63" dur="3000" fill="hold"/>
                                        <p:tgtEl>
                                          <p:spTgt spid="178"/>
                                        </p:tgtEl>
                                        <p:attrNameLst>
                                          <p:attrName>ppt_h</p:attrName>
                                        </p:attrNameLst>
                                      </p:cBhvr>
                                      <p:tavLst>
                                        <p:tav tm="0">
                                          <p:val>
                                            <p:fltVal val="0"/>
                                          </p:val>
                                        </p:tav>
                                        <p:tav tm="100000">
                                          <p:val>
                                            <p:strVal val="#ppt_h"/>
                                          </p:val>
                                        </p:tav>
                                      </p:tavLst>
                                    </p:anim>
                                    <p:anim calcmode="lin" valueType="num">
                                      <p:cBhvr>
                                        <p:cTn id="64" dur="3000" fill="hold"/>
                                        <p:tgtEl>
                                          <p:spTgt spid="178"/>
                                        </p:tgtEl>
                                        <p:attrNameLst>
                                          <p:attrName>style.rotation</p:attrName>
                                        </p:attrNameLst>
                                      </p:cBhvr>
                                      <p:tavLst>
                                        <p:tav tm="0">
                                          <p:val>
                                            <p:fltVal val="90"/>
                                          </p:val>
                                        </p:tav>
                                        <p:tav tm="100000">
                                          <p:val>
                                            <p:fltVal val="0"/>
                                          </p:val>
                                        </p:tav>
                                      </p:tavLst>
                                    </p:anim>
                                    <p:animEffect transition="in" filter="fade">
                                      <p:cBhvr>
                                        <p:cTn id="65" dur="3000"/>
                                        <p:tgtEl>
                                          <p:spTgt spid="178"/>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179"/>
                                        </p:tgtEl>
                                        <p:attrNameLst>
                                          <p:attrName>style.visibility</p:attrName>
                                        </p:attrNameLst>
                                      </p:cBhvr>
                                      <p:to>
                                        <p:strVal val="visible"/>
                                      </p:to>
                                    </p:set>
                                    <p:anim calcmode="lin" valueType="num">
                                      <p:cBhvr>
                                        <p:cTn id="68" dur="3000" fill="hold"/>
                                        <p:tgtEl>
                                          <p:spTgt spid="179"/>
                                        </p:tgtEl>
                                        <p:attrNameLst>
                                          <p:attrName>ppt_w</p:attrName>
                                        </p:attrNameLst>
                                      </p:cBhvr>
                                      <p:tavLst>
                                        <p:tav tm="0">
                                          <p:val>
                                            <p:fltVal val="0"/>
                                          </p:val>
                                        </p:tav>
                                        <p:tav tm="100000">
                                          <p:val>
                                            <p:strVal val="#ppt_w"/>
                                          </p:val>
                                        </p:tav>
                                      </p:tavLst>
                                    </p:anim>
                                    <p:anim calcmode="lin" valueType="num">
                                      <p:cBhvr>
                                        <p:cTn id="69" dur="3000" fill="hold"/>
                                        <p:tgtEl>
                                          <p:spTgt spid="179"/>
                                        </p:tgtEl>
                                        <p:attrNameLst>
                                          <p:attrName>ppt_h</p:attrName>
                                        </p:attrNameLst>
                                      </p:cBhvr>
                                      <p:tavLst>
                                        <p:tav tm="0">
                                          <p:val>
                                            <p:fltVal val="0"/>
                                          </p:val>
                                        </p:tav>
                                        <p:tav tm="100000">
                                          <p:val>
                                            <p:strVal val="#ppt_h"/>
                                          </p:val>
                                        </p:tav>
                                      </p:tavLst>
                                    </p:anim>
                                    <p:anim calcmode="lin" valueType="num">
                                      <p:cBhvr>
                                        <p:cTn id="70" dur="3000" fill="hold"/>
                                        <p:tgtEl>
                                          <p:spTgt spid="179"/>
                                        </p:tgtEl>
                                        <p:attrNameLst>
                                          <p:attrName>style.rotation</p:attrName>
                                        </p:attrNameLst>
                                      </p:cBhvr>
                                      <p:tavLst>
                                        <p:tav tm="0">
                                          <p:val>
                                            <p:fltVal val="90"/>
                                          </p:val>
                                        </p:tav>
                                        <p:tav tm="100000">
                                          <p:val>
                                            <p:fltVal val="0"/>
                                          </p:val>
                                        </p:tav>
                                      </p:tavLst>
                                    </p:anim>
                                    <p:animEffect transition="in" filter="fade">
                                      <p:cBhvr>
                                        <p:cTn id="71" dur="3000"/>
                                        <p:tgtEl>
                                          <p:spTgt spid="179"/>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180"/>
                                        </p:tgtEl>
                                        <p:attrNameLst>
                                          <p:attrName>style.visibility</p:attrName>
                                        </p:attrNameLst>
                                      </p:cBhvr>
                                      <p:to>
                                        <p:strVal val="visible"/>
                                      </p:to>
                                    </p:set>
                                    <p:anim calcmode="lin" valueType="num">
                                      <p:cBhvr>
                                        <p:cTn id="74" dur="3000" fill="hold"/>
                                        <p:tgtEl>
                                          <p:spTgt spid="180"/>
                                        </p:tgtEl>
                                        <p:attrNameLst>
                                          <p:attrName>ppt_w</p:attrName>
                                        </p:attrNameLst>
                                      </p:cBhvr>
                                      <p:tavLst>
                                        <p:tav tm="0">
                                          <p:val>
                                            <p:fltVal val="0"/>
                                          </p:val>
                                        </p:tav>
                                        <p:tav tm="100000">
                                          <p:val>
                                            <p:strVal val="#ppt_w"/>
                                          </p:val>
                                        </p:tav>
                                      </p:tavLst>
                                    </p:anim>
                                    <p:anim calcmode="lin" valueType="num">
                                      <p:cBhvr>
                                        <p:cTn id="75" dur="3000" fill="hold"/>
                                        <p:tgtEl>
                                          <p:spTgt spid="180"/>
                                        </p:tgtEl>
                                        <p:attrNameLst>
                                          <p:attrName>ppt_h</p:attrName>
                                        </p:attrNameLst>
                                      </p:cBhvr>
                                      <p:tavLst>
                                        <p:tav tm="0">
                                          <p:val>
                                            <p:fltVal val="0"/>
                                          </p:val>
                                        </p:tav>
                                        <p:tav tm="100000">
                                          <p:val>
                                            <p:strVal val="#ppt_h"/>
                                          </p:val>
                                        </p:tav>
                                      </p:tavLst>
                                    </p:anim>
                                    <p:anim calcmode="lin" valueType="num">
                                      <p:cBhvr>
                                        <p:cTn id="76" dur="3000" fill="hold"/>
                                        <p:tgtEl>
                                          <p:spTgt spid="180"/>
                                        </p:tgtEl>
                                        <p:attrNameLst>
                                          <p:attrName>style.rotation</p:attrName>
                                        </p:attrNameLst>
                                      </p:cBhvr>
                                      <p:tavLst>
                                        <p:tav tm="0">
                                          <p:val>
                                            <p:fltVal val="90"/>
                                          </p:val>
                                        </p:tav>
                                        <p:tav tm="100000">
                                          <p:val>
                                            <p:fltVal val="0"/>
                                          </p:val>
                                        </p:tav>
                                      </p:tavLst>
                                    </p:anim>
                                    <p:animEffect transition="in" filter="fade">
                                      <p:cBhvr>
                                        <p:cTn id="77" dur="3000"/>
                                        <p:tgtEl>
                                          <p:spTgt spid="180"/>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181"/>
                                        </p:tgtEl>
                                        <p:attrNameLst>
                                          <p:attrName>style.visibility</p:attrName>
                                        </p:attrNameLst>
                                      </p:cBhvr>
                                      <p:to>
                                        <p:strVal val="visible"/>
                                      </p:to>
                                    </p:set>
                                    <p:anim calcmode="lin" valueType="num">
                                      <p:cBhvr>
                                        <p:cTn id="80" dur="3000" fill="hold"/>
                                        <p:tgtEl>
                                          <p:spTgt spid="181"/>
                                        </p:tgtEl>
                                        <p:attrNameLst>
                                          <p:attrName>ppt_w</p:attrName>
                                        </p:attrNameLst>
                                      </p:cBhvr>
                                      <p:tavLst>
                                        <p:tav tm="0">
                                          <p:val>
                                            <p:fltVal val="0"/>
                                          </p:val>
                                        </p:tav>
                                        <p:tav tm="100000">
                                          <p:val>
                                            <p:strVal val="#ppt_w"/>
                                          </p:val>
                                        </p:tav>
                                      </p:tavLst>
                                    </p:anim>
                                    <p:anim calcmode="lin" valueType="num">
                                      <p:cBhvr>
                                        <p:cTn id="81" dur="3000" fill="hold"/>
                                        <p:tgtEl>
                                          <p:spTgt spid="181"/>
                                        </p:tgtEl>
                                        <p:attrNameLst>
                                          <p:attrName>ppt_h</p:attrName>
                                        </p:attrNameLst>
                                      </p:cBhvr>
                                      <p:tavLst>
                                        <p:tav tm="0">
                                          <p:val>
                                            <p:fltVal val="0"/>
                                          </p:val>
                                        </p:tav>
                                        <p:tav tm="100000">
                                          <p:val>
                                            <p:strVal val="#ppt_h"/>
                                          </p:val>
                                        </p:tav>
                                      </p:tavLst>
                                    </p:anim>
                                    <p:anim calcmode="lin" valueType="num">
                                      <p:cBhvr>
                                        <p:cTn id="82" dur="3000" fill="hold"/>
                                        <p:tgtEl>
                                          <p:spTgt spid="181"/>
                                        </p:tgtEl>
                                        <p:attrNameLst>
                                          <p:attrName>style.rotation</p:attrName>
                                        </p:attrNameLst>
                                      </p:cBhvr>
                                      <p:tavLst>
                                        <p:tav tm="0">
                                          <p:val>
                                            <p:fltVal val="90"/>
                                          </p:val>
                                        </p:tav>
                                        <p:tav tm="100000">
                                          <p:val>
                                            <p:fltVal val="0"/>
                                          </p:val>
                                        </p:tav>
                                      </p:tavLst>
                                    </p:anim>
                                    <p:animEffect transition="in" filter="fade">
                                      <p:cBhvr>
                                        <p:cTn id="83" dur="3000"/>
                                        <p:tgtEl>
                                          <p:spTgt spid="181"/>
                                        </p:tgtEl>
                                      </p:cBhvr>
                                    </p:animEffect>
                                  </p:childTnLst>
                                </p:cTn>
                              </p:par>
                              <p:par>
                                <p:cTn id="84" presetID="31" presetClass="entr" presetSubtype="0" fill="hold" grpId="0" nodeType="with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p:cTn id="86" dur="3000" fill="hold"/>
                                        <p:tgtEl>
                                          <p:spTgt spid="182"/>
                                        </p:tgtEl>
                                        <p:attrNameLst>
                                          <p:attrName>ppt_w</p:attrName>
                                        </p:attrNameLst>
                                      </p:cBhvr>
                                      <p:tavLst>
                                        <p:tav tm="0">
                                          <p:val>
                                            <p:fltVal val="0"/>
                                          </p:val>
                                        </p:tav>
                                        <p:tav tm="100000">
                                          <p:val>
                                            <p:strVal val="#ppt_w"/>
                                          </p:val>
                                        </p:tav>
                                      </p:tavLst>
                                    </p:anim>
                                    <p:anim calcmode="lin" valueType="num">
                                      <p:cBhvr>
                                        <p:cTn id="87" dur="3000" fill="hold"/>
                                        <p:tgtEl>
                                          <p:spTgt spid="182"/>
                                        </p:tgtEl>
                                        <p:attrNameLst>
                                          <p:attrName>ppt_h</p:attrName>
                                        </p:attrNameLst>
                                      </p:cBhvr>
                                      <p:tavLst>
                                        <p:tav tm="0">
                                          <p:val>
                                            <p:fltVal val="0"/>
                                          </p:val>
                                        </p:tav>
                                        <p:tav tm="100000">
                                          <p:val>
                                            <p:strVal val="#ppt_h"/>
                                          </p:val>
                                        </p:tav>
                                      </p:tavLst>
                                    </p:anim>
                                    <p:anim calcmode="lin" valueType="num">
                                      <p:cBhvr>
                                        <p:cTn id="88" dur="3000" fill="hold"/>
                                        <p:tgtEl>
                                          <p:spTgt spid="182"/>
                                        </p:tgtEl>
                                        <p:attrNameLst>
                                          <p:attrName>style.rotation</p:attrName>
                                        </p:attrNameLst>
                                      </p:cBhvr>
                                      <p:tavLst>
                                        <p:tav tm="0">
                                          <p:val>
                                            <p:fltVal val="90"/>
                                          </p:val>
                                        </p:tav>
                                        <p:tav tm="100000">
                                          <p:val>
                                            <p:fltVal val="0"/>
                                          </p:val>
                                        </p:tav>
                                      </p:tavLst>
                                    </p:anim>
                                    <p:animEffect transition="in" filter="fade">
                                      <p:cBhvr>
                                        <p:cTn id="89" dur="3000"/>
                                        <p:tgtEl>
                                          <p:spTgt spid="182"/>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183"/>
                                        </p:tgtEl>
                                        <p:attrNameLst>
                                          <p:attrName>style.visibility</p:attrName>
                                        </p:attrNameLst>
                                      </p:cBhvr>
                                      <p:to>
                                        <p:strVal val="visible"/>
                                      </p:to>
                                    </p:set>
                                    <p:anim calcmode="lin" valueType="num">
                                      <p:cBhvr>
                                        <p:cTn id="92" dur="3000" fill="hold"/>
                                        <p:tgtEl>
                                          <p:spTgt spid="183"/>
                                        </p:tgtEl>
                                        <p:attrNameLst>
                                          <p:attrName>ppt_w</p:attrName>
                                        </p:attrNameLst>
                                      </p:cBhvr>
                                      <p:tavLst>
                                        <p:tav tm="0">
                                          <p:val>
                                            <p:fltVal val="0"/>
                                          </p:val>
                                        </p:tav>
                                        <p:tav tm="100000">
                                          <p:val>
                                            <p:strVal val="#ppt_w"/>
                                          </p:val>
                                        </p:tav>
                                      </p:tavLst>
                                    </p:anim>
                                    <p:anim calcmode="lin" valueType="num">
                                      <p:cBhvr>
                                        <p:cTn id="93" dur="3000" fill="hold"/>
                                        <p:tgtEl>
                                          <p:spTgt spid="183"/>
                                        </p:tgtEl>
                                        <p:attrNameLst>
                                          <p:attrName>ppt_h</p:attrName>
                                        </p:attrNameLst>
                                      </p:cBhvr>
                                      <p:tavLst>
                                        <p:tav tm="0">
                                          <p:val>
                                            <p:fltVal val="0"/>
                                          </p:val>
                                        </p:tav>
                                        <p:tav tm="100000">
                                          <p:val>
                                            <p:strVal val="#ppt_h"/>
                                          </p:val>
                                        </p:tav>
                                      </p:tavLst>
                                    </p:anim>
                                    <p:anim calcmode="lin" valueType="num">
                                      <p:cBhvr>
                                        <p:cTn id="94" dur="3000" fill="hold"/>
                                        <p:tgtEl>
                                          <p:spTgt spid="183"/>
                                        </p:tgtEl>
                                        <p:attrNameLst>
                                          <p:attrName>style.rotation</p:attrName>
                                        </p:attrNameLst>
                                      </p:cBhvr>
                                      <p:tavLst>
                                        <p:tav tm="0">
                                          <p:val>
                                            <p:fltVal val="90"/>
                                          </p:val>
                                        </p:tav>
                                        <p:tav tm="100000">
                                          <p:val>
                                            <p:fltVal val="0"/>
                                          </p:val>
                                        </p:tav>
                                      </p:tavLst>
                                    </p:anim>
                                    <p:animEffect transition="in" filter="fade">
                                      <p:cBhvr>
                                        <p:cTn id="95" dur="3000"/>
                                        <p:tgtEl>
                                          <p:spTgt spid="183"/>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184"/>
                                        </p:tgtEl>
                                        <p:attrNameLst>
                                          <p:attrName>style.visibility</p:attrName>
                                        </p:attrNameLst>
                                      </p:cBhvr>
                                      <p:to>
                                        <p:strVal val="visible"/>
                                      </p:to>
                                    </p:set>
                                    <p:anim calcmode="lin" valueType="num">
                                      <p:cBhvr>
                                        <p:cTn id="98" dur="3000" fill="hold"/>
                                        <p:tgtEl>
                                          <p:spTgt spid="184"/>
                                        </p:tgtEl>
                                        <p:attrNameLst>
                                          <p:attrName>ppt_w</p:attrName>
                                        </p:attrNameLst>
                                      </p:cBhvr>
                                      <p:tavLst>
                                        <p:tav tm="0">
                                          <p:val>
                                            <p:fltVal val="0"/>
                                          </p:val>
                                        </p:tav>
                                        <p:tav tm="100000">
                                          <p:val>
                                            <p:strVal val="#ppt_w"/>
                                          </p:val>
                                        </p:tav>
                                      </p:tavLst>
                                    </p:anim>
                                    <p:anim calcmode="lin" valueType="num">
                                      <p:cBhvr>
                                        <p:cTn id="99" dur="3000" fill="hold"/>
                                        <p:tgtEl>
                                          <p:spTgt spid="184"/>
                                        </p:tgtEl>
                                        <p:attrNameLst>
                                          <p:attrName>ppt_h</p:attrName>
                                        </p:attrNameLst>
                                      </p:cBhvr>
                                      <p:tavLst>
                                        <p:tav tm="0">
                                          <p:val>
                                            <p:fltVal val="0"/>
                                          </p:val>
                                        </p:tav>
                                        <p:tav tm="100000">
                                          <p:val>
                                            <p:strVal val="#ppt_h"/>
                                          </p:val>
                                        </p:tav>
                                      </p:tavLst>
                                    </p:anim>
                                    <p:anim calcmode="lin" valueType="num">
                                      <p:cBhvr>
                                        <p:cTn id="100" dur="3000" fill="hold"/>
                                        <p:tgtEl>
                                          <p:spTgt spid="184"/>
                                        </p:tgtEl>
                                        <p:attrNameLst>
                                          <p:attrName>style.rotation</p:attrName>
                                        </p:attrNameLst>
                                      </p:cBhvr>
                                      <p:tavLst>
                                        <p:tav tm="0">
                                          <p:val>
                                            <p:fltVal val="90"/>
                                          </p:val>
                                        </p:tav>
                                        <p:tav tm="100000">
                                          <p:val>
                                            <p:fltVal val="0"/>
                                          </p:val>
                                        </p:tav>
                                      </p:tavLst>
                                    </p:anim>
                                    <p:animEffect transition="in" filter="fade">
                                      <p:cBhvr>
                                        <p:cTn id="101" dur="3000"/>
                                        <p:tgtEl>
                                          <p:spTgt spid="184"/>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185"/>
                                        </p:tgtEl>
                                        <p:attrNameLst>
                                          <p:attrName>style.visibility</p:attrName>
                                        </p:attrNameLst>
                                      </p:cBhvr>
                                      <p:to>
                                        <p:strVal val="visible"/>
                                      </p:to>
                                    </p:set>
                                    <p:anim calcmode="lin" valueType="num">
                                      <p:cBhvr>
                                        <p:cTn id="104" dur="3000" fill="hold"/>
                                        <p:tgtEl>
                                          <p:spTgt spid="185"/>
                                        </p:tgtEl>
                                        <p:attrNameLst>
                                          <p:attrName>ppt_w</p:attrName>
                                        </p:attrNameLst>
                                      </p:cBhvr>
                                      <p:tavLst>
                                        <p:tav tm="0">
                                          <p:val>
                                            <p:fltVal val="0"/>
                                          </p:val>
                                        </p:tav>
                                        <p:tav tm="100000">
                                          <p:val>
                                            <p:strVal val="#ppt_w"/>
                                          </p:val>
                                        </p:tav>
                                      </p:tavLst>
                                    </p:anim>
                                    <p:anim calcmode="lin" valueType="num">
                                      <p:cBhvr>
                                        <p:cTn id="105" dur="3000" fill="hold"/>
                                        <p:tgtEl>
                                          <p:spTgt spid="185"/>
                                        </p:tgtEl>
                                        <p:attrNameLst>
                                          <p:attrName>ppt_h</p:attrName>
                                        </p:attrNameLst>
                                      </p:cBhvr>
                                      <p:tavLst>
                                        <p:tav tm="0">
                                          <p:val>
                                            <p:fltVal val="0"/>
                                          </p:val>
                                        </p:tav>
                                        <p:tav tm="100000">
                                          <p:val>
                                            <p:strVal val="#ppt_h"/>
                                          </p:val>
                                        </p:tav>
                                      </p:tavLst>
                                    </p:anim>
                                    <p:anim calcmode="lin" valueType="num">
                                      <p:cBhvr>
                                        <p:cTn id="106" dur="3000" fill="hold"/>
                                        <p:tgtEl>
                                          <p:spTgt spid="185"/>
                                        </p:tgtEl>
                                        <p:attrNameLst>
                                          <p:attrName>style.rotation</p:attrName>
                                        </p:attrNameLst>
                                      </p:cBhvr>
                                      <p:tavLst>
                                        <p:tav tm="0">
                                          <p:val>
                                            <p:fltVal val="90"/>
                                          </p:val>
                                        </p:tav>
                                        <p:tav tm="100000">
                                          <p:val>
                                            <p:fltVal val="0"/>
                                          </p:val>
                                        </p:tav>
                                      </p:tavLst>
                                    </p:anim>
                                    <p:animEffect transition="in" filter="fade">
                                      <p:cBhvr>
                                        <p:cTn id="107" dur="3000"/>
                                        <p:tgtEl>
                                          <p:spTgt spid="185"/>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186"/>
                                        </p:tgtEl>
                                        <p:attrNameLst>
                                          <p:attrName>style.visibility</p:attrName>
                                        </p:attrNameLst>
                                      </p:cBhvr>
                                      <p:to>
                                        <p:strVal val="visible"/>
                                      </p:to>
                                    </p:set>
                                    <p:anim calcmode="lin" valueType="num">
                                      <p:cBhvr>
                                        <p:cTn id="110" dur="3000" fill="hold"/>
                                        <p:tgtEl>
                                          <p:spTgt spid="186"/>
                                        </p:tgtEl>
                                        <p:attrNameLst>
                                          <p:attrName>ppt_w</p:attrName>
                                        </p:attrNameLst>
                                      </p:cBhvr>
                                      <p:tavLst>
                                        <p:tav tm="0">
                                          <p:val>
                                            <p:fltVal val="0"/>
                                          </p:val>
                                        </p:tav>
                                        <p:tav tm="100000">
                                          <p:val>
                                            <p:strVal val="#ppt_w"/>
                                          </p:val>
                                        </p:tav>
                                      </p:tavLst>
                                    </p:anim>
                                    <p:anim calcmode="lin" valueType="num">
                                      <p:cBhvr>
                                        <p:cTn id="111" dur="3000" fill="hold"/>
                                        <p:tgtEl>
                                          <p:spTgt spid="186"/>
                                        </p:tgtEl>
                                        <p:attrNameLst>
                                          <p:attrName>ppt_h</p:attrName>
                                        </p:attrNameLst>
                                      </p:cBhvr>
                                      <p:tavLst>
                                        <p:tav tm="0">
                                          <p:val>
                                            <p:fltVal val="0"/>
                                          </p:val>
                                        </p:tav>
                                        <p:tav tm="100000">
                                          <p:val>
                                            <p:strVal val="#ppt_h"/>
                                          </p:val>
                                        </p:tav>
                                      </p:tavLst>
                                    </p:anim>
                                    <p:anim calcmode="lin" valueType="num">
                                      <p:cBhvr>
                                        <p:cTn id="112" dur="3000" fill="hold"/>
                                        <p:tgtEl>
                                          <p:spTgt spid="186"/>
                                        </p:tgtEl>
                                        <p:attrNameLst>
                                          <p:attrName>style.rotation</p:attrName>
                                        </p:attrNameLst>
                                      </p:cBhvr>
                                      <p:tavLst>
                                        <p:tav tm="0">
                                          <p:val>
                                            <p:fltVal val="90"/>
                                          </p:val>
                                        </p:tav>
                                        <p:tav tm="100000">
                                          <p:val>
                                            <p:fltVal val="0"/>
                                          </p:val>
                                        </p:tav>
                                      </p:tavLst>
                                    </p:anim>
                                    <p:animEffect transition="in" filter="fade">
                                      <p:cBhvr>
                                        <p:cTn id="113" dur="3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6" grpId="0" animBg="1"/>
      <p:bldP spid="16" grpId="0" animBg="1"/>
      <p:bldP spid="23" grpId="0" animBg="1"/>
      <p:bldP spid="31" grpId="0" animBg="1"/>
      <p:bldP spid="11" grpId="0" animBg="1"/>
      <p:bldP spid="178" grpId="0"/>
      <p:bldP spid="179" grpId="0"/>
      <p:bldP spid="180" grpId="0"/>
      <p:bldP spid="181" grpId="0"/>
      <p:bldP spid="182" grpId="0"/>
      <p:bldP spid="183" grpId="0"/>
      <p:bldP spid="184" grpId="0" animBg="1"/>
      <p:bldP spid="185" grpId="0" animBg="1"/>
      <p:bldP spid="186" grpId="0" animBg="1"/>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cene3d>
            <a:camera prst="orthographicFront"/>
            <a:lightRig rig="threePt" dir="t"/>
          </a:scene3d>
          <a:sp3d>
            <a:bevelT w="165100" prst="coolSlant"/>
          </a:sp3d>
        </p:spPr>
      </p:pic>
      <p:sp>
        <p:nvSpPr>
          <p:cNvPr id="50" name="矩形 49"/>
          <p:cNvSpPr/>
          <p:nvPr/>
        </p:nvSpPr>
        <p:spPr>
          <a:xfrm>
            <a:off x="0" y="661381"/>
            <a:ext cx="12192000" cy="5535238"/>
          </a:xfrm>
          <a:prstGeom prst="rect">
            <a:avLst/>
          </a:prstGeom>
          <a:solidFill>
            <a:srgbClr val="B6002A">
              <a:alpha val="80000"/>
            </a:srgb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rot="5400000">
            <a:off x="2396699" y="-1221649"/>
            <a:ext cx="6594273" cy="8770871"/>
          </a:xfrm>
          <a:prstGeom prst="rect">
            <a:avLst/>
          </a:prstGeom>
        </p:spPr>
      </p:pic>
      <p:grpSp>
        <p:nvGrpSpPr>
          <p:cNvPr id="48" name="组合 47"/>
          <p:cNvGrpSpPr/>
          <p:nvPr/>
        </p:nvGrpSpPr>
        <p:grpSpPr>
          <a:xfrm>
            <a:off x="3606879" y="1364286"/>
            <a:ext cx="1537712" cy="1537712"/>
            <a:chOff x="304800" y="673100"/>
            <a:chExt cx="4000500" cy="4000500"/>
          </a:xfrm>
          <a:effectLst>
            <a:outerShdw blurRad="444500" dist="254000" dir="6840000" algn="tr" rotWithShape="0">
              <a:prstClr val="black">
                <a:alpha val="24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2" name="椭圆 5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3" name="组合 52"/>
          <p:cNvGrpSpPr/>
          <p:nvPr/>
        </p:nvGrpSpPr>
        <p:grpSpPr>
          <a:xfrm>
            <a:off x="6679220" y="3080652"/>
            <a:ext cx="1537712" cy="1537712"/>
            <a:chOff x="304800" y="673100"/>
            <a:chExt cx="4000500" cy="4000500"/>
          </a:xfrm>
          <a:effectLst>
            <a:outerShdw blurRad="444500" dist="254000" dir="6840000" algn="tr" rotWithShape="0">
              <a:prstClr val="black">
                <a:alpha val="24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5" name="椭圆 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6" name="组合 55"/>
          <p:cNvGrpSpPr/>
          <p:nvPr/>
        </p:nvGrpSpPr>
        <p:grpSpPr>
          <a:xfrm>
            <a:off x="5291363" y="3680905"/>
            <a:ext cx="1914989" cy="1914989"/>
            <a:chOff x="304800" y="673100"/>
            <a:chExt cx="4000500" cy="4000500"/>
          </a:xfrm>
          <a:effectLst>
            <a:outerShdw blurRad="444500" dist="254000" dir="6840000" algn="tr" rotWithShape="0">
              <a:prstClr val="black">
                <a:alpha val="24000"/>
              </a:prstClr>
            </a:outerShdw>
          </a:effectLst>
        </p:grpSpPr>
        <p:sp>
          <p:nvSpPr>
            <p:cNvPr id="94" name="同心圆 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5" name="椭圆 9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6" name="组合 95"/>
          <p:cNvGrpSpPr/>
          <p:nvPr/>
        </p:nvGrpSpPr>
        <p:grpSpPr>
          <a:xfrm>
            <a:off x="4000580" y="891344"/>
            <a:ext cx="4014461" cy="4014461"/>
            <a:chOff x="304800" y="673100"/>
            <a:chExt cx="4000500" cy="4000500"/>
          </a:xfrm>
          <a:effectLst>
            <a:outerShdw blurRad="444500" dist="254000" dir="6840000" algn="tr" rotWithShape="0">
              <a:prstClr val="black">
                <a:alpha val="45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8" name="椭圆 9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9" name="组合 98"/>
          <p:cNvGrpSpPr/>
          <p:nvPr/>
        </p:nvGrpSpPr>
        <p:grpSpPr>
          <a:xfrm>
            <a:off x="7996612" y="1059666"/>
            <a:ext cx="668416" cy="668416"/>
            <a:chOff x="304800" y="673100"/>
            <a:chExt cx="4000500" cy="4000500"/>
          </a:xfrm>
          <a:effectLst>
            <a:outerShdw blurRad="444500" dist="254000" dir="6840000" algn="tr" rotWithShape="0">
              <a:prstClr val="black">
                <a:alpha val="24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101" name="椭圆 10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102" name="组合 101"/>
          <p:cNvGrpSpPr/>
          <p:nvPr/>
        </p:nvGrpSpPr>
        <p:grpSpPr>
          <a:xfrm>
            <a:off x="8429008" y="5183340"/>
            <a:ext cx="287919" cy="287919"/>
            <a:chOff x="304800" y="673100"/>
            <a:chExt cx="4000500" cy="4000500"/>
          </a:xfrm>
          <a:effectLst>
            <a:outerShdw blurRad="381000" dist="152400" dir="8100000" algn="tr" rotWithShape="0">
              <a:prstClr val="black">
                <a:alpha val="7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文本框 104"/>
          <p:cNvSpPr txBox="1"/>
          <p:nvPr/>
        </p:nvSpPr>
        <p:spPr>
          <a:xfrm>
            <a:off x="4665859" y="2039943"/>
            <a:ext cx="2749471" cy="861774"/>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点击添加</a:t>
            </a:r>
          </a:p>
        </p:txBody>
      </p:sp>
      <p:sp>
        <p:nvSpPr>
          <p:cNvPr id="106" name="文本框 105"/>
          <p:cNvSpPr txBox="1"/>
          <p:nvPr/>
        </p:nvSpPr>
        <p:spPr>
          <a:xfrm>
            <a:off x="4665858" y="2935559"/>
            <a:ext cx="2749471" cy="861774"/>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您的标题</a:t>
            </a:r>
          </a:p>
        </p:txBody>
      </p:sp>
      <p:grpSp>
        <p:nvGrpSpPr>
          <p:cNvPr id="107" name="组合 106"/>
          <p:cNvGrpSpPr/>
          <p:nvPr/>
        </p:nvGrpSpPr>
        <p:grpSpPr>
          <a:xfrm>
            <a:off x="1" y="4143856"/>
            <a:ext cx="12292944" cy="2042435"/>
            <a:chOff x="-1321104" y="4143856"/>
            <a:chExt cx="13614049" cy="2042435"/>
          </a:xfrm>
        </p:grpSpPr>
        <p:pic>
          <p:nvPicPr>
            <p:cNvPr id="108" name="图片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0362" y="4143856"/>
              <a:ext cx="6862583" cy="2042435"/>
            </a:xfrm>
            <a:prstGeom prst="rect">
              <a:avLst/>
            </a:prstGeom>
          </p:spPr>
        </p:pic>
        <p:pic>
          <p:nvPicPr>
            <p:cNvPr id="109" name="图片 108"/>
            <p:cNvPicPr>
              <a:picLocks noChangeAspect="1"/>
            </p:cNvPicPr>
            <p:nvPr/>
          </p:nvPicPr>
          <p:blipFill rotWithShape="1">
            <a:blip r:embed="rId6" cstate="print">
              <a:extLst>
                <a:ext uri="{28A0092B-C50C-407E-A947-70E740481C1C}">
                  <a14:useLocalDpi xmlns:a14="http://schemas.microsoft.com/office/drawing/2010/main" val="0"/>
                </a:ext>
              </a:extLst>
            </a:blip>
            <a:srcRect l="1" r="1237"/>
            <a:stretch>
              <a:fillRect/>
            </a:stretch>
          </p:blipFill>
          <p:spPr>
            <a:xfrm flipH="1">
              <a:off x="-1321104" y="4143856"/>
              <a:ext cx="6777667" cy="204243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14:presetBounceEnd="55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55000">
                                          <p:cBhvr additive="base">
                                            <p:cTn id="15" dur="3000" fill="hold"/>
                                            <p:tgtEl>
                                              <p:spTgt spid="48"/>
                                            </p:tgtEl>
                                            <p:attrNameLst>
                                              <p:attrName>ppt_x</p:attrName>
                                            </p:attrNameLst>
                                          </p:cBhvr>
                                          <p:tavLst>
                                            <p:tav tm="0">
                                              <p:val>
                                                <p:strVal val="0-#ppt_w/2"/>
                                              </p:val>
                                            </p:tav>
                                            <p:tav tm="100000">
                                              <p:val>
                                                <p:strVal val="#ppt_x"/>
                                              </p:val>
                                            </p:tav>
                                          </p:tavLst>
                                        </p:anim>
                                        <p:anim calcmode="lin" valueType="num" p14:bounceEnd="55000">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14:presetBounceEnd="55000">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14:bounceEnd="55000">
                                          <p:cBhvr additive="base">
                                            <p:cTn id="19" dur="3000" fill="hold"/>
                                            <p:tgtEl>
                                              <p:spTgt spid="53"/>
                                            </p:tgtEl>
                                            <p:attrNameLst>
                                              <p:attrName>ppt_x</p:attrName>
                                            </p:attrNameLst>
                                          </p:cBhvr>
                                          <p:tavLst>
                                            <p:tav tm="0">
                                              <p:val>
                                                <p:strVal val="1+#ppt_w/2"/>
                                              </p:val>
                                            </p:tav>
                                            <p:tav tm="100000">
                                              <p:val>
                                                <p:strVal val="#ppt_x"/>
                                              </p:val>
                                            </p:tav>
                                          </p:tavLst>
                                        </p:anim>
                                        <p:anim calcmode="lin" valueType="num" p14:bounceEnd="55000">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14:presetBounceEnd="55000">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14:bounceEnd="55000">
                                          <p:cBhvr additive="base">
                                            <p:cTn id="23" dur="3000" fill="hold"/>
                                            <p:tgtEl>
                                              <p:spTgt spid="56"/>
                                            </p:tgtEl>
                                            <p:attrNameLst>
                                              <p:attrName>ppt_x</p:attrName>
                                            </p:attrNameLst>
                                          </p:cBhvr>
                                          <p:tavLst>
                                            <p:tav tm="0">
                                              <p:val>
                                                <p:strVal val="0-#ppt_w/2"/>
                                              </p:val>
                                            </p:tav>
                                            <p:tav tm="100000">
                                              <p:val>
                                                <p:strVal val="#ppt_x"/>
                                              </p:val>
                                            </p:tav>
                                          </p:tavLst>
                                        </p:anim>
                                        <p:anim calcmode="lin" valueType="num" p14:bounceEnd="55000">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14:presetBounceEnd="55000">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14:bounceEnd="55000">
                                          <p:cBhvr additive="base">
                                            <p:cTn id="27" dur="3000" fill="hold"/>
                                            <p:tgtEl>
                                              <p:spTgt spid="96"/>
                                            </p:tgtEl>
                                            <p:attrNameLst>
                                              <p:attrName>ppt_x</p:attrName>
                                            </p:attrNameLst>
                                          </p:cBhvr>
                                          <p:tavLst>
                                            <p:tav tm="0">
                                              <p:val>
                                                <p:strVal val="0-#ppt_w/2"/>
                                              </p:val>
                                            </p:tav>
                                            <p:tav tm="100000">
                                              <p:val>
                                                <p:strVal val="#ppt_x"/>
                                              </p:val>
                                            </p:tav>
                                          </p:tavLst>
                                        </p:anim>
                                        <p:anim calcmode="lin" valueType="num" p14:bounceEnd="55000">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14:presetBounceEnd="55000">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14:bounceEnd="55000">
                                          <p:cBhvr additive="base">
                                            <p:cTn id="31" dur="3000" fill="hold"/>
                                            <p:tgtEl>
                                              <p:spTgt spid="99"/>
                                            </p:tgtEl>
                                            <p:attrNameLst>
                                              <p:attrName>ppt_x</p:attrName>
                                            </p:attrNameLst>
                                          </p:cBhvr>
                                          <p:tavLst>
                                            <p:tav tm="0">
                                              <p:val>
                                                <p:strVal val="1+#ppt_w/2"/>
                                              </p:val>
                                            </p:tav>
                                            <p:tav tm="100000">
                                              <p:val>
                                                <p:strVal val="#ppt_x"/>
                                              </p:val>
                                            </p:tav>
                                          </p:tavLst>
                                        </p:anim>
                                        <p:anim calcmode="lin" valueType="num" p14:bounceEnd="55000">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8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3000" fill="hold"/>
                                            <p:tgtEl>
                                              <p:spTgt spid="48"/>
                                            </p:tgtEl>
                                            <p:attrNameLst>
                                              <p:attrName>ppt_x</p:attrName>
                                            </p:attrNameLst>
                                          </p:cBhvr>
                                          <p:tavLst>
                                            <p:tav tm="0">
                                              <p:val>
                                                <p:strVal val="0-#ppt_w/2"/>
                                              </p:val>
                                            </p:tav>
                                            <p:tav tm="100000">
                                              <p:val>
                                                <p:strVal val="#ppt_x"/>
                                              </p:val>
                                            </p:tav>
                                          </p:tavLst>
                                        </p:anim>
                                        <p:anim calcmode="lin" valueType="num">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3000" fill="hold"/>
                                            <p:tgtEl>
                                              <p:spTgt spid="53"/>
                                            </p:tgtEl>
                                            <p:attrNameLst>
                                              <p:attrName>ppt_x</p:attrName>
                                            </p:attrNameLst>
                                          </p:cBhvr>
                                          <p:tavLst>
                                            <p:tav tm="0">
                                              <p:val>
                                                <p:strVal val="1+#ppt_w/2"/>
                                              </p:val>
                                            </p:tav>
                                            <p:tav tm="100000">
                                              <p:val>
                                                <p:strVal val="#ppt_x"/>
                                              </p:val>
                                            </p:tav>
                                          </p:tavLst>
                                        </p:anim>
                                        <p:anim calcmode="lin" valueType="num">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3000" fill="hold"/>
                                            <p:tgtEl>
                                              <p:spTgt spid="56"/>
                                            </p:tgtEl>
                                            <p:attrNameLst>
                                              <p:attrName>ppt_x</p:attrName>
                                            </p:attrNameLst>
                                          </p:cBhvr>
                                          <p:tavLst>
                                            <p:tav tm="0">
                                              <p:val>
                                                <p:strVal val="0-#ppt_w/2"/>
                                              </p:val>
                                            </p:tav>
                                            <p:tav tm="100000">
                                              <p:val>
                                                <p:strVal val="#ppt_x"/>
                                              </p:val>
                                            </p:tav>
                                          </p:tavLst>
                                        </p:anim>
                                        <p:anim calcmode="lin" valueType="num">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additive="base">
                                            <p:cTn id="27" dur="3000" fill="hold"/>
                                            <p:tgtEl>
                                              <p:spTgt spid="96"/>
                                            </p:tgtEl>
                                            <p:attrNameLst>
                                              <p:attrName>ppt_x</p:attrName>
                                            </p:attrNameLst>
                                          </p:cBhvr>
                                          <p:tavLst>
                                            <p:tav tm="0">
                                              <p:val>
                                                <p:strVal val="0-#ppt_w/2"/>
                                              </p:val>
                                            </p:tav>
                                            <p:tav tm="100000">
                                              <p:val>
                                                <p:strVal val="#ppt_x"/>
                                              </p:val>
                                            </p:tav>
                                          </p:tavLst>
                                        </p:anim>
                                        <p:anim calcmode="lin" valueType="num">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3000" fill="hold"/>
                                            <p:tgtEl>
                                              <p:spTgt spid="99"/>
                                            </p:tgtEl>
                                            <p:attrNameLst>
                                              <p:attrName>ppt_x</p:attrName>
                                            </p:attrNameLst>
                                          </p:cBhvr>
                                          <p:tavLst>
                                            <p:tav tm="0">
                                              <p:val>
                                                <p:strVal val="1+#ppt_w/2"/>
                                              </p:val>
                                            </p:tav>
                                            <p:tav tm="100000">
                                              <p:val>
                                                <p:strVal val="#ppt_x"/>
                                              </p:val>
                                            </p:tav>
                                          </p:tavLst>
                                        </p:anim>
                                        <p:anim calcmode="lin" valueType="num">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8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983432" y="2070971"/>
            <a:ext cx="10108663" cy="561975"/>
          </a:xfrm>
          <a:custGeom>
            <a:avLst/>
            <a:gdLst>
              <a:gd name="connsiteX0" fmla="*/ 5392799 w 10785598"/>
              <a:gd name="connsiteY0" fmla="*/ 0 h 599608"/>
              <a:gd name="connsiteX1" fmla="*/ 5783856 w 10785598"/>
              <a:gd name="connsiteY1" fmla="*/ 422028 h 599608"/>
              <a:gd name="connsiteX2" fmla="*/ 7247026 w 10785598"/>
              <a:gd name="connsiteY2" fmla="*/ 430641 h 599608"/>
              <a:gd name="connsiteX3" fmla="*/ 10676039 w 10785598"/>
              <a:gd name="connsiteY3" fmla="*/ 563357 h 599608"/>
              <a:gd name="connsiteX4" fmla="*/ 10785598 w 10785598"/>
              <a:gd name="connsiteY4" fmla="*/ 599608 h 599608"/>
              <a:gd name="connsiteX5" fmla="*/ 0 w 10785598"/>
              <a:gd name="connsiteY5" fmla="*/ 599608 h 599608"/>
              <a:gd name="connsiteX6" fmla="*/ 109559 w 10785598"/>
              <a:gd name="connsiteY6" fmla="*/ 563357 h 599608"/>
              <a:gd name="connsiteX7" fmla="*/ 3538573 w 10785598"/>
              <a:gd name="connsiteY7" fmla="*/ 430641 h 599608"/>
              <a:gd name="connsiteX8" fmla="*/ 5001742 w 10785598"/>
              <a:gd name="connsiteY8" fmla="*/ 422028 h 59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85598" h="599608">
                <a:moveTo>
                  <a:pt x="5392799" y="0"/>
                </a:moveTo>
                <a:lnTo>
                  <a:pt x="5783856" y="422028"/>
                </a:lnTo>
                <a:lnTo>
                  <a:pt x="7247026" y="430641"/>
                </a:lnTo>
                <a:cubicBezTo>
                  <a:pt x="8981558" y="451826"/>
                  <a:pt x="10298895" y="501879"/>
                  <a:pt x="10676039" y="563357"/>
                </a:cubicBezTo>
                <a:lnTo>
                  <a:pt x="10785598" y="599608"/>
                </a:lnTo>
                <a:lnTo>
                  <a:pt x="0" y="599608"/>
                </a:lnTo>
                <a:lnTo>
                  <a:pt x="109559" y="563357"/>
                </a:lnTo>
                <a:cubicBezTo>
                  <a:pt x="486703" y="501879"/>
                  <a:pt x="1804041" y="451826"/>
                  <a:pt x="3538573" y="430641"/>
                </a:cubicBezTo>
                <a:lnTo>
                  <a:pt x="5001742" y="422028"/>
                </a:lnTo>
                <a:close/>
              </a:path>
            </a:pathLst>
          </a:cu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4478539" y="1150570"/>
            <a:ext cx="3234519" cy="788752"/>
          </a:xfrm>
          <a:prstGeom prst="roundRect">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dirty="0">
              <a:solidFill>
                <a:schemeClr val="tx1"/>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1002482" y="3170708"/>
            <a:ext cx="1839913" cy="2681288"/>
          </a:xfrm>
          <a:prstGeom prst="roundRect">
            <a:avLst/>
          </a:prstGeom>
          <a:solidFill>
            <a:srgbClr val="B6002A"/>
          </a:solidFill>
          <a:ln w="19050">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7" name="任意多边形 26"/>
          <p:cNvSpPr/>
          <p:nvPr/>
        </p:nvSpPr>
        <p:spPr>
          <a:xfrm flipV="1">
            <a:off x="1002152" y="2637253"/>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US" altLang="zh-CN" sz="800" b="1"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1271464" y="3353202"/>
            <a:ext cx="1415772"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点击添加标题</a:t>
            </a:r>
          </a:p>
        </p:txBody>
      </p:sp>
      <p:sp>
        <p:nvSpPr>
          <p:cNvPr id="33" name="矩形 32"/>
          <p:cNvSpPr/>
          <p:nvPr/>
        </p:nvSpPr>
        <p:spPr>
          <a:xfrm>
            <a:off x="1121545" y="4127971"/>
            <a:ext cx="1608137" cy="13843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34" name="圆角矩形 33"/>
          <p:cNvSpPr/>
          <p:nvPr/>
        </p:nvSpPr>
        <p:spPr>
          <a:xfrm>
            <a:off x="3066232" y="3170708"/>
            <a:ext cx="1841500" cy="2681288"/>
          </a:xfrm>
          <a:prstGeom prst="roundRect">
            <a:avLst/>
          </a:prstGeom>
          <a:solidFill>
            <a:srgbClr val="B6002A"/>
          </a:solidFill>
          <a:ln w="19050">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35" name="任意多边形 34"/>
          <p:cNvSpPr/>
          <p:nvPr/>
        </p:nvSpPr>
        <p:spPr>
          <a:xfrm flipV="1">
            <a:off x="3066937" y="2637253"/>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US" altLang="zh-CN" sz="800" b="1" dirty="0">
              <a:solidFill>
                <a:schemeClr val="tx1"/>
              </a:solidFill>
              <a:latin typeface="微软雅黑" panose="020B0503020204020204" pitchFamily="34" charset="-122"/>
              <a:ea typeface="微软雅黑" panose="020B0503020204020204" pitchFamily="34" charset="-122"/>
            </a:endParaRPr>
          </a:p>
        </p:txBody>
      </p:sp>
      <p:sp>
        <p:nvSpPr>
          <p:cNvPr id="36" name="矩形 35"/>
          <p:cNvSpPr/>
          <p:nvPr/>
        </p:nvSpPr>
        <p:spPr>
          <a:xfrm>
            <a:off x="3301225" y="3353202"/>
            <a:ext cx="1415772"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点击添加标题</a:t>
            </a:r>
          </a:p>
        </p:txBody>
      </p:sp>
      <p:sp>
        <p:nvSpPr>
          <p:cNvPr id="37" name="矩形 36"/>
          <p:cNvSpPr/>
          <p:nvPr/>
        </p:nvSpPr>
        <p:spPr>
          <a:xfrm>
            <a:off x="3186882" y="4127971"/>
            <a:ext cx="1608138" cy="13843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38" name="圆角矩形 37"/>
          <p:cNvSpPr/>
          <p:nvPr/>
        </p:nvSpPr>
        <p:spPr>
          <a:xfrm>
            <a:off x="5131570" y="3170708"/>
            <a:ext cx="1839912" cy="2681288"/>
          </a:xfrm>
          <a:prstGeom prst="roundRect">
            <a:avLst/>
          </a:prstGeom>
          <a:solidFill>
            <a:srgbClr val="B6002A"/>
          </a:solidFill>
          <a:ln w="19050">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39" name="任意多边形 38"/>
          <p:cNvSpPr/>
          <p:nvPr/>
        </p:nvSpPr>
        <p:spPr>
          <a:xfrm flipV="1">
            <a:off x="5131722" y="2637253"/>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US" altLang="zh-CN" sz="800" b="1" dirty="0">
              <a:solidFill>
                <a:schemeClr val="tx1"/>
              </a:solidFill>
              <a:latin typeface="微软雅黑" panose="020B0503020204020204" pitchFamily="34" charset="-122"/>
              <a:ea typeface="微软雅黑" panose="020B0503020204020204" pitchFamily="34" charset="-122"/>
            </a:endParaRPr>
          </a:p>
        </p:txBody>
      </p:sp>
      <p:sp>
        <p:nvSpPr>
          <p:cNvPr id="41" name="矩形 40"/>
          <p:cNvSpPr/>
          <p:nvPr/>
        </p:nvSpPr>
        <p:spPr>
          <a:xfrm>
            <a:off x="5337435" y="3353202"/>
            <a:ext cx="1415772"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点击添加标题</a:t>
            </a:r>
          </a:p>
        </p:txBody>
      </p:sp>
      <p:sp>
        <p:nvSpPr>
          <p:cNvPr id="42" name="矩形 41"/>
          <p:cNvSpPr/>
          <p:nvPr/>
        </p:nvSpPr>
        <p:spPr>
          <a:xfrm>
            <a:off x="5250632" y="4127971"/>
            <a:ext cx="1608138" cy="13843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43" name="圆角矩形 42"/>
          <p:cNvSpPr/>
          <p:nvPr/>
        </p:nvSpPr>
        <p:spPr>
          <a:xfrm>
            <a:off x="7196907" y="3170708"/>
            <a:ext cx="1839913" cy="2681288"/>
          </a:xfrm>
          <a:prstGeom prst="roundRect">
            <a:avLst/>
          </a:prstGeom>
          <a:solidFill>
            <a:srgbClr val="B6002A"/>
          </a:solidFill>
          <a:ln w="19050">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44" name="任意多边形 43"/>
          <p:cNvSpPr/>
          <p:nvPr/>
        </p:nvSpPr>
        <p:spPr>
          <a:xfrm flipV="1">
            <a:off x="7196507" y="2637253"/>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US" altLang="zh-CN" sz="800" b="1" dirty="0">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7402220" y="3353202"/>
            <a:ext cx="1415772"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点击添加标题</a:t>
            </a:r>
          </a:p>
        </p:txBody>
      </p:sp>
      <p:sp>
        <p:nvSpPr>
          <p:cNvPr id="46" name="矩形 45"/>
          <p:cNvSpPr/>
          <p:nvPr/>
        </p:nvSpPr>
        <p:spPr>
          <a:xfrm>
            <a:off x="7315970" y="4127971"/>
            <a:ext cx="1608137" cy="13843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52" name="圆角矩形 51"/>
          <p:cNvSpPr/>
          <p:nvPr/>
        </p:nvSpPr>
        <p:spPr>
          <a:xfrm>
            <a:off x="9260657" y="3170708"/>
            <a:ext cx="1841500" cy="2681288"/>
          </a:xfrm>
          <a:prstGeom prst="roundRect">
            <a:avLst/>
          </a:prstGeom>
          <a:solidFill>
            <a:srgbClr val="B6002A"/>
          </a:solidFill>
          <a:ln w="19050">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53" name="任意多边形 52"/>
          <p:cNvSpPr/>
          <p:nvPr/>
        </p:nvSpPr>
        <p:spPr>
          <a:xfrm flipV="1">
            <a:off x="9261290" y="2637253"/>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US" altLang="zh-CN" sz="800" b="1" dirty="0">
              <a:solidFill>
                <a:schemeClr val="tx1"/>
              </a:solidFill>
              <a:latin typeface="微软雅黑" panose="020B0503020204020204" pitchFamily="34" charset="-122"/>
              <a:ea typeface="微软雅黑" panose="020B0503020204020204" pitchFamily="34" charset="-122"/>
            </a:endParaRPr>
          </a:p>
        </p:txBody>
      </p:sp>
      <p:sp>
        <p:nvSpPr>
          <p:cNvPr id="54" name="矩形 53"/>
          <p:cNvSpPr/>
          <p:nvPr/>
        </p:nvSpPr>
        <p:spPr>
          <a:xfrm>
            <a:off x="9467003" y="3353202"/>
            <a:ext cx="1415772"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点击添加标题</a:t>
            </a:r>
          </a:p>
        </p:txBody>
      </p:sp>
      <p:sp>
        <p:nvSpPr>
          <p:cNvPr id="55" name="矩形 54"/>
          <p:cNvSpPr/>
          <p:nvPr/>
        </p:nvSpPr>
        <p:spPr>
          <a:xfrm>
            <a:off x="9379720" y="4127971"/>
            <a:ext cx="1609725" cy="13843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56" name="矩形 55"/>
          <p:cNvSpPr/>
          <p:nvPr/>
        </p:nvSpPr>
        <p:spPr>
          <a:xfrm>
            <a:off x="5182429" y="1243484"/>
            <a:ext cx="1826142" cy="584775"/>
          </a:xfrm>
          <a:prstGeom prst="rect">
            <a:avLst/>
          </a:prstGeom>
        </p:spPr>
        <p:txBody>
          <a:bodyPr wrap="none">
            <a:spAutoFit/>
          </a:bodyPr>
          <a:lstStyle/>
          <a:p>
            <a:pPr algn="ctr">
              <a:spcBef>
                <a:spcPts val="0"/>
              </a:spcBef>
              <a:spcAft>
                <a:spcPts val="0"/>
              </a:spcAft>
              <a:defRPr/>
            </a:pPr>
            <a:r>
              <a:rPr lang="zh-CN" altLang="en-US" sz="3200" b="1" dirty="0">
                <a:latin typeface="微软雅黑" panose="020B0503020204020204" pitchFamily="34" charset="-122"/>
                <a:ea typeface="微软雅黑" panose="020B0503020204020204" pitchFamily="34" charset="-122"/>
              </a:rPr>
              <a:t>添加标题</a:t>
            </a:r>
          </a:p>
        </p:txBody>
      </p:sp>
      <p:sp>
        <p:nvSpPr>
          <p:cNvPr id="40" name="文本框 39"/>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0"/>
                            </p:stCondLst>
                            <p:childTnLst>
                              <p:par>
                                <p:cTn id="13" presetID="3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1000" fill="hold"/>
                                        <p:tgtEl>
                                          <p:spTgt spid="19"/>
                                        </p:tgtEl>
                                        <p:attrNameLst>
                                          <p:attrName>ppt_w</p:attrName>
                                        </p:attrNameLst>
                                      </p:cBhvr>
                                      <p:tavLst>
                                        <p:tav tm="0">
                                          <p:val>
                                            <p:fltVal val="0"/>
                                          </p:val>
                                        </p:tav>
                                        <p:tav tm="100000">
                                          <p:val>
                                            <p:strVal val="#ppt_w"/>
                                          </p:val>
                                        </p:tav>
                                      </p:tavLst>
                                    </p:anim>
                                    <p:anim calcmode="lin" valueType="num">
                                      <p:cBhvr>
                                        <p:cTn id="16" dur="1000" fill="hold"/>
                                        <p:tgtEl>
                                          <p:spTgt spid="19"/>
                                        </p:tgtEl>
                                        <p:attrNameLst>
                                          <p:attrName>ppt_h</p:attrName>
                                        </p:attrNameLst>
                                      </p:cBhvr>
                                      <p:tavLst>
                                        <p:tav tm="0">
                                          <p:val>
                                            <p:fltVal val="0"/>
                                          </p:val>
                                        </p:tav>
                                        <p:tav tm="100000">
                                          <p:val>
                                            <p:strVal val="#ppt_h"/>
                                          </p:val>
                                        </p:tav>
                                      </p:tavLst>
                                    </p:anim>
                                    <p:anim calcmode="lin" valueType="num">
                                      <p:cBhvr>
                                        <p:cTn id="17" dur="1000" fill="hold"/>
                                        <p:tgtEl>
                                          <p:spTgt spid="19"/>
                                        </p:tgtEl>
                                        <p:attrNameLst>
                                          <p:attrName>style.rotation</p:attrName>
                                        </p:attrNameLst>
                                      </p:cBhvr>
                                      <p:tavLst>
                                        <p:tav tm="0">
                                          <p:val>
                                            <p:fltVal val="90"/>
                                          </p:val>
                                        </p:tav>
                                        <p:tav tm="100000">
                                          <p:val>
                                            <p:fltVal val="0"/>
                                          </p:val>
                                        </p:tav>
                                      </p:tavLst>
                                    </p:anim>
                                    <p:animEffect transition="in" filter="fade">
                                      <p:cBhvr>
                                        <p:cTn id="18" dur="1000"/>
                                        <p:tgtEl>
                                          <p:spTgt spid="19"/>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p:cTn id="21" dur="1000" fill="hold"/>
                                        <p:tgtEl>
                                          <p:spTgt spid="56"/>
                                        </p:tgtEl>
                                        <p:attrNameLst>
                                          <p:attrName>ppt_w</p:attrName>
                                        </p:attrNameLst>
                                      </p:cBhvr>
                                      <p:tavLst>
                                        <p:tav tm="0">
                                          <p:val>
                                            <p:fltVal val="0"/>
                                          </p:val>
                                        </p:tav>
                                        <p:tav tm="100000">
                                          <p:val>
                                            <p:strVal val="#ppt_w"/>
                                          </p:val>
                                        </p:tav>
                                      </p:tavLst>
                                    </p:anim>
                                    <p:anim calcmode="lin" valueType="num">
                                      <p:cBhvr>
                                        <p:cTn id="22" dur="1000" fill="hold"/>
                                        <p:tgtEl>
                                          <p:spTgt spid="56"/>
                                        </p:tgtEl>
                                        <p:attrNameLst>
                                          <p:attrName>ppt_h</p:attrName>
                                        </p:attrNameLst>
                                      </p:cBhvr>
                                      <p:tavLst>
                                        <p:tav tm="0">
                                          <p:val>
                                            <p:fltVal val="0"/>
                                          </p:val>
                                        </p:tav>
                                        <p:tav tm="100000">
                                          <p:val>
                                            <p:strVal val="#ppt_h"/>
                                          </p:val>
                                        </p:tav>
                                      </p:tavLst>
                                    </p:anim>
                                    <p:anim calcmode="lin" valueType="num">
                                      <p:cBhvr>
                                        <p:cTn id="23" dur="1000" fill="hold"/>
                                        <p:tgtEl>
                                          <p:spTgt spid="56"/>
                                        </p:tgtEl>
                                        <p:attrNameLst>
                                          <p:attrName>style.rotation</p:attrName>
                                        </p:attrNameLst>
                                      </p:cBhvr>
                                      <p:tavLst>
                                        <p:tav tm="0">
                                          <p:val>
                                            <p:fltVal val="90"/>
                                          </p:val>
                                        </p:tav>
                                        <p:tav tm="100000">
                                          <p:val>
                                            <p:fltVal val="0"/>
                                          </p:val>
                                        </p:tav>
                                      </p:tavLst>
                                    </p:anim>
                                    <p:animEffect transition="in" filter="fade">
                                      <p:cBhvr>
                                        <p:cTn id="24" dur="1000"/>
                                        <p:tgtEl>
                                          <p:spTgt spid="5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1000" fill="hold"/>
                                        <p:tgtEl>
                                          <p:spTgt spid="18"/>
                                        </p:tgtEl>
                                        <p:attrNameLst>
                                          <p:attrName>ppt_w</p:attrName>
                                        </p:attrNameLst>
                                      </p:cBhvr>
                                      <p:tavLst>
                                        <p:tav tm="0">
                                          <p:val>
                                            <p:fltVal val="0"/>
                                          </p:val>
                                        </p:tav>
                                        <p:tav tm="100000">
                                          <p:val>
                                            <p:strVal val="#ppt_w"/>
                                          </p:val>
                                        </p:tav>
                                      </p:tavLst>
                                    </p:anim>
                                    <p:anim calcmode="lin" valueType="num">
                                      <p:cBhvr>
                                        <p:cTn id="28" dur="1000" fill="hold"/>
                                        <p:tgtEl>
                                          <p:spTgt spid="18"/>
                                        </p:tgtEl>
                                        <p:attrNameLst>
                                          <p:attrName>ppt_h</p:attrName>
                                        </p:attrNameLst>
                                      </p:cBhvr>
                                      <p:tavLst>
                                        <p:tav tm="0">
                                          <p:val>
                                            <p:fltVal val="0"/>
                                          </p:val>
                                        </p:tav>
                                        <p:tav tm="100000">
                                          <p:val>
                                            <p:strVal val="#ppt_h"/>
                                          </p:val>
                                        </p:tav>
                                      </p:tavLst>
                                    </p:anim>
                                    <p:anim calcmode="lin" valueType="num">
                                      <p:cBhvr>
                                        <p:cTn id="29" dur="1000" fill="hold"/>
                                        <p:tgtEl>
                                          <p:spTgt spid="18"/>
                                        </p:tgtEl>
                                        <p:attrNameLst>
                                          <p:attrName>style.rotation</p:attrName>
                                        </p:attrNameLst>
                                      </p:cBhvr>
                                      <p:tavLst>
                                        <p:tav tm="0">
                                          <p:val>
                                            <p:fltVal val="90"/>
                                          </p:val>
                                        </p:tav>
                                        <p:tav tm="100000">
                                          <p:val>
                                            <p:fltVal val="0"/>
                                          </p:val>
                                        </p:tav>
                                      </p:tavLst>
                                    </p:anim>
                                    <p:animEffect transition="in" filter="fade">
                                      <p:cBhvr>
                                        <p:cTn id="30" dur="1000"/>
                                        <p:tgtEl>
                                          <p:spTgt spid="18"/>
                                        </p:tgtEl>
                                      </p:cBhvr>
                                    </p:animEffect>
                                  </p:childTnLst>
                                </p:cTn>
                              </p:par>
                            </p:childTnLst>
                          </p:cTn>
                        </p:par>
                        <p:par>
                          <p:cTn id="31" fill="hold">
                            <p:stCondLst>
                              <p:cond delay="1000"/>
                            </p:stCondLst>
                            <p:childTnLst>
                              <p:par>
                                <p:cTn id="32" presetID="31"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p:cTn id="34" dur="1000" fill="hold"/>
                                        <p:tgtEl>
                                          <p:spTgt spid="27"/>
                                        </p:tgtEl>
                                        <p:attrNameLst>
                                          <p:attrName>ppt_w</p:attrName>
                                        </p:attrNameLst>
                                      </p:cBhvr>
                                      <p:tavLst>
                                        <p:tav tm="0">
                                          <p:val>
                                            <p:fltVal val="0"/>
                                          </p:val>
                                        </p:tav>
                                        <p:tav tm="100000">
                                          <p:val>
                                            <p:strVal val="#ppt_w"/>
                                          </p:val>
                                        </p:tav>
                                      </p:tavLst>
                                    </p:anim>
                                    <p:anim calcmode="lin" valueType="num">
                                      <p:cBhvr>
                                        <p:cTn id="35" dur="1000" fill="hold"/>
                                        <p:tgtEl>
                                          <p:spTgt spid="27"/>
                                        </p:tgtEl>
                                        <p:attrNameLst>
                                          <p:attrName>ppt_h</p:attrName>
                                        </p:attrNameLst>
                                      </p:cBhvr>
                                      <p:tavLst>
                                        <p:tav tm="0">
                                          <p:val>
                                            <p:fltVal val="0"/>
                                          </p:val>
                                        </p:tav>
                                        <p:tav tm="100000">
                                          <p:val>
                                            <p:strVal val="#ppt_h"/>
                                          </p:val>
                                        </p:tav>
                                      </p:tavLst>
                                    </p:anim>
                                    <p:anim calcmode="lin" valueType="num">
                                      <p:cBhvr>
                                        <p:cTn id="36" dur="1000" fill="hold"/>
                                        <p:tgtEl>
                                          <p:spTgt spid="27"/>
                                        </p:tgtEl>
                                        <p:attrNameLst>
                                          <p:attrName>style.rotation</p:attrName>
                                        </p:attrNameLst>
                                      </p:cBhvr>
                                      <p:tavLst>
                                        <p:tav tm="0">
                                          <p:val>
                                            <p:fltVal val="90"/>
                                          </p:val>
                                        </p:tav>
                                        <p:tav tm="100000">
                                          <p:val>
                                            <p:fltVal val="0"/>
                                          </p:val>
                                        </p:tav>
                                      </p:tavLst>
                                    </p:anim>
                                    <p:animEffect transition="in" filter="fade">
                                      <p:cBhvr>
                                        <p:cTn id="37" dur="1000"/>
                                        <p:tgtEl>
                                          <p:spTgt spid="2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arn(inVertical)">
                                      <p:cBhvr>
                                        <p:cTn id="40" dur="500"/>
                                        <p:tgtEl>
                                          <p:spTgt spid="30"/>
                                        </p:tgtEl>
                                      </p:cBhvr>
                                    </p:animEffect>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31" presetClass="entr" presetSubtype="0"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1000" fill="hold"/>
                                        <p:tgtEl>
                                          <p:spTgt spid="35"/>
                                        </p:tgtEl>
                                        <p:attrNameLst>
                                          <p:attrName>ppt_w</p:attrName>
                                        </p:attrNameLst>
                                      </p:cBhvr>
                                      <p:tavLst>
                                        <p:tav tm="0">
                                          <p:val>
                                            <p:fltVal val="0"/>
                                          </p:val>
                                        </p:tav>
                                        <p:tav tm="100000">
                                          <p:val>
                                            <p:strVal val="#ppt_w"/>
                                          </p:val>
                                        </p:tav>
                                      </p:tavLst>
                                    </p:anim>
                                    <p:anim calcmode="lin" valueType="num">
                                      <p:cBhvr>
                                        <p:cTn id="56" dur="1000" fill="hold"/>
                                        <p:tgtEl>
                                          <p:spTgt spid="35"/>
                                        </p:tgtEl>
                                        <p:attrNameLst>
                                          <p:attrName>ppt_h</p:attrName>
                                        </p:attrNameLst>
                                      </p:cBhvr>
                                      <p:tavLst>
                                        <p:tav tm="0">
                                          <p:val>
                                            <p:fltVal val="0"/>
                                          </p:val>
                                        </p:tav>
                                        <p:tav tm="100000">
                                          <p:val>
                                            <p:strVal val="#ppt_h"/>
                                          </p:val>
                                        </p:tav>
                                      </p:tavLst>
                                    </p:anim>
                                    <p:anim calcmode="lin" valueType="num">
                                      <p:cBhvr>
                                        <p:cTn id="57" dur="1000" fill="hold"/>
                                        <p:tgtEl>
                                          <p:spTgt spid="35"/>
                                        </p:tgtEl>
                                        <p:attrNameLst>
                                          <p:attrName>style.rotation</p:attrName>
                                        </p:attrNameLst>
                                      </p:cBhvr>
                                      <p:tavLst>
                                        <p:tav tm="0">
                                          <p:val>
                                            <p:fltVal val="90"/>
                                          </p:val>
                                        </p:tav>
                                        <p:tav tm="100000">
                                          <p:val>
                                            <p:fltVal val="0"/>
                                          </p:val>
                                        </p:tav>
                                      </p:tavLst>
                                    </p:anim>
                                    <p:animEffect transition="in" filter="fade">
                                      <p:cBhvr>
                                        <p:cTn id="58" dur="1000"/>
                                        <p:tgtEl>
                                          <p:spTgt spid="35"/>
                                        </p:tgtEl>
                                      </p:cBhvr>
                                    </p:animEffect>
                                  </p:childTnLst>
                                </p:cTn>
                              </p:par>
                            </p:childTnLst>
                          </p:cTn>
                        </p:par>
                        <p:par>
                          <p:cTn id="59" fill="hold">
                            <p:stCondLst>
                              <p:cond delay="4000"/>
                            </p:stCondLst>
                            <p:childTnLst>
                              <p:par>
                                <p:cTn id="60" presetID="16" presetClass="entr" presetSubtype="21"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barn(inVertical)">
                                      <p:cBhvr>
                                        <p:cTn id="62" dur="500"/>
                                        <p:tgtEl>
                                          <p:spTgt spid="36"/>
                                        </p:tgtEl>
                                      </p:cBhvr>
                                    </p:animEffect>
                                  </p:childTnLst>
                                </p:cTn>
                              </p:par>
                            </p:childTnLst>
                          </p:cTn>
                        </p:par>
                        <p:par>
                          <p:cTn id="63" fill="hold">
                            <p:stCondLst>
                              <p:cond delay="4500"/>
                            </p:stCondLst>
                            <p:childTnLst>
                              <p:par>
                                <p:cTn id="64" presetID="42" presetClass="entr" presetSubtype="0"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1000"/>
                                        <p:tgtEl>
                                          <p:spTgt spid="37"/>
                                        </p:tgtEl>
                                      </p:cBhvr>
                                    </p:animEffect>
                                    <p:anim calcmode="lin" valueType="num">
                                      <p:cBhvr>
                                        <p:cTn id="67" dur="1000" fill="hold"/>
                                        <p:tgtEl>
                                          <p:spTgt spid="37"/>
                                        </p:tgtEl>
                                        <p:attrNameLst>
                                          <p:attrName>ppt_x</p:attrName>
                                        </p:attrNameLst>
                                      </p:cBhvr>
                                      <p:tavLst>
                                        <p:tav tm="0">
                                          <p:val>
                                            <p:strVal val="#ppt_x"/>
                                          </p:val>
                                        </p:tav>
                                        <p:tav tm="100000">
                                          <p:val>
                                            <p:strVal val="#ppt_x"/>
                                          </p:val>
                                        </p:tav>
                                      </p:tavLst>
                                    </p:anim>
                                    <p:anim calcmode="lin" valueType="num">
                                      <p:cBhvr>
                                        <p:cTn id="68" dur="1000" fill="hold"/>
                                        <p:tgtEl>
                                          <p:spTgt spid="3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1000"/>
                                        <p:tgtEl>
                                          <p:spTgt spid="34"/>
                                        </p:tgtEl>
                                      </p:cBhvr>
                                    </p:animEffect>
                                    <p:anim calcmode="lin" valueType="num">
                                      <p:cBhvr>
                                        <p:cTn id="72" dur="1000" fill="hold"/>
                                        <p:tgtEl>
                                          <p:spTgt spid="34"/>
                                        </p:tgtEl>
                                        <p:attrNameLst>
                                          <p:attrName>ppt_x</p:attrName>
                                        </p:attrNameLst>
                                      </p:cBhvr>
                                      <p:tavLst>
                                        <p:tav tm="0">
                                          <p:val>
                                            <p:strVal val="#ppt_x"/>
                                          </p:val>
                                        </p:tav>
                                        <p:tav tm="100000">
                                          <p:val>
                                            <p:strVal val="#ppt_x"/>
                                          </p:val>
                                        </p:tav>
                                      </p:tavLst>
                                    </p:anim>
                                    <p:anim calcmode="lin" valueType="num">
                                      <p:cBhvr>
                                        <p:cTn id="73" dur="1000" fill="hold"/>
                                        <p:tgtEl>
                                          <p:spTgt spid="34"/>
                                        </p:tgtEl>
                                        <p:attrNameLst>
                                          <p:attrName>ppt_y</p:attrName>
                                        </p:attrNameLst>
                                      </p:cBhvr>
                                      <p:tavLst>
                                        <p:tav tm="0">
                                          <p:val>
                                            <p:strVal val="#ppt_y+.1"/>
                                          </p:val>
                                        </p:tav>
                                        <p:tav tm="100000">
                                          <p:val>
                                            <p:strVal val="#ppt_y"/>
                                          </p:val>
                                        </p:tav>
                                      </p:tavLst>
                                    </p:anim>
                                  </p:childTnLst>
                                </p:cTn>
                              </p:par>
                            </p:childTnLst>
                          </p:cTn>
                        </p:par>
                        <p:par>
                          <p:cTn id="74" fill="hold">
                            <p:stCondLst>
                              <p:cond delay="5500"/>
                            </p:stCondLst>
                            <p:childTnLst>
                              <p:par>
                                <p:cTn id="75" presetID="31" presetClass="entr" presetSubtype="0"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p:cTn id="77" dur="1000" fill="hold"/>
                                        <p:tgtEl>
                                          <p:spTgt spid="39"/>
                                        </p:tgtEl>
                                        <p:attrNameLst>
                                          <p:attrName>ppt_w</p:attrName>
                                        </p:attrNameLst>
                                      </p:cBhvr>
                                      <p:tavLst>
                                        <p:tav tm="0">
                                          <p:val>
                                            <p:fltVal val="0"/>
                                          </p:val>
                                        </p:tav>
                                        <p:tav tm="100000">
                                          <p:val>
                                            <p:strVal val="#ppt_w"/>
                                          </p:val>
                                        </p:tav>
                                      </p:tavLst>
                                    </p:anim>
                                    <p:anim calcmode="lin" valueType="num">
                                      <p:cBhvr>
                                        <p:cTn id="78" dur="1000" fill="hold"/>
                                        <p:tgtEl>
                                          <p:spTgt spid="39"/>
                                        </p:tgtEl>
                                        <p:attrNameLst>
                                          <p:attrName>ppt_h</p:attrName>
                                        </p:attrNameLst>
                                      </p:cBhvr>
                                      <p:tavLst>
                                        <p:tav tm="0">
                                          <p:val>
                                            <p:fltVal val="0"/>
                                          </p:val>
                                        </p:tav>
                                        <p:tav tm="100000">
                                          <p:val>
                                            <p:strVal val="#ppt_h"/>
                                          </p:val>
                                        </p:tav>
                                      </p:tavLst>
                                    </p:anim>
                                    <p:anim calcmode="lin" valueType="num">
                                      <p:cBhvr>
                                        <p:cTn id="79" dur="1000" fill="hold"/>
                                        <p:tgtEl>
                                          <p:spTgt spid="39"/>
                                        </p:tgtEl>
                                        <p:attrNameLst>
                                          <p:attrName>style.rotation</p:attrName>
                                        </p:attrNameLst>
                                      </p:cBhvr>
                                      <p:tavLst>
                                        <p:tav tm="0">
                                          <p:val>
                                            <p:fltVal val="90"/>
                                          </p:val>
                                        </p:tav>
                                        <p:tav tm="100000">
                                          <p:val>
                                            <p:fltVal val="0"/>
                                          </p:val>
                                        </p:tav>
                                      </p:tavLst>
                                    </p:anim>
                                    <p:animEffect transition="in" filter="fade">
                                      <p:cBhvr>
                                        <p:cTn id="80" dur="1000"/>
                                        <p:tgtEl>
                                          <p:spTgt spid="39"/>
                                        </p:tgtEl>
                                      </p:cBhvr>
                                    </p:animEffect>
                                  </p:childTnLst>
                                </p:cTn>
                              </p:par>
                            </p:childTnLst>
                          </p:cTn>
                        </p:par>
                        <p:par>
                          <p:cTn id="81" fill="hold">
                            <p:stCondLst>
                              <p:cond delay="6500"/>
                            </p:stCondLst>
                            <p:childTnLst>
                              <p:par>
                                <p:cTn id="82" presetID="16" presetClass="entr" presetSubtype="2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barn(inVertical)">
                                      <p:cBhvr>
                                        <p:cTn id="84" dur="500"/>
                                        <p:tgtEl>
                                          <p:spTgt spid="41"/>
                                        </p:tgtEl>
                                      </p:cBhvr>
                                    </p:animEffect>
                                  </p:childTnLst>
                                </p:cTn>
                              </p:par>
                            </p:childTnLst>
                          </p:cTn>
                        </p:par>
                        <p:par>
                          <p:cTn id="85" fill="hold">
                            <p:stCondLst>
                              <p:cond delay="7000"/>
                            </p:stCondLst>
                            <p:childTnLst>
                              <p:par>
                                <p:cTn id="86" presetID="42" presetClass="entr" presetSubtype="0"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anim calcmode="lin" valueType="num">
                                      <p:cBhvr>
                                        <p:cTn id="89" dur="1000" fill="hold"/>
                                        <p:tgtEl>
                                          <p:spTgt spid="42"/>
                                        </p:tgtEl>
                                        <p:attrNameLst>
                                          <p:attrName>ppt_x</p:attrName>
                                        </p:attrNameLst>
                                      </p:cBhvr>
                                      <p:tavLst>
                                        <p:tav tm="0">
                                          <p:val>
                                            <p:strVal val="#ppt_x"/>
                                          </p:val>
                                        </p:tav>
                                        <p:tav tm="100000">
                                          <p:val>
                                            <p:strVal val="#ppt_x"/>
                                          </p:val>
                                        </p:tav>
                                      </p:tavLst>
                                    </p:anim>
                                    <p:anim calcmode="lin" valueType="num">
                                      <p:cBhvr>
                                        <p:cTn id="90" dur="1000" fill="hold"/>
                                        <p:tgtEl>
                                          <p:spTgt spid="4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childTnLst>
                          </p:cTn>
                        </p:par>
                        <p:par>
                          <p:cTn id="96" fill="hold">
                            <p:stCondLst>
                              <p:cond delay="8000"/>
                            </p:stCondLst>
                            <p:childTnLst>
                              <p:par>
                                <p:cTn id="97" presetID="31" presetClass="entr" presetSubtype="0"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p:cTn id="99" dur="1000" fill="hold"/>
                                        <p:tgtEl>
                                          <p:spTgt spid="44"/>
                                        </p:tgtEl>
                                        <p:attrNameLst>
                                          <p:attrName>ppt_w</p:attrName>
                                        </p:attrNameLst>
                                      </p:cBhvr>
                                      <p:tavLst>
                                        <p:tav tm="0">
                                          <p:val>
                                            <p:fltVal val="0"/>
                                          </p:val>
                                        </p:tav>
                                        <p:tav tm="100000">
                                          <p:val>
                                            <p:strVal val="#ppt_w"/>
                                          </p:val>
                                        </p:tav>
                                      </p:tavLst>
                                    </p:anim>
                                    <p:anim calcmode="lin" valueType="num">
                                      <p:cBhvr>
                                        <p:cTn id="100" dur="1000" fill="hold"/>
                                        <p:tgtEl>
                                          <p:spTgt spid="44"/>
                                        </p:tgtEl>
                                        <p:attrNameLst>
                                          <p:attrName>ppt_h</p:attrName>
                                        </p:attrNameLst>
                                      </p:cBhvr>
                                      <p:tavLst>
                                        <p:tav tm="0">
                                          <p:val>
                                            <p:fltVal val="0"/>
                                          </p:val>
                                        </p:tav>
                                        <p:tav tm="100000">
                                          <p:val>
                                            <p:strVal val="#ppt_h"/>
                                          </p:val>
                                        </p:tav>
                                      </p:tavLst>
                                    </p:anim>
                                    <p:anim calcmode="lin" valueType="num">
                                      <p:cBhvr>
                                        <p:cTn id="101" dur="1000" fill="hold"/>
                                        <p:tgtEl>
                                          <p:spTgt spid="44"/>
                                        </p:tgtEl>
                                        <p:attrNameLst>
                                          <p:attrName>style.rotation</p:attrName>
                                        </p:attrNameLst>
                                      </p:cBhvr>
                                      <p:tavLst>
                                        <p:tav tm="0">
                                          <p:val>
                                            <p:fltVal val="90"/>
                                          </p:val>
                                        </p:tav>
                                        <p:tav tm="100000">
                                          <p:val>
                                            <p:fltVal val="0"/>
                                          </p:val>
                                        </p:tav>
                                      </p:tavLst>
                                    </p:anim>
                                    <p:animEffect transition="in" filter="fade">
                                      <p:cBhvr>
                                        <p:cTn id="102" dur="1000"/>
                                        <p:tgtEl>
                                          <p:spTgt spid="44"/>
                                        </p:tgtEl>
                                      </p:cBhvr>
                                    </p:animEffect>
                                  </p:childTnLst>
                                </p:cTn>
                              </p:par>
                            </p:childTnLst>
                          </p:cTn>
                        </p:par>
                        <p:par>
                          <p:cTn id="103" fill="hold">
                            <p:stCondLst>
                              <p:cond delay="9000"/>
                            </p:stCondLst>
                            <p:childTnLst>
                              <p:par>
                                <p:cTn id="104" presetID="16" presetClass="entr" presetSubtype="21" fill="hold" grpId="0" nodeType="after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barn(inVertical)">
                                      <p:cBhvr>
                                        <p:cTn id="106" dur="500"/>
                                        <p:tgtEl>
                                          <p:spTgt spid="45"/>
                                        </p:tgtEl>
                                      </p:cBhvr>
                                    </p:animEffect>
                                  </p:childTnLst>
                                </p:cTn>
                              </p:par>
                            </p:childTnLst>
                          </p:cTn>
                        </p:par>
                        <p:par>
                          <p:cTn id="107" fill="hold">
                            <p:stCondLst>
                              <p:cond delay="9500"/>
                            </p:stCondLst>
                            <p:childTnLst>
                              <p:par>
                                <p:cTn id="108" presetID="42" presetClass="entr" presetSubtype="0" fill="hold" grpId="0" nodeType="after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1000"/>
                                        <p:tgtEl>
                                          <p:spTgt spid="46"/>
                                        </p:tgtEl>
                                      </p:cBhvr>
                                    </p:animEffect>
                                    <p:anim calcmode="lin" valueType="num">
                                      <p:cBhvr>
                                        <p:cTn id="111" dur="1000" fill="hold"/>
                                        <p:tgtEl>
                                          <p:spTgt spid="46"/>
                                        </p:tgtEl>
                                        <p:attrNameLst>
                                          <p:attrName>ppt_x</p:attrName>
                                        </p:attrNameLst>
                                      </p:cBhvr>
                                      <p:tavLst>
                                        <p:tav tm="0">
                                          <p:val>
                                            <p:strVal val="#ppt_x"/>
                                          </p:val>
                                        </p:tav>
                                        <p:tav tm="100000">
                                          <p:val>
                                            <p:strVal val="#ppt_x"/>
                                          </p:val>
                                        </p:tav>
                                      </p:tavLst>
                                    </p:anim>
                                    <p:anim calcmode="lin" valueType="num">
                                      <p:cBhvr>
                                        <p:cTn id="112" dur="1000" fill="hold"/>
                                        <p:tgtEl>
                                          <p:spTgt spid="46"/>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1000"/>
                                        <p:tgtEl>
                                          <p:spTgt spid="43"/>
                                        </p:tgtEl>
                                      </p:cBhvr>
                                    </p:animEffect>
                                    <p:anim calcmode="lin" valueType="num">
                                      <p:cBhvr>
                                        <p:cTn id="116" dur="1000" fill="hold"/>
                                        <p:tgtEl>
                                          <p:spTgt spid="43"/>
                                        </p:tgtEl>
                                        <p:attrNameLst>
                                          <p:attrName>ppt_x</p:attrName>
                                        </p:attrNameLst>
                                      </p:cBhvr>
                                      <p:tavLst>
                                        <p:tav tm="0">
                                          <p:val>
                                            <p:strVal val="#ppt_x"/>
                                          </p:val>
                                        </p:tav>
                                        <p:tav tm="100000">
                                          <p:val>
                                            <p:strVal val="#ppt_x"/>
                                          </p:val>
                                        </p:tav>
                                      </p:tavLst>
                                    </p:anim>
                                    <p:anim calcmode="lin" valueType="num">
                                      <p:cBhvr>
                                        <p:cTn id="117" dur="1000" fill="hold"/>
                                        <p:tgtEl>
                                          <p:spTgt spid="43"/>
                                        </p:tgtEl>
                                        <p:attrNameLst>
                                          <p:attrName>ppt_y</p:attrName>
                                        </p:attrNameLst>
                                      </p:cBhvr>
                                      <p:tavLst>
                                        <p:tav tm="0">
                                          <p:val>
                                            <p:strVal val="#ppt_y+.1"/>
                                          </p:val>
                                        </p:tav>
                                        <p:tav tm="100000">
                                          <p:val>
                                            <p:strVal val="#ppt_y"/>
                                          </p:val>
                                        </p:tav>
                                      </p:tavLst>
                                    </p:anim>
                                  </p:childTnLst>
                                </p:cTn>
                              </p:par>
                            </p:childTnLst>
                          </p:cTn>
                        </p:par>
                        <p:par>
                          <p:cTn id="118" fill="hold">
                            <p:stCondLst>
                              <p:cond delay="10500"/>
                            </p:stCondLst>
                            <p:childTnLst>
                              <p:par>
                                <p:cTn id="119" presetID="31" presetClass="entr" presetSubtype="0" fill="hold" grpId="0" nodeType="after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p:cTn id="121" dur="1000" fill="hold"/>
                                        <p:tgtEl>
                                          <p:spTgt spid="53"/>
                                        </p:tgtEl>
                                        <p:attrNameLst>
                                          <p:attrName>ppt_w</p:attrName>
                                        </p:attrNameLst>
                                      </p:cBhvr>
                                      <p:tavLst>
                                        <p:tav tm="0">
                                          <p:val>
                                            <p:fltVal val="0"/>
                                          </p:val>
                                        </p:tav>
                                        <p:tav tm="100000">
                                          <p:val>
                                            <p:strVal val="#ppt_w"/>
                                          </p:val>
                                        </p:tav>
                                      </p:tavLst>
                                    </p:anim>
                                    <p:anim calcmode="lin" valueType="num">
                                      <p:cBhvr>
                                        <p:cTn id="122" dur="1000" fill="hold"/>
                                        <p:tgtEl>
                                          <p:spTgt spid="53"/>
                                        </p:tgtEl>
                                        <p:attrNameLst>
                                          <p:attrName>ppt_h</p:attrName>
                                        </p:attrNameLst>
                                      </p:cBhvr>
                                      <p:tavLst>
                                        <p:tav tm="0">
                                          <p:val>
                                            <p:fltVal val="0"/>
                                          </p:val>
                                        </p:tav>
                                        <p:tav tm="100000">
                                          <p:val>
                                            <p:strVal val="#ppt_h"/>
                                          </p:val>
                                        </p:tav>
                                      </p:tavLst>
                                    </p:anim>
                                    <p:anim calcmode="lin" valueType="num">
                                      <p:cBhvr>
                                        <p:cTn id="123" dur="1000" fill="hold"/>
                                        <p:tgtEl>
                                          <p:spTgt spid="53"/>
                                        </p:tgtEl>
                                        <p:attrNameLst>
                                          <p:attrName>style.rotation</p:attrName>
                                        </p:attrNameLst>
                                      </p:cBhvr>
                                      <p:tavLst>
                                        <p:tav tm="0">
                                          <p:val>
                                            <p:fltVal val="90"/>
                                          </p:val>
                                        </p:tav>
                                        <p:tav tm="100000">
                                          <p:val>
                                            <p:fltVal val="0"/>
                                          </p:val>
                                        </p:tav>
                                      </p:tavLst>
                                    </p:anim>
                                    <p:animEffect transition="in" filter="fade">
                                      <p:cBhvr>
                                        <p:cTn id="124" dur="1000"/>
                                        <p:tgtEl>
                                          <p:spTgt spid="53"/>
                                        </p:tgtEl>
                                      </p:cBhvr>
                                    </p:animEffect>
                                  </p:childTnLst>
                                </p:cTn>
                              </p:par>
                            </p:childTnLst>
                          </p:cTn>
                        </p:par>
                        <p:par>
                          <p:cTn id="125" fill="hold">
                            <p:stCondLst>
                              <p:cond delay="11500"/>
                            </p:stCondLst>
                            <p:childTnLst>
                              <p:par>
                                <p:cTn id="126" presetID="16" presetClass="entr" presetSubtype="21" fill="hold" grpId="0" nodeType="afterEffect">
                                  <p:stCondLst>
                                    <p:cond delay="0"/>
                                  </p:stCondLst>
                                  <p:childTnLst>
                                    <p:set>
                                      <p:cBhvr>
                                        <p:cTn id="127" dur="1" fill="hold">
                                          <p:stCondLst>
                                            <p:cond delay="0"/>
                                          </p:stCondLst>
                                        </p:cTn>
                                        <p:tgtEl>
                                          <p:spTgt spid="54"/>
                                        </p:tgtEl>
                                        <p:attrNameLst>
                                          <p:attrName>style.visibility</p:attrName>
                                        </p:attrNameLst>
                                      </p:cBhvr>
                                      <p:to>
                                        <p:strVal val="visible"/>
                                      </p:to>
                                    </p:set>
                                    <p:animEffect transition="in" filter="barn(inVertical)">
                                      <p:cBhvr>
                                        <p:cTn id="128" dur="500"/>
                                        <p:tgtEl>
                                          <p:spTgt spid="54"/>
                                        </p:tgtEl>
                                      </p:cBhvr>
                                    </p:animEffect>
                                  </p:childTnLst>
                                </p:cTn>
                              </p:par>
                            </p:childTnLst>
                          </p:cTn>
                        </p:par>
                        <p:par>
                          <p:cTn id="129" fill="hold">
                            <p:stCondLst>
                              <p:cond delay="12000"/>
                            </p:stCondLst>
                            <p:childTnLst>
                              <p:par>
                                <p:cTn id="130" presetID="42" presetClass="entr" presetSubtype="0" fill="hold" grpId="0" nodeType="afterEffect">
                                  <p:stCondLst>
                                    <p:cond delay="0"/>
                                  </p:stCondLst>
                                  <p:childTnLst>
                                    <p:set>
                                      <p:cBhvr>
                                        <p:cTn id="131" dur="1" fill="hold">
                                          <p:stCondLst>
                                            <p:cond delay="0"/>
                                          </p:stCondLst>
                                        </p:cTn>
                                        <p:tgtEl>
                                          <p:spTgt spid="55"/>
                                        </p:tgtEl>
                                        <p:attrNameLst>
                                          <p:attrName>style.visibility</p:attrName>
                                        </p:attrNameLst>
                                      </p:cBhvr>
                                      <p:to>
                                        <p:strVal val="visible"/>
                                      </p:to>
                                    </p:set>
                                    <p:animEffect transition="in" filter="fade">
                                      <p:cBhvr>
                                        <p:cTn id="132" dur="1000"/>
                                        <p:tgtEl>
                                          <p:spTgt spid="55"/>
                                        </p:tgtEl>
                                      </p:cBhvr>
                                    </p:animEffect>
                                    <p:anim calcmode="lin" valueType="num">
                                      <p:cBhvr>
                                        <p:cTn id="133" dur="1000" fill="hold"/>
                                        <p:tgtEl>
                                          <p:spTgt spid="55"/>
                                        </p:tgtEl>
                                        <p:attrNameLst>
                                          <p:attrName>ppt_x</p:attrName>
                                        </p:attrNameLst>
                                      </p:cBhvr>
                                      <p:tavLst>
                                        <p:tav tm="0">
                                          <p:val>
                                            <p:strVal val="#ppt_x"/>
                                          </p:val>
                                        </p:tav>
                                        <p:tav tm="100000">
                                          <p:val>
                                            <p:strVal val="#ppt_x"/>
                                          </p:val>
                                        </p:tav>
                                      </p:tavLst>
                                    </p:anim>
                                    <p:anim calcmode="lin" valueType="num">
                                      <p:cBhvr>
                                        <p:cTn id="134" dur="1000" fill="hold"/>
                                        <p:tgtEl>
                                          <p:spTgt spid="55"/>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1000"/>
                                        <p:tgtEl>
                                          <p:spTgt spid="52"/>
                                        </p:tgtEl>
                                      </p:cBhvr>
                                    </p:animEffect>
                                    <p:anim calcmode="lin" valueType="num">
                                      <p:cBhvr>
                                        <p:cTn id="138" dur="1000" fill="hold"/>
                                        <p:tgtEl>
                                          <p:spTgt spid="52"/>
                                        </p:tgtEl>
                                        <p:attrNameLst>
                                          <p:attrName>ppt_x</p:attrName>
                                        </p:attrNameLst>
                                      </p:cBhvr>
                                      <p:tavLst>
                                        <p:tav tm="0">
                                          <p:val>
                                            <p:strVal val="#ppt_x"/>
                                          </p:val>
                                        </p:tav>
                                        <p:tav tm="100000">
                                          <p:val>
                                            <p:strVal val="#ppt_x"/>
                                          </p:val>
                                        </p:tav>
                                      </p:tavLst>
                                    </p:anim>
                                    <p:anim calcmode="lin" valueType="num">
                                      <p:cBhvr>
                                        <p:cTn id="13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6" grpId="0" animBg="1"/>
      <p:bldP spid="27" grpId="0" animBg="1"/>
      <p:bldP spid="30" grpId="0"/>
      <p:bldP spid="33" grpId="0"/>
      <p:bldP spid="34" grpId="0" animBg="1"/>
      <p:bldP spid="35" grpId="0" animBg="1"/>
      <p:bldP spid="36" grpId="0"/>
      <p:bldP spid="37" grpId="0"/>
      <p:bldP spid="38" grpId="0" animBg="1"/>
      <p:bldP spid="39" grpId="0" animBg="1"/>
      <p:bldP spid="41" grpId="0"/>
      <p:bldP spid="42" grpId="0"/>
      <p:bldP spid="43" grpId="0" animBg="1"/>
      <p:bldP spid="44" grpId="0" animBg="1"/>
      <p:bldP spid="45" grpId="0"/>
      <p:bldP spid="46" grpId="0"/>
      <p:bldP spid="52" grpId="0" animBg="1"/>
      <p:bldP spid="53" grpId="0" animBg="1"/>
      <p:bldP spid="54" grpId="0"/>
      <p:bldP spid="55" grpId="0"/>
      <p:bldP spid="56" grpId="0"/>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6"/>
          <p:cNvSpPr>
            <a:spLocks noChangeArrowheads="1"/>
          </p:cNvSpPr>
          <p:nvPr/>
        </p:nvSpPr>
        <p:spPr bwMode="auto">
          <a:xfrm rot="5400000">
            <a:off x="2129971" y="1926206"/>
            <a:ext cx="3529013" cy="3527425"/>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close/>
              </a:path>
            </a:pathLst>
          </a:custGeom>
          <a:noFill/>
          <a:ln w="25400">
            <a:solidFill>
              <a:schemeClr val="tx1"/>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 name="组合 33"/>
          <p:cNvGrpSpPr/>
          <p:nvPr/>
        </p:nvGrpSpPr>
        <p:grpSpPr bwMode="auto">
          <a:xfrm>
            <a:off x="3515064" y="1441225"/>
            <a:ext cx="755650" cy="809625"/>
            <a:chOff x="1749531" y="3647927"/>
            <a:chExt cx="1987536" cy="2132766"/>
          </a:xfrm>
        </p:grpSpPr>
        <p:sp>
          <p:nvSpPr>
            <p:cNvPr id="30"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4000">
                <a:solidFill>
                  <a:srgbClr val="C00000"/>
                </a:solidFill>
                <a:latin typeface="Impact" panose="020B0806030902050204" pitchFamily="34" charset="0"/>
                <a:ea typeface="方正超粗黑简体" panose="03000509000000000000" pitchFamily="65" charset="-122"/>
              </a:endParaRPr>
            </a:p>
          </p:txBody>
        </p:sp>
        <p:sp>
          <p:nvSpPr>
            <p:cNvPr id="34"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C00000"/>
                </a:solidFill>
              </a:endParaRPr>
            </a:p>
          </p:txBody>
        </p:sp>
        <p:sp>
          <p:nvSpPr>
            <p:cNvPr id="35"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C00000"/>
                </a:solidFill>
                <a:latin typeface="+mj-lt"/>
                <a:ea typeface="方正超粗黑简体" panose="03000509000000000000" pitchFamily="65" charset="-122"/>
              </a:endParaRPr>
            </a:p>
          </p:txBody>
        </p:sp>
        <p:sp>
          <p:nvSpPr>
            <p:cNvPr id="36"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3600" b="1">
                <a:solidFill>
                  <a:srgbClr val="C00000"/>
                </a:solidFill>
                <a:latin typeface="微软雅黑" panose="020B0503020204020204" pitchFamily="34" charset="-122"/>
                <a:ea typeface="微软雅黑" panose="020B0503020204020204" pitchFamily="34" charset="-122"/>
              </a:endParaRPr>
            </a:p>
          </p:txBody>
        </p:sp>
      </p:grpSp>
      <p:grpSp>
        <p:nvGrpSpPr>
          <p:cNvPr id="37" name="组合 33"/>
          <p:cNvGrpSpPr/>
          <p:nvPr/>
        </p:nvGrpSpPr>
        <p:grpSpPr bwMode="auto">
          <a:xfrm>
            <a:off x="4739027" y="2000025"/>
            <a:ext cx="755650" cy="809625"/>
            <a:chOff x="1749531" y="3647927"/>
            <a:chExt cx="1987536" cy="2132766"/>
          </a:xfrm>
        </p:grpSpPr>
        <p:sp>
          <p:nvSpPr>
            <p:cNvPr id="38"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4000">
                <a:solidFill>
                  <a:srgbClr val="C00000"/>
                </a:solidFill>
                <a:latin typeface="Impact" panose="020B0806030902050204" pitchFamily="34" charset="0"/>
                <a:ea typeface="方正超粗黑简体" panose="03000509000000000000" pitchFamily="65" charset="-122"/>
              </a:endParaRPr>
            </a:p>
          </p:txBody>
        </p:sp>
        <p:sp>
          <p:nvSpPr>
            <p:cNvPr id="39"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C00000"/>
                </a:solidFill>
              </a:endParaRPr>
            </a:p>
          </p:txBody>
        </p:sp>
        <p:sp>
          <p:nvSpPr>
            <p:cNvPr id="41"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C00000"/>
                </a:solidFill>
                <a:latin typeface="+mj-lt"/>
                <a:ea typeface="方正超粗黑简体" panose="03000509000000000000" pitchFamily="65" charset="-122"/>
              </a:endParaRPr>
            </a:p>
          </p:txBody>
        </p:sp>
        <p:sp>
          <p:nvSpPr>
            <p:cNvPr id="42"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3600" b="1">
                <a:solidFill>
                  <a:srgbClr val="C00000"/>
                </a:solidFill>
                <a:latin typeface="微软雅黑" panose="020B0503020204020204" pitchFamily="34" charset="-122"/>
                <a:ea typeface="微软雅黑" panose="020B0503020204020204" pitchFamily="34" charset="-122"/>
              </a:endParaRPr>
            </a:p>
          </p:txBody>
        </p:sp>
      </p:grpSp>
      <p:grpSp>
        <p:nvGrpSpPr>
          <p:cNvPr id="43" name="组合 33"/>
          <p:cNvGrpSpPr/>
          <p:nvPr/>
        </p:nvGrpSpPr>
        <p:grpSpPr bwMode="auto">
          <a:xfrm>
            <a:off x="5315289" y="2863625"/>
            <a:ext cx="755650" cy="809625"/>
            <a:chOff x="1749531" y="3647927"/>
            <a:chExt cx="1987536" cy="2132766"/>
          </a:xfrm>
        </p:grpSpPr>
        <p:sp>
          <p:nvSpPr>
            <p:cNvPr id="44"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4000">
                <a:solidFill>
                  <a:srgbClr val="C00000"/>
                </a:solidFill>
                <a:latin typeface="Impact" panose="020B0806030902050204" pitchFamily="34" charset="0"/>
                <a:ea typeface="方正超粗黑简体" panose="03000509000000000000" pitchFamily="65" charset="-122"/>
              </a:endParaRPr>
            </a:p>
          </p:txBody>
        </p:sp>
        <p:sp>
          <p:nvSpPr>
            <p:cNvPr id="45"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C00000"/>
                </a:solidFill>
              </a:endParaRPr>
            </a:p>
          </p:txBody>
        </p:sp>
        <p:sp>
          <p:nvSpPr>
            <p:cNvPr id="46"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C00000"/>
                </a:solidFill>
                <a:latin typeface="+mj-lt"/>
                <a:ea typeface="方正超粗黑简体" panose="03000509000000000000" pitchFamily="65" charset="-122"/>
              </a:endParaRPr>
            </a:p>
          </p:txBody>
        </p:sp>
        <p:sp>
          <p:nvSpPr>
            <p:cNvPr id="52"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3600" b="1">
                <a:solidFill>
                  <a:srgbClr val="C00000"/>
                </a:solidFill>
                <a:latin typeface="微软雅黑" panose="020B0503020204020204" pitchFamily="34" charset="-122"/>
                <a:ea typeface="微软雅黑" panose="020B0503020204020204" pitchFamily="34" charset="-122"/>
              </a:endParaRPr>
            </a:p>
          </p:txBody>
        </p:sp>
      </p:grpSp>
      <p:grpSp>
        <p:nvGrpSpPr>
          <p:cNvPr id="53" name="组合 33"/>
          <p:cNvGrpSpPr/>
          <p:nvPr/>
        </p:nvGrpSpPr>
        <p:grpSpPr bwMode="auto">
          <a:xfrm>
            <a:off x="5315289" y="3871687"/>
            <a:ext cx="755650" cy="809625"/>
            <a:chOff x="1749531" y="3647927"/>
            <a:chExt cx="1987536" cy="2132766"/>
          </a:xfrm>
        </p:grpSpPr>
        <p:sp>
          <p:nvSpPr>
            <p:cNvPr id="54"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4000">
                <a:solidFill>
                  <a:srgbClr val="C00000"/>
                </a:solidFill>
                <a:latin typeface="Impact" panose="020B0806030902050204" pitchFamily="34" charset="0"/>
                <a:ea typeface="方正超粗黑简体" panose="03000509000000000000" pitchFamily="65" charset="-122"/>
              </a:endParaRPr>
            </a:p>
          </p:txBody>
        </p:sp>
        <p:sp>
          <p:nvSpPr>
            <p:cNvPr id="55"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C00000"/>
                </a:solidFill>
              </a:endParaRPr>
            </a:p>
          </p:txBody>
        </p:sp>
        <p:sp>
          <p:nvSpPr>
            <p:cNvPr id="56"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C00000"/>
                </a:solidFill>
                <a:latin typeface="+mj-lt"/>
                <a:ea typeface="方正超粗黑简体" panose="03000509000000000000" pitchFamily="65" charset="-122"/>
              </a:endParaRPr>
            </a:p>
          </p:txBody>
        </p:sp>
        <p:sp>
          <p:nvSpPr>
            <p:cNvPr id="57"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3600" b="1">
                <a:solidFill>
                  <a:srgbClr val="C00000"/>
                </a:solidFill>
                <a:latin typeface="微软雅黑" panose="020B0503020204020204" pitchFamily="34" charset="-122"/>
                <a:ea typeface="微软雅黑" panose="020B0503020204020204" pitchFamily="34" charset="-122"/>
              </a:endParaRPr>
            </a:p>
          </p:txBody>
        </p:sp>
      </p:grpSp>
      <p:grpSp>
        <p:nvGrpSpPr>
          <p:cNvPr id="58" name="组合 33"/>
          <p:cNvGrpSpPr/>
          <p:nvPr/>
        </p:nvGrpSpPr>
        <p:grpSpPr bwMode="auto">
          <a:xfrm>
            <a:off x="4667589" y="4663850"/>
            <a:ext cx="755650" cy="809625"/>
            <a:chOff x="1749531" y="3647927"/>
            <a:chExt cx="1987536" cy="2132766"/>
          </a:xfrm>
        </p:grpSpPr>
        <p:sp>
          <p:nvSpPr>
            <p:cNvPr id="59"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4000">
                <a:solidFill>
                  <a:srgbClr val="C00000"/>
                </a:solidFill>
                <a:latin typeface="Impact" panose="020B0806030902050204" pitchFamily="34" charset="0"/>
                <a:ea typeface="方正超粗黑简体" panose="03000509000000000000" pitchFamily="65" charset="-122"/>
              </a:endParaRPr>
            </a:p>
          </p:txBody>
        </p:sp>
        <p:sp>
          <p:nvSpPr>
            <p:cNvPr id="60"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C00000"/>
                </a:solidFill>
              </a:endParaRPr>
            </a:p>
          </p:txBody>
        </p:sp>
        <p:sp>
          <p:nvSpPr>
            <p:cNvPr id="61"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C00000"/>
                </a:solidFill>
                <a:latin typeface="+mj-lt"/>
                <a:ea typeface="方正超粗黑简体" panose="03000509000000000000" pitchFamily="65" charset="-122"/>
              </a:endParaRPr>
            </a:p>
          </p:txBody>
        </p:sp>
        <p:sp>
          <p:nvSpPr>
            <p:cNvPr id="62"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3600" b="1">
                <a:solidFill>
                  <a:srgbClr val="C00000"/>
                </a:solidFill>
                <a:latin typeface="微软雅黑" panose="020B0503020204020204" pitchFamily="34" charset="-122"/>
                <a:ea typeface="微软雅黑" panose="020B0503020204020204" pitchFamily="34" charset="-122"/>
              </a:endParaRPr>
            </a:p>
          </p:txBody>
        </p:sp>
      </p:grpSp>
      <p:grpSp>
        <p:nvGrpSpPr>
          <p:cNvPr id="63" name="组合 33"/>
          <p:cNvGrpSpPr/>
          <p:nvPr/>
        </p:nvGrpSpPr>
        <p:grpSpPr bwMode="auto">
          <a:xfrm>
            <a:off x="3515064" y="5024212"/>
            <a:ext cx="755650" cy="809625"/>
            <a:chOff x="1749531" y="3647927"/>
            <a:chExt cx="1987536" cy="2132766"/>
          </a:xfrm>
        </p:grpSpPr>
        <p:sp>
          <p:nvSpPr>
            <p:cNvPr id="64"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4000">
                <a:solidFill>
                  <a:srgbClr val="C00000"/>
                </a:solidFill>
                <a:latin typeface="Impact" panose="020B0806030902050204" pitchFamily="34" charset="0"/>
                <a:ea typeface="方正超粗黑简体" panose="03000509000000000000" pitchFamily="65" charset="-122"/>
              </a:endParaRPr>
            </a:p>
          </p:txBody>
        </p:sp>
        <p:sp>
          <p:nvSpPr>
            <p:cNvPr id="65"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C00000"/>
                </a:solidFill>
              </a:endParaRPr>
            </a:p>
          </p:txBody>
        </p:sp>
        <p:sp>
          <p:nvSpPr>
            <p:cNvPr id="66"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C00000"/>
                </a:solidFill>
                <a:latin typeface="+mj-lt"/>
                <a:ea typeface="方正超粗黑简体" panose="03000509000000000000" pitchFamily="65" charset="-122"/>
              </a:endParaRPr>
            </a:p>
          </p:txBody>
        </p:sp>
        <p:sp>
          <p:nvSpPr>
            <p:cNvPr id="67"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3600" b="1">
                <a:solidFill>
                  <a:srgbClr val="C00000"/>
                </a:solidFill>
                <a:latin typeface="微软雅黑" panose="020B0503020204020204" pitchFamily="34" charset="-122"/>
                <a:ea typeface="微软雅黑" panose="020B0503020204020204" pitchFamily="34" charset="-122"/>
              </a:endParaRPr>
            </a:p>
          </p:txBody>
        </p:sp>
      </p:grpSp>
      <p:sp>
        <p:nvSpPr>
          <p:cNvPr id="68" name="Line 548"/>
          <p:cNvSpPr>
            <a:spLocks noChangeShapeType="1"/>
          </p:cNvSpPr>
          <p:nvPr/>
        </p:nvSpPr>
        <p:spPr bwMode="auto">
          <a:xfrm flipH="1">
            <a:off x="5475627" y="5041674"/>
            <a:ext cx="1079500"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9" name="Line 548"/>
          <p:cNvSpPr>
            <a:spLocks noChangeShapeType="1"/>
          </p:cNvSpPr>
          <p:nvPr/>
        </p:nvSpPr>
        <p:spPr bwMode="auto">
          <a:xfrm flipH="1">
            <a:off x="6123328" y="4270149"/>
            <a:ext cx="503237"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0" name="Line 548"/>
          <p:cNvSpPr>
            <a:spLocks noChangeShapeType="1"/>
          </p:cNvSpPr>
          <p:nvPr/>
        </p:nvSpPr>
        <p:spPr bwMode="auto">
          <a:xfrm flipH="1">
            <a:off x="6107452" y="3241449"/>
            <a:ext cx="430212"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548"/>
          <p:cNvSpPr>
            <a:spLocks noChangeShapeType="1"/>
          </p:cNvSpPr>
          <p:nvPr/>
        </p:nvSpPr>
        <p:spPr bwMode="auto">
          <a:xfrm flipH="1">
            <a:off x="5459753" y="2377849"/>
            <a:ext cx="1006475"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solidFill>
                <a:srgbClr val="C00000"/>
              </a:solidFill>
            </a:endParaRPr>
          </a:p>
        </p:txBody>
      </p:sp>
      <p:sp>
        <p:nvSpPr>
          <p:cNvPr id="72" name="Line 548"/>
          <p:cNvSpPr>
            <a:spLocks noChangeShapeType="1"/>
          </p:cNvSpPr>
          <p:nvPr/>
        </p:nvSpPr>
        <p:spPr bwMode="auto">
          <a:xfrm flipH="1">
            <a:off x="4378665" y="1722211"/>
            <a:ext cx="2085975"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solidFill>
                <a:srgbClr val="C00000"/>
              </a:solidFill>
            </a:endParaRPr>
          </a:p>
        </p:txBody>
      </p:sp>
      <p:sp>
        <p:nvSpPr>
          <p:cNvPr id="73" name="Line 548"/>
          <p:cNvSpPr>
            <a:spLocks noChangeShapeType="1"/>
          </p:cNvSpPr>
          <p:nvPr/>
        </p:nvSpPr>
        <p:spPr bwMode="auto">
          <a:xfrm flipH="1">
            <a:off x="4378665" y="5524274"/>
            <a:ext cx="2232025"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4" name="Text Box 79"/>
          <p:cNvSpPr txBox="1">
            <a:spLocks noChangeArrowheads="1"/>
          </p:cNvSpPr>
          <p:nvPr/>
        </p:nvSpPr>
        <p:spPr bwMode="auto">
          <a:xfrm>
            <a:off x="3669053" y="1574574"/>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dirty="0">
                <a:solidFill>
                  <a:srgbClr val="002060"/>
                </a:solidFill>
                <a:latin typeface="方正正准黑简体" panose="02000000000000000000" pitchFamily="2" charset="-122"/>
                <a:ea typeface="方正正准黑简体" panose="02000000000000000000" pitchFamily="2" charset="-122"/>
              </a:rPr>
              <a:t>1</a:t>
            </a:r>
          </a:p>
        </p:txBody>
      </p:sp>
      <p:sp>
        <p:nvSpPr>
          <p:cNvPr id="75" name="Text Box 80"/>
          <p:cNvSpPr txBox="1">
            <a:spLocks noChangeArrowheads="1"/>
          </p:cNvSpPr>
          <p:nvPr/>
        </p:nvSpPr>
        <p:spPr bwMode="auto">
          <a:xfrm>
            <a:off x="5478803" y="4033611"/>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2060"/>
                </a:solidFill>
                <a:latin typeface="方正正准黑简体" panose="02000000000000000000" pitchFamily="2" charset="-122"/>
                <a:ea typeface="方正正准黑简体" panose="02000000000000000000" pitchFamily="2" charset="-122"/>
              </a:rPr>
              <a:t>4</a:t>
            </a:r>
          </a:p>
        </p:txBody>
      </p:sp>
      <p:sp>
        <p:nvSpPr>
          <p:cNvPr id="76" name="Text Box 81"/>
          <p:cNvSpPr txBox="1">
            <a:spLocks noChangeArrowheads="1"/>
          </p:cNvSpPr>
          <p:nvPr/>
        </p:nvSpPr>
        <p:spPr bwMode="auto">
          <a:xfrm>
            <a:off x="3678578" y="5168674"/>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2060"/>
                </a:solidFill>
                <a:latin typeface="方正正准黑简体" panose="02000000000000000000" pitchFamily="2" charset="-122"/>
                <a:ea typeface="方正正准黑简体" panose="02000000000000000000" pitchFamily="2" charset="-122"/>
              </a:rPr>
              <a:t>6</a:t>
            </a:r>
          </a:p>
        </p:txBody>
      </p:sp>
      <p:sp>
        <p:nvSpPr>
          <p:cNvPr id="77" name="Text Box 82"/>
          <p:cNvSpPr txBox="1">
            <a:spLocks noChangeArrowheads="1"/>
          </p:cNvSpPr>
          <p:nvPr/>
        </p:nvSpPr>
        <p:spPr bwMode="auto">
          <a:xfrm>
            <a:off x="4810465" y="4825774"/>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2060"/>
                </a:solidFill>
                <a:latin typeface="方正正准黑简体" panose="02000000000000000000" pitchFamily="2" charset="-122"/>
                <a:ea typeface="方正正准黑简体" panose="02000000000000000000" pitchFamily="2" charset="-122"/>
              </a:rPr>
              <a:t>5</a:t>
            </a:r>
          </a:p>
        </p:txBody>
      </p:sp>
      <p:sp>
        <p:nvSpPr>
          <p:cNvPr id="78" name="Text Box 83"/>
          <p:cNvSpPr txBox="1">
            <a:spLocks noChangeArrowheads="1"/>
          </p:cNvSpPr>
          <p:nvPr/>
        </p:nvSpPr>
        <p:spPr bwMode="auto">
          <a:xfrm>
            <a:off x="5477215" y="3030311"/>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2060"/>
                </a:solidFill>
                <a:latin typeface="方正正准黑简体" panose="02000000000000000000" pitchFamily="2" charset="-122"/>
                <a:ea typeface="方正正准黑简体" panose="02000000000000000000" pitchFamily="2" charset="-122"/>
              </a:rPr>
              <a:t>3</a:t>
            </a:r>
          </a:p>
        </p:txBody>
      </p:sp>
      <p:sp>
        <p:nvSpPr>
          <p:cNvPr id="79" name="Text Box 84"/>
          <p:cNvSpPr txBox="1">
            <a:spLocks noChangeArrowheads="1"/>
          </p:cNvSpPr>
          <p:nvPr/>
        </p:nvSpPr>
        <p:spPr bwMode="auto">
          <a:xfrm>
            <a:off x="4931115" y="2161949"/>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2060"/>
                </a:solidFill>
                <a:latin typeface="方正正准黑简体" panose="02000000000000000000" pitchFamily="2" charset="-122"/>
                <a:ea typeface="方正正准黑简体" panose="02000000000000000000" pitchFamily="2" charset="-122"/>
              </a:rPr>
              <a:t>2</a:t>
            </a:r>
          </a:p>
        </p:txBody>
      </p:sp>
      <p:sp>
        <p:nvSpPr>
          <p:cNvPr id="80" name="Rectangle 85"/>
          <p:cNvSpPr>
            <a:spLocks noChangeArrowheads="1"/>
          </p:cNvSpPr>
          <p:nvPr/>
        </p:nvSpPr>
        <p:spPr bwMode="auto">
          <a:xfrm>
            <a:off x="6610690" y="1457100"/>
            <a:ext cx="53308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anose="020B0503020204020204" pitchFamily="34" charset="-122"/>
                <a:ea typeface="微软雅黑" panose="020B0503020204020204" pitchFamily="34" charset="-122"/>
              </a:rPr>
              <a:t>添加文本内容</a:t>
            </a:r>
            <a:r>
              <a:rPr lang="zh-CN" altLang="en-US" sz="1600">
                <a:ea typeface="微软雅黑" panose="020B0503020204020204" pitchFamily="34" charset="-122"/>
              </a:rPr>
              <a:t>添加文本内容添加文本内容添加文本添加</a:t>
            </a:r>
          </a:p>
        </p:txBody>
      </p:sp>
      <p:sp>
        <p:nvSpPr>
          <p:cNvPr id="81" name="Rectangle 86"/>
          <p:cNvSpPr>
            <a:spLocks noChangeArrowheads="1"/>
          </p:cNvSpPr>
          <p:nvPr/>
        </p:nvSpPr>
        <p:spPr bwMode="auto">
          <a:xfrm>
            <a:off x="6628153" y="2155600"/>
            <a:ext cx="53308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anose="020B0503020204020204" pitchFamily="34" charset="-122"/>
                <a:ea typeface="微软雅黑" panose="020B0503020204020204" pitchFamily="34" charset="-122"/>
              </a:rPr>
              <a:t>添加文本内容</a:t>
            </a:r>
            <a:r>
              <a:rPr lang="zh-CN" altLang="en-US" sz="1600">
                <a:ea typeface="微软雅黑" panose="020B0503020204020204" pitchFamily="34" charset="-122"/>
              </a:rPr>
              <a:t>添加文本内容添加文本内容添加文本添加</a:t>
            </a:r>
          </a:p>
        </p:txBody>
      </p:sp>
      <p:sp>
        <p:nvSpPr>
          <p:cNvPr id="82" name="Rectangle 87"/>
          <p:cNvSpPr>
            <a:spLocks noChangeArrowheads="1"/>
          </p:cNvSpPr>
          <p:nvPr/>
        </p:nvSpPr>
        <p:spPr bwMode="auto">
          <a:xfrm>
            <a:off x="6628153" y="2954111"/>
            <a:ext cx="533082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anose="020B0503020204020204" pitchFamily="34" charset="-122"/>
                <a:ea typeface="微软雅黑" panose="020B0503020204020204" pitchFamily="34" charset="-122"/>
              </a:rPr>
              <a:t>添加文本内容</a:t>
            </a:r>
            <a:r>
              <a:rPr lang="zh-CN" altLang="en-US" sz="1600">
                <a:ea typeface="微软雅黑" panose="020B0503020204020204" pitchFamily="34" charset="-122"/>
              </a:rPr>
              <a:t>添加文本内容添加文本内容添加文本添加</a:t>
            </a:r>
          </a:p>
        </p:txBody>
      </p:sp>
      <p:sp>
        <p:nvSpPr>
          <p:cNvPr id="83" name="Rectangle 88"/>
          <p:cNvSpPr>
            <a:spLocks noChangeArrowheads="1"/>
          </p:cNvSpPr>
          <p:nvPr/>
        </p:nvSpPr>
        <p:spPr bwMode="auto">
          <a:xfrm>
            <a:off x="6610690" y="4006625"/>
            <a:ext cx="53308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anose="020B0503020204020204" pitchFamily="34" charset="-122"/>
                <a:ea typeface="微软雅黑" panose="020B0503020204020204" pitchFamily="34" charset="-122"/>
              </a:rPr>
              <a:t>添加文本内容</a:t>
            </a:r>
            <a:r>
              <a:rPr lang="zh-CN" altLang="en-US" sz="1600">
                <a:ea typeface="微软雅黑" panose="020B0503020204020204" pitchFamily="34" charset="-122"/>
              </a:rPr>
              <a:t>添加文本内容添加文本内容添加文本添加</a:t>
            </a:r>
          </a:p>
        </p:txBody>
      </p:sp>
      <p:sp>
        <p:nvSpPr>
          <p:cNvPr id="84" name="Rectangle 89"/>
          <p:cNvSpPr>
            <a:spLocks noChangeArrowheads="1"/>
          </p:cNvSpPr>
          <p:nvPr/>
        </p:nvSpPr>
        <p:spPr bwMode="auto">
          <a:xfrm>
            <a:off x="6610690" y="4776561"/>
            <a:ext cx="533082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anose="020B0503020204020204" pitchFamily="34" charset="-122"/>
                <a:ea typeface="微软雅黑" panose="020B0503020204020204" pitchFamily="34" charset="-122"/>
              </a:rPr>
              <a:t>添加文本内容</a:t>
            </a:r>
            <a:r>
              <a:rPr lang="zh-CN" altLang="en-US" sz="1600">
                <a:ea typeface="微软雅黑" panose="020B0503020204020204" pitchFamily="34" charset="-122"/>
              </a:rPr>
              <a:t>添加文本内容添加文本内容添加文本添加</a:t>
            </a:r>
          </a:p>
        </p:txBody>
      </p:sp>
      <p:sp>
        <p:nvSpPr>
          <p:cNvPr id="85" name="Rectangle 90"/>
          <p:cNvSpPr>
            <a:spLocks noChangeArrowheads="1"/>
          </p:cNvSpPr>
          <p:nvPr/>
        </p:nvSpPr>
        <p:spPr bwMode="auto">
          <a:xfrm>
            <a:off x="6610690" y="5330600"/>
            <a:ext cx="53308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anose="020B0503020204020204" pitchFamily="34" charset="-122"/>
                <a:ea typeface="微软雅黑" panose="020B0503020204020204" pitchFamily="34" charset="-122"/>
              </a:rPr>
              <a:t>添加文本内容</a:t>
            </a:r>
            <a:r>
              <a:rPr lang="zh-CN" altLang="en-US" sz="1600">
                <a:ea typeface="微软雅黑" panose="020B0503020204020204" pitchFamily="34" charset="-122"/>
              </a:rPr>
              <a:t>添加文本内容添加文本内容添加文本添加</a:t>
            </a:r>
          </a:p>
        </p:txBody>
      </p:sp>
      <p:grpSp>
        <p:nvGrpSpPr>
          <p:cNvPr id="86" name="Group 91"/>
          <p:cNvGrpSpPr/>
          <p:nvPr/>
        </p:nvGrpSpPr>
        <p:grpSpPr bwMode="auto">
          <a:xfrm>
            <a:off x="2651464" y="2296886"/>
            <a:ext cx="2520950" cy="2603500"/>
            <a:chOff x="937" y="1480"/>
            <a:chExt cx="1588" cy="1640"/>
          </a:xfrm>
        </p:grpSpPr>
        <p:grpSp>
          <p:nvGrpSpPr>
            <p:cNvPr id="87" name="组合 33"/>
            <p:cNvGrpSpPr/>
            <p:nvPr/>
          </p:nvGrpSpPr>
          <p:grpSpPr bwMode="auto">
            <a:xfrm>
              <a:off x="982" y="1580"/>
              <a:ext cx="1542" cy="1540"/>
              <a:chOff x="1749531" y="3647927"/>
              <a:chExt cx="1987536" cy="1987534"/>
            </a:xfrm>
          </p:grpSpPr>
          <p:sp>
            <p:nvSpPr>
              <p:cNvPr id="92" name="椭圆 91"/>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dirty="0">
                    <a:latin typeface="+mj-lt"/>
                    <a:ea typeface="方正超粗黑简体" panose="03000509000000000000" pitchFamily="65" charset="-122"/>
                  </a:rPr>
                  <a:t>100</a:t>
                </a:r>
                <a:r>
                  <a:rPr lang="en-US" altLang="zh-CN" sz="2400" dirty="0">
                    <a:latin typeface="+mj-lt"/>
                    <a:ea typeface="方正超粗黑简体" panose="03000509000000000000" pitchFamily="65" charset="-122"/>
                  </a:rPr>
                  <a:t>%</a:t>
                </a:r>
                <a:endParaRPr lang="zh-CN" altLang="en-US" sz="4000" dirty="0">
                  <a:latin typeface="+mj-lt"/>
                  <a:ea typeface="方正超粗黑简体" panose="03000509000000000000" pitchFamily="65" charset="-122"/>
                </a:endParaRPr>
              </a:p>
            </p:txBody>
          </p:sp>
          <p:sp>
            <p:nvSpPr>
              <p:cNvPr id="93" name="椭圆 92"/>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椭圆 93"/>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00" dirty="0">
                  <a:solidFill>
                    <a:srgbClr val="0087CF"/>
                  </a:solidFill>
                  <a:latin typeface="+mj-lt"/>
                  <a:ea typeface="方正超粗黑简体" panose="03000509000000000000" pitchFamily="65" charset="-122"/>
                </a:endParaRPr>
              </a:p>
            </p:txBody>
          </p:sp>
          <p:sp>
            <p:nvSpPr>
              <p:cNvPr id="95" name="矩形 94"/>
              <p:cNvSpPr/>
              <p:nvPr/>
            </p:nvSpPr>
            <p:spPr>
              <a:xfrm>
                <a:off x="2606672" y="4093187"/>
                <a:ext cx="149516" cy="521405"/>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3600" b="1">
                  <a:solidFill>
                    <a:srgbClr val="CA0098"/>
                  </a:solidFill>
                  <a:latin typeface="微软雅黑" panose="020B0503020204020204" pitchFamily="34" charset="-122"/>
                  <a:ea typeface="微软雅黑" panose="020B0503020204020204" pitchFamily="34" charset="-122"/>
                </a:endParaRPr>
              </a:p>
            </p:txBody>
          </p:sp>
        </p:grpSp>
        <p:grpSp>
          <p:nvGrpSpPr>
            <p:cNvPr id="88" name="组合 4"/>
            <p:cNvGrpSpPr/>
            <p:nvPr/>
          </p:nvGrpSpPr>
          <p:grpSpPr bwMode="auto">
            <a:xfrm>
              <a:off x="937" y="1480"/>
              <a:ext cx="1588" cy="1588"/>
              <a:chOff x="3733576" y="3930057"/>
              <a:chExt cx="1800000" cy="1800000"/>
            </a:xfrm>
          </p:grpSpPr>
          <p:sp>
            <p:nvSpPr>
              <p:cNvPr id="89" name="椭圆 88"/>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0"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1"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96" name="Rectangle 111"/>
          <p:cNvSpPr>
            <a:spLocks noChangeArrowheads="1"/>
          </p:cNvSpPr>
          <p:nvPr/>
        </p:nvSpPr>
        <p:spPr bwMode="auto">
          <a:xfrm>
            <a:off x="3442039" y="3098575"/>
            <a:ext cx="946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2060"/>
                </a:solidFill>
                <a:latin typeface="方正正准黑简体" panose="02000000000000000000" pitchFamily="2" charset="-122"/>
                <a:ea typeface="方正正准黑简体" panose="02000000000000000000" pitchFamily="2" charset="-122"/>
              </a:rPr>
              <a:t>添加</a:t>
            </a:r>
          </a:p>
          <a:p>
            <a:r>
              <a:rPr lang="zh-CN" altLang="en-US" sz="3000">
                <a:solidFill>
                  <a:srgbClr val="002060"/>
                </a:solidFill>
                <a:latin typeface="方正正准黑简体" panose="02000000000000000000" pitchFamily="2" charset="-122"/>
                <a:ea typeface="方正正准黑简体" panose="02000000000000000000" pitchFamily="2" charset="-122"/>
              </a:rPr>
              <a:t>内容</a:t>
            </a:r>
          </a:p>
        </p:txBody>
      </p:sp>
      <p:grpSp>
        <p:nvGrpSpPr>
          <p:cNvPr id="97" name="圆角矩形 1"/>
          <p:cNvGrpSpPr>
            <a:grpSpLocks noChangeAspect="1"/>
          </p:cNvGrpSpPr>
          <p:nvPr/>
        </p:nvGrpSpPr>
        <p:grpSpPr bwMode="auto">
          <a:xfrm>
            <a:off x="509927" y="1296761"/>
            <a:ext cx="2005012" cy="1441450"/>
            <a:chOff x="787" y="1052"/>
            <a:chExt cx="1747" cy="1087"/>
          </a:xfrm>
        </p:grpSpPr>
        <p:pic>
          <p:nvPicPr>
            <p:cNvPr id="98" name="圆角矩形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 y="1052"/>
              <a:ext cx="1747" cy="1087"/>
            </a:xfrm>
            <a:prstGeom prst="rect">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99" name="Text Box 116"/>
            <p:cNvSpPr txBox="1">
              <a:spLocks noChangeArrowheads="1"/>
            </p:cNvSpPr>
            <p:nvPr/>
          </p:nvSpPr>
          <p:spPr bwMode="auto">
            <a:xfrm>
              <a:off x="852" y="1118"/>
              <a:ext cx="1564" cy="903"/>
            </a:xfrm>
            <a:prstGeom prst="rect">
              <a:avLst/>
            </a:prstGeom>
            <a:noFill/>
            <a:ln>
              <a:noFill/>
            </a:ln>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400" tIns="33700" rIns="67400" bIns="33700" anchor="ctr"/>
            <a:lstStyle>
              <a:lvl1pPr defTabSz="675005">
                <a:defRPr>
                  <a:solidFill>
                    <a:schemeClr val="tx1"/>
                  </a:solidFill>
                  <a:latin typeface="Arial" panose="020B0604020202020204" pitchFamily="34" charset="0"/>
                  <a:ea typeface="宋体" panose="02010600030101010101" pitchFamily="2" charset="-122"/>
                </a:defRPr>
              </a:lvl1pPr>
              <a:lvl2pPr marL="548005" indent="-211455" defTabSz="675005">
                <a:defRPr>
                  <a:solidFill>
                    <a:schemeClr val="tx1"/>
                  </a:solidFill>
                  <a:latin typeface="Arial" panose="020B0604020202020204" pitchFamily="34" charset="0"/>
                  <a:ea typeface="宋体" panose="02010600030101010101" pitchFamily="2" charset="-122"/>
                </a:defRPr>
              </a:lvl2pPr>
              <a:lvl3pPr marL="843280" indent="-168275" defTabSz="675005">
                <a:defRPr>
                  <a:solidFill>
                    <a:schemeClr val="tx1"/>
                  </a:solidFill>
                  <a:latin typeface="Arial" panose="020B0604020202020204" pitchFamily="34" charset="0"/>
                  <a:ea typeface="宋体" panose="02010600030101010101" pitchFamily="2" charset="-122"/>
                </a:defRPr>
              </a:lvl3pPr>
              <a:lvl4pPr marL="1179830" indent="-168275" defTabSz="675005">
                <a:defRPr>
                  <a:solidFill>
                    <a:schemeClr val="tx1"/>
                  </a:solidFill>
                  <a:latin typeface="Arial" panose="020B0604020202020204" pitchFamily="34" charset="0"/>
                  <a:ea typeface="宋体" panose="02010600030101010101" pitchFamily="2" charset="-122"/>
                </a:defRPr>
              </a:lvl4pPr>
              <a:lvl5pPr marL="1516380" indent="-168275" defTabSz="675005">
                <a:defRPr>
                  <a:solidFill>
                    <a:schemeClr val="tx1"/>
                  </a:solidFill>
                  <a:latin typeface="Arial" panose="020B0604020202020204" pitchFamily="34" charset="0"/>
                  <a:ea typeface="宋体" panose="02010600030101010101" pitchFamily="2" charset="-122"/>
                </a:defRPr>
              </a:lvl5pPr>
              <a:lvl6pPr marL="19735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4307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8879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3451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300">
                <a:solidFill>
                  <a:srgbClr val="FFFFFF"/>
                </a:solidFill>
                <a:latin typeface="Calibri" panose="020F0502020204030204" pitchFamily="34" charset="0"/>
              </a:endParaRPr>
            </a:p>
          </p:txBody>
        </p:sp>
      </p:grpSp>
      <p:grpSp>
        <p:nvGrpSpPr>
          <p:cNvPr id="100" name="圆角矩形 6"/>
          <p:cNvGrpSpPr/>
          <p:nvPr/>
        </p:nvGrpSpPr>
        <p:grpSpPr bwMode="auto">
          <a:xfrm>
            <a:off x="638515" y="4463824"/>
            <a:ext cx="1958975" cy="1441450"/>
            <a:chOff x="5364" y="1052"/>
            <a:chExt cx="1748" cy="1087"/>
          </a:xfrm>
        </p:grpSpPr>
        <p:pic>
          <p:nvPicPr>
            <p:cNvPr id="101" name="圆角矩形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 y="1052"/>
              <a:ext cx="1748" cy="1087"/>
            </a:xfrm>
            <a:prstGeom prst="rect">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102" name="Text Box 119"/>
            <p:cNvSpPr txBox="1">
              <a:spLocks noChangeArrowheads="1"/>
            </p:cNvSpPr>
            <p:nvPr/>
          </p:nvSpPr>
          <p:spPr bwMode="auto">
            <a:xfrm>
              <a:off x="5432" y="1122"/>
              <a:ext cx="1556" cy="896"/>
            </a:xfrm>
            <a:prstGeom prst="rect">
              <a:avLst/>
            </a:prstGeom>
            <a:noFill/>
            <a:ln>
              <a:noFill/>
            </a:ln>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400" tIns="33700" rIns="67400" bIns="33700" anchor="ctr"/>
            <a:lstStyle>
              <a:lvl1pPr defTabSz="675005">
                <a:defRPr>
                  <a:solidFill>
                    <a:schemeClr val="tx1"/>
                  </a:solidFill>
                  <a:latin typeface="Arial" panose="020B0604020202020204" pitchFamily="34" charset="0"/>
                  <a:ea typeface="宋体" panose="02010600030101010101" pitchFamily="2" charset="-122"/>
                </a:defRPr>
              </a:lvl1pPr>
              <a:lvl2pPr marL="548005" indent="-211455" defTabSz="675005">
                <a:defRPr>
                  <a:solidFill>
                    <a:schemeClr val="tx1"/>
                  </a:solidFill>
                  <a:latin typeface="Arial" panose="020B0604020202020204" pitchFamily="34" charset="0"/>
                  <a:ea typeface="宋体" panose="02010600030101010101" pitchFamily="2" charset="-122"/>
                </a:defRPr>
              </a:lvl2pPr>
              <a:lvl3pPr marL="843280" indent="-168275" defTabSz="675005">
                <a:defRPr>
                  <a:solidFill>
                    <a:schemeClr val="tx1"/>
                  </a:solidFill>
                  <a:latin typeface="Arial" panose="020B0604020202020204" pitchFamily="34" charset="0"/>
                  <a:ea typeface="宋体" panose="02010600030101010101" pitchFamily="2" charset="-122"/>
                </a:defRPr>
              </a:lvl3pPr>
              <a:lvl4pPr marL="1179830" indent="-168275" defTabSz="675005">
                <a:defRPr>
                  <a:solidFill>
                    <a:schemeClr val="tx1"/>
                  </a:solidFill>
                  <a:latin typeface="Arial" panose="020B0604020202020204" pitchFamily="34" charset="0"/>
                  <a:ea typeface="宋体" panose="02010600030101010101" pitchFamily="2" charset="-122"/>
                </a:defRPr>
              </a:lvl4pPr>
              <a:lvl5pPr marL="1516380" indent="-168275" defTabSz="675005">
                <a:defRPr>
                  <a:solidFill>
                    <a:schemeClr val="tx1"/>
                  </a:solidFill>
                  <a:latin typeface="Arial" panose="020B0604020202020204" pitchFamily="34" charset="0"/>
                  <a:ea typeface="宋体" panose="02010600030101010101" pitchFamily="2" charset="-122"/>
                </a:defRPr>
              </a:lvl5pPr>
              <a:lvl6pPr marL="19735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4307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8879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3451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300">
                <a:solidFill>
                  <a:srgbClr val="FFFFFF"/>
                </a:solidFill>
                <a:latin typeface="Calibri" panose="020F0502020204030204" pitchFamily="34" charset="0"/>
              </a:endParaRPr>
            </a:p>
          </p:txBody>
        </p:sp>
      </p:grpSp>
      <p:grpSp>
        <p:nvGrpSpPr>
          <p:cNvPr id="103" name="圆角矩形 7"/>
          <p:cNvGrpSpPr/>
          <p:nvPr/>
        </p:nvGrpSpPr>
        <p:grpSpPr bwMode="auto">
          <a:xfrm>
            <a:off x="581365" y="2881086"/>
            <a:ext cx="1958975" cy="1441450"/>
            <a:chOff x="3049" y="1052"/>
            <a:chExt cx="1747" cy="1087"/>
          </a:xfrm>
        </p:grpSpPr>
        <p:pic>
          <p:nvPicPr>
            <p:cNvPr id="104" name="圆角矩形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 y="1052"/>
              <a:ext cx="1747" cy="1087"/>
            </a:xfrm>
            <a:prstGeom prst="rect">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105" name="Text Box 122"/>
            <p:cNvSpPr txBox="1">
              <a:spLocks noChangeArrowheads="1"/>
            </p:cNvSpPr>
            <p:nvPr/>
          </p:nvSpPr>
          <p:spPr bwMode="auto">
            <a:xfrm>
              <a:off x="3125" y="1127"/>
              <a:ext cx="1543" cy="885"/>
            </a:xfrm>
            <a:prstGeom prst="rect">
              <a:avLst/>
            </a:prstGeom>
            <a:noFill/>
            <a:ln>
              <a:noFill/>
            </a:ln>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400" tIns="33700" rIns="67400" bIns="33700" anchor="ctr"/>
            <a:lstStyle>
              <a:lvl1pPr defTabSz="675005">
                <a:defRPr>
                  <a:solidFill>
                    <a:schemeClr val="tx1"/>
                  </a:solidFill>
                  <a:latin typeface="Arial" panose="020B0604020202020204" pitchFamily="34" charset="0"/>
                  <a:ea typeface="宋体" panose="02010600030101010101" pitchFamily="2" charset="-122"/>
                </a:defRPr>
              </a:lvl1pPr>
              <a:lvl2pPr marL="548005" indent="-211455" defTabSz="675005">
                <a:defRPr>
                  <a:solidFill>
                    <a:schemeClr val="tx1"/>
                  </a:solidFill>
                  <a:latin typeface="Arial" panose="020B0604020202020204" pitchFamily="34" charset="0"/>
                  <a:ea typeface="宋体" panose="02010600030101010101" pitchFamily="2" charset="-122"/>
                </a:defRPr>
              </a:lvl2pPr>
              <a:lvl3pPr marL="843280" indent="-168275" defTabSz="675005">
                <a:defRPr>
                  <a:solidFill>
                    <a:schemeClr val="tx1"/>
                  </a:solidFill>
                  <a:latin typeface="Arial" panose="020B0604020202020204" pitchFamily="34" charset="0"/>
                  <a:ea typeface="宋体" panose="02010600030101010101" pitchFamily="2" charset="-122"/>
                </a:defRPr>
              </a:lvl3pPr>
              <a:lvl4pPr marL="1179830" indent="-168275" defTabSz="675005">
                <a:defRPr>
                  <a:solidFill>
                    <a:schemeClr val="tx1"/>
                  </a:solidFill>
                  <a:latin typeface="Arial" panose="020B0604020202020204" pitchFamily="34" charset="0"/>
                  <a:ea typeface="宋体" panose="02010600030101010101" pitchFamily="2" charset="-122"/>
                </a:defRPr>
              </a:lvl4pPr>
              <a:lvl5pPr marL="1516380" indent="-168275" defTabSz="675005">
                <a:defRPr>
                  <a:solidFill>
                    <a:schemeClr val="tx1"/>
                  </a:solidFill>
                  <a:latin typeface="Arial" panose="020B0604020202020204" pitchFamily="34" charset="0"/>
                  <a:ea typeface="宋体" panose="02010600030101010101" pitchFamily="2" charset="-122"/>
                </a:defRPr>
              </a:lvl5pPr>
              <a:lvl6pPr marL="19735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4307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8879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345180" indent="-168275" defTabSz="67500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300">
                <a:solidFill>
                  <a:srgbClr val="FFFFFF"/>
                </a:solidFill>
                <a:latin typeface="Calibri" panose="020F0502020204030204" pitchFamily="34" charset="0"/>
              </a:endParaRPr>
            </a:p>
          </p:txBody>
        </p:sp>
      </p:grpSp>
      <p:sp>
        <p:nvSpPr>
          <p:cNvPr id="120" name="文本框 119"/>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20"/>
                                        </p:tgtEl>
                                        <p:attrNameLst>
                                          <p:attrName>style.visibility</p:attrName>
                                        </p:attrNameLst>
                                      </p:cBhvr>
                                      <p:to>
                                        <p:strVal val="visible"/>
                                      </p:to>
                                    </p:set>
                                    <p:anim calcmode="lin" valueType="num">
                                      <p:cBhvr>
                                        <p:cTn id="7" dur="500" fill="hold"/>
                                        <p:tgtEl>
                                          <p:spTgt spid="1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0"/>
                                        </p:tgtEl>
                                        <p:attrNameLst>
                                          <p:attrName>ppt_y</p:attrName>
                                        </p:attrNameLst>
                                      </p:cBhvr>
                                      <p:tavLst>
                                        <p:tav tm="0">
                                          <p:val>
                                            <p:strVal val="#ppt_y"/>
                                          </p:val>
                                        </p:tav>
                                        <p:tav tm="100000">
                                          <p:val>
                                            <p:strVal val="#ppt_y"/>
                                          </p:val>
                                        </p:tav>
                                      </p:tavLst>
                                    </p:anim>
                                    <p:anim calcmode="lin" valueType="num">
                                      <p:cBhvr>
                                        <p:cTn id="9" dur="500" fill="hold"/>
                                        <p:tgtEl>
                                          <p:spTgt spid="1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0"/>
                                        </p:tgtEl>
                                      </p:cBhvr>
                                    </p:animEffect>
                                  </p:childTnLst>
                                </p:cTn>
                              </p:par>
                            </p:childTnLst>
                          </p:cTn>
                        </p:par>
                        <p:par>
                          <p:cTn id="12" fill="hold">
                            <p:stCondLst>
                              <p:cond delay="0"/>
                            </p:stCondLst>
                            <p:childTnLst>
                              <p:par>
                                <p:cTn id="13" presetID="47"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dissolve">
                                      <p:cBhvr>
                                        <p:cTn id="21" dur="500"/>
                                        <p:tgtEl>
                                          <p:spTgt spid="86"/>
                                        </p:tgtEl>
                                      </p:cBhvr>
                                    </p:animEffect>
                                  </p:childTnLst>
                                </p:cTn>
                              </p:par>
                            </p:childTnLst>
                          </p:cTn>
                        </p:par>
                        <p:par>
                          <p:cTn id="22" fill="hold">
                            <p:stCondLst>
                              <p:cond delay="1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96"/>
                                        </p:tgtEl>
                                        <p:attrNameLst>
                                          <p:attrName>style.visibility</p:attrName>
                                        </p:attrNameLst>
                                      </p:cBhvr>
                                      <p:to>
                                        <p:strVal val="visible"/>
                                      </p:to>
                                    </p:set>
                                    <p:anim calcmode="lin" valueType="num">
                                      <p:cBhvr>
                                        <p:cTn id="25" dur="500" fill="hold"/>
                                        <p:tgtEl>
                                          <p:spTgt spid="96"/>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96"/>
                                        </p:tgtEl>
                                        <p:attrNameLst>
                                          <p:attrName>ppt_y</p:attrName>
                                        </p:attrNameLst>
                                      </p:cBhvr>
                                      <p:tavLst>
                                        <p:tav tm="0">
                                          <p:val>
                                            <p:strVal val="#ppt_y"/>
                                          </p:val>
                                        </p:tav>
                                        <p:tav tm="100000">
                                          <p:val>
                                            <p:strVal val="#ppt_y"/>
                                          </p:val>
                                        </p:tav>
                                      </p:tavLst>
                                    </p:anim>
                                    <p:anim calcmode="lin" valueType="num">
                                      <p:cBhvr>
                                        <p:cTn id="27" dur="500" fill="hold"/>
                                        <p:tgtEl>
                                          <p:spTgt spid="96"/>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96"/>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96"/>
                                        </p:tgtEl>
                                      </p:cBhvr>
                                    </p:animEffect>
                                  </p:childTnLst>
                                </p:cTn>
                              </p:par>
                            </p:childTnLst>
                          </p:cTn>
                        </p:par>
                        <p:par>
                          <p:cTn id="30" fill="hold">
                            <p:stCondLst>
                              <p:cond delay="2150"/>
                            </p:stCondLst>
                            <p:childTnLst>
                              <p:par>
                                <p:cTn id="31" presetID="47"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anim calcmode="lin" valueType="num">
                                      <p:cBhvr>
                                        <p:cTn id="34" dur="500" fill="hold"/>
                                        <p:tgtEl>
                                          <p:spTgt spid="27"/>
                                        </p:tgtEl>
                                        <p:attrNameLst>
                                          <p:attrName>ppt_x</p:attrName>
                                        </p:attrNameLst>
                                      </p:cBhvr>
                                      <p:tavLst>
                                        <p:tav tm="0">
                                          <p:val>
                                            <p:strVal val="#ppt_x"/>
                                          </p:val>
                                        </p:tav>
                                        <p:tav tm="100000">
                                          <p:val>
                                            <p:strVal val="#ppt_x"/>
                                          </p:val>
                                        </p:tav>
                                      </p:tavLst>
                                    </p:anim>
                                    <p:anim calcmode="lin" valueType="num">
                                      <p:cBhvr>
                                        <p:cTn id="35" dur="500" fill="hold"/>
                                        <p:tgtEl>
                                          <p:spTgt spid="27"/>
                                        </p:tgtEl>
                                        <p:attrNameLst>
                                          <p:attrName>ppt_y</p:attrName>
                                        </p:attrNameLst>
                                      </p:cBhvr>
                                      <p:tavLst>
                                        <p:tav tm="0">
                                          <p:val>
                                            <p:strVal val="#ppt_y-.1"/>
                                          </p:val>
                                        </p:tav>
                                        <p:tav tm="100000">
                                          <p:val>
                                            <p:strVal val="#ppt_y"/>
                                          </p:val>
                                        </p:tav>
                                      </p:tavLst>
                                    </p:anim>
                                  </p:childTnLst>
                                </p:cTn>
                              </p:par>
                            </p:childTnLst>
                          </p:cTn>
                        </p:par>
                        <p:par>
                          <p:cTn id="36" fill="hold">
                            <p:stCondLst>
                              <p:cond delay="2650"/>
                            </p:stCondLst>
                            <p:childTnLst>
                              <p:par>
                                <p:cTn id="37" presetID="47" presetClass="entr" presetSubtype="0"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anim calcmode="lin" valueType="num">
                                      <p:cBhvr>
                                        <p:cTn id="40" dur="500" fill="hold"/>
                                        <p:tgtEl>
                                          <p:spTgt spid="37"/>
                                        </p:tgtEl>
                                        <p:attrNameLst>
                                          <p:attrName>ppt_x</p:attrName>
                                        </p:attrNameLst>
                                      </p:cBhvr>
                                      <p:tavLst>
                                        <p:tav tm="0">
                                          <p:val>
                                            <p:strVal val="#ppt_x"/>
                                          </p:val>
                                        </p:tav>
                                        <p:tav tm="100000">
                                          <p:val>
                                            <p:strVal val="#ppt_x"/>
                                          </p:val>
                                        </p:tav>
                                      </p:tavLst>
                                    </p:anim>
                                    <p:anim calcmode="lin" valueType="num">
                                      <p:cBhvr>
                                        <p:cTn id="41" dur="500" fill="hold"/>
                                        <p:tgtEl>
                                          <p:spTgt spid="37"/>
                                        </p:tgtEl>
                                        <p:attrNameLst>
                                          <p:attrName>ppt_y</p:attrName>
                                        </p:attrNameLst>
                                      </p:cBhvr>
                                      <p:tavLst>
                                        <p:tav tm="0">
                                          <p:val>
                                            <p:strVal val="#ppt_y-.1"/>
                                          </p:val>
                                        </p:tav>
                                        <p:tav tm="100000">
                                          <p:val>
                                            <p:strVal val="#ppt_y"/>
                                          </p:val>
                                        </p:tav>
                                      </p:tavLst>
                                    </p:anim>
                                  </p:childTnLst>
                                </p:cTn>
                              </p:par>
                            </p:childTnLst>
                          </p:cTn>
                        </p:par>
                        <p:par>
                          <p:cTn id="42" fill="hold">
                            <p:stCondLst>
                              <p:cond delay="3150"/>
                            </p:stCondLst>
                            <p:childTnLst>
                              <p:par>
                                <p:cTn id="43" presetID="47" presetClass="entr" presetSubtype="0"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anim calcmode="lin" valueType="num">
                                      <p:cBhvr>
                                        <p:cTn id="46" dur="500" fill="hold"/>
                                        <p:tgtEl>
                                          <p:spTgt spid="43"/>
                                        </p:tgtEl>
                                        <p:attrNameLst>
                                          <p:attrName>ppt_x</p:attrName>
                                        </p:attrNameLst>
                                      </p:cBhvr>
                                      <p:tavLst>
                                        <p:tav tm="0">
                                          <p:val>
                                            <p:strVal val="#ppt_x"/>
                                          </p:val>
                                        </p:tav>
                                        <p:tav tm="100000">
                                          <p:val>
                                            <p:strVal val="#ppt_x"/>
                                          </p:val>
                                        </p:tav>
                                      </p:tavLst>
                                    </p:anim>
                                    <p:anim calcmode="lin" valueType="num">
                                      <p:cBhvr>
                                        <p:cTn id="47" dur="500" fill="hold"/>
                                        <p:tgtEl>
                                          <p:spTgt spid="43"/>
                                        </p:tgtEl>
                                        <p:attrNameLst>
                                          <p:attrName>ppt_y</p:attrName>
                                        </p:attrNameLst>
                                      </p:cBhvr>
                                      <p:tavLst>
                                        <p:tav tm="0">
                                          <p:val>
                                            <p:strVal val="#ppt_y-.1"/>
                                          </p:val>
                                        </p:tav>
                                        <p:tav tm="100000">
                                          <p:val>
                                            <p:strVal val="#ppt_y"/>
                                          </p:val>
                                        </p:tav>
                                      </p:tavLst>
                                    </p:anim>
                                  </p:childTnLst>
                                </p:cTn>
                              </p:par>
                            </p:childTnLst>
                          </p:cTn>
                        </p:par>
                        <p:par>
                          <p:cTn id="48" fill="hold">
                            <p:stCondLst>
                              <p:cond delay="3650"/>
                            </p:stCondLst>
                            <p:childTnLst>
                              <p:par>
                                <p:cTn id="49" presetID="47" presetClass="entr" presetSubtype="0"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anim calcmode="lin" valueType="num">
                                      <p:cBhvr>
                                        <p:cTn id="52" dur="500" fill="hold"/>
                                        <p:tgtEl>
                                          <p:spTgt spid="53"/>
                                        </p:tgtEl>
                                        <p:attrNameLst>
                                          <p:attrName>ppt_x</p:attrName>
                                        </p:attrNameLst>
                                      </p:cBhvr>
                                      <p:tavLst>
                                        <p:tav tm="0">
                                          <p:val>
                                            <p:strVal val="#ppt_x"/>
                                          </p:val>
                                        </p:tav>
                                        <p:tav tm="100000">
                                          <p:val>
                                            <p:strVal val="#ppt_x"/>
                                          </p:val>
                                        </p:tav>
                                      </p:tavLst>
                                    </p:anim>
                                    <p:anim calcmode="lin" valueType="num">
                                      <p:cBhvr>
                                        <p:cTn id="53" dur="500" fill="hold"/>
                                        <p:tgtEl>
                                          <p:spTgt spid="53"/>
                                        </p:tgtEl>
                                        <p:attrNameLst>
                                          <p:attrName>ppt_y</p:attrName>
                                        </p:attrNameLst>
                                      </p:cBhvr>
                                      <p:tavLst>
                                        <p:tav tm="0">
                                          <p:val>
                                            <p:strVal val="#ppt_y-.1"/>
                                          </p:val>
                                        </p:tav>
                                        <p:tav tm="100000">
                                          <p:val>
                                            <p:strVal val="#ppt_y"/>
                                          </p:val>
                                        </p:tav>
                                      </p:tavLst>
                                    </p:anim>
                                  </p:childTnLst>
                                </p:cTn>
                              </p:par>
                            </p:childTnLst>
                          </p:cTn>
                        </p:par>
                        <p:par>
                          <p:cTn id="54" fill="hold">
                            <p:stCondLst>
                              <p:cond delay="4150"/>
                            </p:stCondLst>
                            <p:childTnLst>
                              <p:par>
                                <p:cTn id="55" presetID="47" presetClass="entr" presetSubtype="0" fill="hold"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anim calcmode="lin" valueType="num">
                                      <p:cBhvr>
                                        <p:cTn id="58" dur="500" fill="hold"/>
                                        <p:tgtEl>
                                          <p:spTgt spid="58"/>
                                        </p:tgtEl>
                                        <p:attrNameLst>
                                          <p:attrName>ppt_x</p:attrName>
                                        </p:attrNameLst>
                                      </p:cBhvr>
                                      <p:tavLst>
                                        <p:tav tm="0">
                                          <p:val>
                                            <p:strVal val="#ppt_x"/>
                                          </p:val>
                                        </p:tav>
                                        <p:tav tm="100000">
                                          <p:val>
                                            <p:strVal val="#ppt_x"/>
                                          </p:val>
                                        </p:tav>
                                      </p:tavLst>
                                    </p:anim>
                                    <p:anim calcmode="lin" valueType="num">
                                      <p:cBhvr>
                                        <p:cTn id="59" dur="500" fill="hold"/>
                                        <p:tgtEl>
                                          <p:spTgt spid="58"/>
                                        </p:tgtEl>
                                        <p:attrNameLst>
                                          <p:attrName>ppt_y</p:attrName>
                                        </p:attrNameLst>
                                      </p:cBhvr>
                                      <p:tavLst>
                                        <p:tav tm="0">
                                          <p:val>
                                            <p:strVal val="#ppt_y-.1"/>
                                          </p:val>
                                        </p:tav>
                                        <p:tav tm="100000">
                                          <p:val>
                                            <p:strVal val="#ppt_y"/>
                                          </p:val>
                                        </p:tav>
                                      </p:tavLst>
                                    </p:anim>
                                  </p:childTnLst>
                                </p:cTn>
                              </p:par>
                            </p:childTnLst>
                          </p:cTn>
                        </p:par>
                        <p:par>
                          <p:cTn id="60" fill="hold">
                            <p:stCondLst>
                              <p:cond delay="4650"/>
                            </p:stCondLst>
                            <p:childTnLst>
                              <p:par>
                                <p:cTn id="61" presetID="47" presetClass="entr" presetSubtype="0" fill="hold" nodeType="after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anim calcmode="lin" valueType="num">
                                      <p:cBhvr>
                                        <p:cTn id="64" dur="500" fill="hold"/>
                                        <p:tgtEl>
                                          <p:spTgt spid="63"/>
                                        </p:tgtEl>
                                        <p:attrNameLst>
                                          <p:attrName>ppt_x</p:attrName>
                                        </p:attrNameLst>
                                      </p:cBhvr>
                                      <p:tavLst>
                                        <p:tav tm="0">
                                          <p:val>
                                            <p:strVal val="#ppt_x"/>
                                          </p:val>
                                        </p:tav>
                                        <p:tav tm="100000">
                                          <p:val>
                                            <p:strVal val="#ppt_x"/>
                                          </p:val>
                                        </p:tav>
                                      </p:tavLst>
                                    </p:anim>
                                    <p:anim calcmode="lin" valueType="num">
                                      <p:cBhvr>
                                        <p:cTn id="65" dur="500" fill="hold"/>
                                        <p:tgtEl>
                                          <p:spTgt spid="63"/>
                                        </p:tgtEl>
                                        <p:attrNameLst>
                                          <p:attrName>ppt_y</p:attrName>
                                        </p:attrNameLst>
                                      </p:cBhvr>
                                      <p:tavLst>
                                        <p:tav tm="0">
                                          <p:val>
                                            <p:strVal val="#ppt_y-.1"/>
                                          </p:val>
                                        </p:tav>
                                        <p:tav tm="100000">
                                          <p:val>
                                            <p:strVal val="#ppt_y"/>
                                          </p:val>
                                        </p:tav>
                                      </p:tavLst>
                                    </p:anim>
                                  </p:childTnLst>
                                </p:cTn>
                              </p:par>
                            </p:childTnLst>
                          </p:cTn>
                        </p:par>
                        <p:par>
                          <p:cTn id="66" fill="hold">
                            <p:stCondLst>
                              <p:cond delay="5150"/>
                            </p:stCondLst>
                            <p:childTnLst>
                              <p:par>
                                <p:cTn id="67" presetID="47" presetClass="entr" presetSubtype="0" fill="hold" grpId="0" nodeType="after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anim calcmode="lin" valueType="num">
                                      <p:cBhvr>
                                        <p:cTn id="70" dur="500" fill="hold"/>
                                        <p:tgtEl>
                                          <p:spTgt spid="74"/>
                                        </p:tgtEl>
                                        <p:attrNameLst>
                                          <p:attrName>ppt_x</p:attrName>
                                        </p:attrNameLst>
                                      </p:cBhvr>
                                      <p:tavLst>
                                        <p:tav tm="0">
                                          <p:val>
                                            <p:strVal val="#ppt_x"/>
                                          </p:val>
                                        </p:tav>
                                        <p:tav tm="100000">
                                          <p:val>
                                            <p:strVal val="#ppt_x"/>
                                          </p:val>
                                        </p:tav>
                                      </p:tavLst>
                                    </p:anim>
                                    <p:anim calcmode="lin" valueType="num">
                                      <p:cBhvr>
                                        <p:cTn id="71" dur="500" fill="hold"/>
                                        <p:tgtEl>
                                          <p:spTgt spid="74"/>
                                        </p:tgtEl>
                                        <p:attrNameLst>
                                          <p:attrName>ppt_y</p:attrName>
                                        </p:attrNameLst>
                                      </p:cBhvr>
                                      <p:tavLst>
                                        <p:tav tm="0">
                                          <p:val>
                                            <p:strVal val="#ppt_y-.1"/>
                                          </p:val>
                                        </p:tav>
                                        <p:tav tm="100000">
                                          <p:val>
                                            <p:strVal val="#ppt_y"/>
                                          </p:val>
                                        </p:tav>
                                      </p:tavLst>
                                    </p:anim>
                                  </p:childTnLst>
                                </p:cTn>
                              </p:par>
                            </p:childTnLst>
                          </p:cTn>
                        </p:par>
                        <p:par>
                          <p:cTn id="72" fill="hold">
                            <p:stCondLst>
                              <p:cond delay="5650"/>
                            </p:stCondLst>
                            <p:childTnLst>
                              <p:par>
                                <p:cTn id="73" presetID="47" presetClass="entr" presetSubtype="0" fill="hold" grpId="0" nodeType="after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fade">
                                      <p:cBhvr>
                                        <p:cTn id="75" dur="500"/>
                                        <p:tgtEl>
                                          <p:spTgt spid="79"/>
                                        </p:tgtEl>
                                      </p:cBhvr>
                                    </p:animEffect>
                                    <p:anim calcmode="lin" valueType="num">
                                      <p:cBhvr>
                                        <p:cTn id="76" dur="500" fill="hold"/>
                                        <p:tgtEl>
                                          <p:spTgt spid="79"/>
                                        </p:tgtEl>
                                        <p:attrNameLst>
                                          <p:attrName>ppt_x</p:attrName>
                                        </p:attrNameLst>
                                      </p:cBhvr>
                                      <p:tavLst>
                                        <p:tav tm="0">
                                          <p:val>
                                            <p:strVal val="#ppt_x"/>
                                          </p:val>
                                        </p:tav>
                                        <p:tav tm="100000">
                                          <p:val>
                                            <p:strVal val="#ppt_x"/>
                                          </p:val>
                                        </p:tav>
                                      </p:tavLst>
                                    </p:anim>
                                    <p:anim calcmode="lin" valueType="num">
                                      <p:cBhvr>
                                        <p:cTn id="77" dur="500" fill="hold"/>
                                        <p:tgtEl>
                                          <p:spTgt spid="79"/>
                                        </p:tgtEl>
                                        <p:attrNameLst>
                                          <p:attrName>ppt_y</p:attrName>
                                        </p:attrNameLst>
                                      </p:cBhvr>
                                      <p:tavLst>
                                        <p:tav tm="0">
                                          <p:val>
                                            <p:strVal val="#ppt_y-.1"/>
                                          </p:val>
                                        </p:tav>
                                        <p:tav tm="100000">
                                          <p:val>
                                            <p:strVal val="#ppt_y"/>
                                          </p:val>
                                        </p:tav>
                                      </p:tavLst>
                                    </p:anim>
                                  </p:childTnLst>
                                </p:cTn>
                              </p:par>
                            </p:childTnLst>
                          </p:cTn>
                        </p:par>
                        <p:par>
                          <p:cTn id="78" fill="hold">
                            <p:stCondLst>
                              <p:cond delay="6150"/>
                            </p:stCondLst>
                            <p:childTnLst>
                              <p:par>
                                <p:cTn id="79" presetID="47" presetClass="entr" presetSubtype="0" fill="hold" grpId="0" nodeType="after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anim calcmode="lin" valueType="num">
                                      <p:cBhvr>
                                        <p:cTn id="82" dur="500" fill="hold"/>
                                        <p:tgtEl>
                                          <p:spTgt spid="78"/>
                                        </p:tgtEl>
                                        <p:attrNameLst>
                                          <p:attrName>ppt_x</p:attrName>
                                        </p:attrNameLst>
                                      </p:cBhvr>
                                      <p:tavLst>
                                        <p:tav tm="0">
                                          <p:val>
                                            <p:strVal val="#ppt_x"/>
                                          </p:val>
                                        </p:tav>
                                        <p:tav tm="100000">
                                          <p:val>
                                            <p:strVal val="#ppt_x"/>
                                          </p:val>
                                        </p:tav>
                                      </p:tavLst>
                                    </p:anim>
                                    <p:anim calcmode="lin" valueType="num">
                                      <p:cBhvr>
                                        <p:cTn id="83" dur="500" fill="hold"/>
                                        <p:tgtEl>
                                          <p:spTgt spid="78"/>
                                        </p:tgtEl>
                                        <p:attrNameLst>
                                          <p:attrName>ppt_y</p:attrName>
                                        </p:attrNameLst>
                                      </p:cBhvr>
                                      <p:tavLst>
                                        <p:tav tm="0">
                                          <p:val>
                                            <p:strVal val="#ppt_y-.1"/>
                                          </p:val>
                                        </p:tav>
                                        <p:tav tm="100000">
                                          <p:val>
                                            <p:strVal val="#ppt_y"/>
                                          </p:val>
                                        </p:tav>
                                      </p:tavLst>
                                    </p:anim>
                                  </p:childTnLst>
                                </p:cTn>
                              </p:par>
                            </p:childTnLst>
                          </p:cTn>
                        </p:par>
                        <p:par>
                          <p:cTn id="84" fill="hold">
                            <p:stCondLst>
                              <p:cond delay="6650"/>
                            </p:stCondLst>
                            <p:childTnLst>
                              <p:par>
                                <p:cTn id="85" presetID="42" presetClass="entr" presetSubtype="0"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anim calcmode="lin" valueType="num">
                                      <p:cBhvr>
                                        <p:cTn id="88" dur="500" fill="hold"/>
                                        <p:tgtEl>
                                          <p:spTgt spid="75"/>
                                        </p:tgtEl>
                                        <p:attrNameLst>
                                          <p:attrName>ppt_x</p:attrName>
                                        </p:attrNameLst>
                                      </p:cBhvr>
                                      <p:tavLst>
                                        <p:tav tm="0">
                                          <p:val>
                                            <p:strVal val="#ppt_x"/>
                                          </p:val>
                                        </p:tav>
                                        <p:tav tm="100000">
                                          <p:val>
                                            <p:strVal val="#ppt_x"/>
                                          </p:val>
                                        </p:tav>
                                      </p:tavLst>
                                    </p:anim>
                                    <p:anim calcmode="lin" valueType="num">
                                      <p:cBhvr>
                                        <p:cTn id="89" dur="500" fill="hold"/>
                                        <p:tgtEl>
                                          <p:spTgt spid="75"/>
                                        </p:tgtEl>
                                        <p:attrNameLst>
                                          <p:attrName>ppt_y</p:attrName>
                                        </p:attrNameLst>
                                      </p:cBhvr>
                                      <p:tavLst>
                                        <p:tav tm="0">
                                          <p:val>
                                            <p:strVal val="#ppt_y+.1"/>
                                          </p:val>
                                        </p:tav>
                                        <p:tav tm="100000">
                                          <p:val>
                                            <p:strVal val="#ppt_y"/>
                                          </p:val>
                                        </p:tav>
                                      </p:tavLst>
                                    </p:anim>
                                  </p:childTnLst>
                                </p:cTn>
                              </p:par>
                            </p:childTnLst>
                          </p:cTn>
                        </p:par>
                        <p:par>
                          <p:cTn id="90" fill="hold">
                            <p:stCondLst>
                              <p:cond delay="7150"/>
                            </p:stCondLst>
                            <p:childTnLst>
                              <p:par>
                                <p:cTn id="91" presetID="42" presetClass="entr" presetSubtype="0" fill="hold" grpId="0" nodeType="after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500"/>
                                        <p:tgtEl>
                                          <p:spTgt spid="77"/>
                                        </p:tgtEl>
                                      </p:cBhvr>
                                    </p:animEffect>
                                    <p:anim calcmode="lin" valueType="num">
                                      <p:cBhvr>
                                        <p:cTn id="94" dur="500" fill="hold"/>
                                        <p:tgtEl>
                                          <p:spTgt spid="77"/>
                                        </p:tgtEl>
                                        <p:attrNameLst>
                                          <p:attrName>ppt_x</p:attrName>
                                        </p:attrNameLst>
                                      </p:cBhvr>
                                      <p:tavLst>
                                        <p:tav tm="0">
                                          <p:val>
                                            <p:strVal val="#ppt_x"/>
                                          </p:val>
                                        </p:tav>
                                        <p:tav tm="100000">
                                          <p:val>
                                            <p:strVal val="#ppt_x"/>
                                          </p:val>
                                        </p:tav>
                                      </p:tavLst>
                                    </p:anim>
                                    <p:anim calcmode="lin" valueType="num">
                                      <p:cBhvr>
                                        <p:cTn id="95" dur="500" fill="hold"/>
                                        <p:tgtEl>
                                          <p:spTgt spid="77"/>
                                        </p:tgtEl>
                                        <p:attrNameLst>
                                          <p:attrName>ppt_y</p:attrName>
                                        </p:attrNameLst>
                                      </p:cBhvr>
                                      <p:tavLst>
                                        <p:tav tm="0">
                                          <p:val>
                                            <p:strVal val="#ppt_y+.1"/>
                                          </p:val>
                                        </p:tav>
                                        <p:tav tm="100000">
                                          <p:val>
                                            <p:strVal val="#ppt_y"/>
                                          </p:val>
                                        </p:tav>
                                      </p:tavLst>
                                    </p:anim>
                                  </p:childTnLst>
                                </p:cTn>
                              </p:par>
                            </p:childTnLst>
                          </p:cTn>
                        </p:par>
                        <p:par>
                          <p:cTn id="96" fill="hold">
                            <p:stCondLst>
                              <p:cond delay="7650"/>
                            </p:stCondLst>
                            <p:childTnLst>
                              <p:par>
                                <p:cTn id="97" presetID="42" presetClass="entr" presetSubtype="0" fill="hold" grpId="0" nodeType="afterEffect">
                                  <p:stCondLst>
                                    <p:cond delay="0"/>
                                  </p:stCondLst>
                                  <p:childTnLst>
                                    <p:set>
                                      <p:cBhvr>
                                        <p:cTn id="98" dur="1" fill="hold">
                                          <p:stCondLst>
                                            <p:cond delay="0"/>
                                          </p:stCondLst>
                                        </p:cTn>
                                        <p:tgtEl>
                                          <p:spTgt spid="76"/>
                                        </p:tgtEl>
                                        <p:attrNameLst>
                                          <p:attrName>style.visibility</p:attrName>
                                        </p:attrNameLst>
                                      </p:cBhvr>
                                      <p:to>
                                        <p:strVal val="visible"/>
                                      </p:to>
                                    </p:set>
                                    <p:animEffect transition="in" filter="fade">
                                      <p:cBhvr>
                                        <p:cTn id="99" dur="500"/>
                                        <p:tgtEl>
                                          <p:spTgt spid="76"/>
                                        </p:tgtEl>
                                      </p:cBhvr>
                                    </p:animEffect>
                                    <p:anim calcmode="lin" valueType="num">
                                      <p:cBhvr>
                                        <p:cTn id="100" dur="500" fill="hold"/>
                                        <p:tgtEl>
                                          <p:spTgt spid="76"/>
                                        </p:tgtEl>
                                        <p:attrNameLst>
                                          <p:attrName>ppt_x</p:attrName>
                                        </p:attrNameLst>
                                      </p:cBhvr>
                                      <p:tavLst>
                                        <p:tav tm="0">
                                          <p:val>
                                            <p:strVal val="#ppt_x"/>
                                          </p:val>
                                        </p:tav>
                                        <p:tav tm="100000">
                                          <p:val>
                                            <p:strVal val="#ppt_x"/>
                                          </p:val>
                                        </p:tav>
                                      </p:tavLst>
                                    </p:anim>
                                    <p:anim calcmode="lin" valueType="num">
                                      <p:cBhvr>
                                        <p:cTn id="101" dur="500" fill="hold"/>
                                        <p:tgtEl>
                                          <p:spTgt spid="76"/>
                                        </p:tgtEl>
                                        <p:attrNameLst>
                                          <p:attrName>ppt_y</p:attrName>
                                        </p:attrNameLst>
                                      </p:cBhvr>
                                      <p:tavLst>
                                        <p:tav tm="0">
                                          <p:val>
                                            <p:strVal val="#ppt_y+.1"/>
                                          </p:val>
                                        </p:tav>
                                        <p:tav tm="100000">
                                          <p:val>
                                            <p:strVal val="#ppt_y"/>
                                          </p:val>
                                        </p:tav>
                                      </p:tavLst>
                                    </p:anim>
                                  </p:childTnLst>
                                </p:cTn>
                              </p:par>
                            </p:childTnLst>
                          </p:cTn>
                        </p:par>
                        <p:par>
                          <p:cTn id="102" fill="hold">
                            <p:stCondLst>
                              <p:cond delay="8150"/>
                            </p:stCondLst>
                            <p:childTnLst>
                              <p:par>
                                <p:cTn id="103" presetID="18" presetClass="entr" presetSubtype="6" fill="hold" grpId="0" nodeType="after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strips(downRight)">
                                      <p:cBhvr>
                                        <p:cTn id="105" dur="500"/>
                                        <p:tgtEl>
                                          <p:spTgt spid="72"/>
                                        </p:tgtEl>
                                      </p:cBhvr>
                                    </p:animEffect>
                                  </p:childTnLst>
                                </p:cTn>
                              </p:par>
                              <p:par>
                                <p:cTn id="106" presetID="18" presetClass="entr" presetSubtype="6" fill="hold" grpId="0" nodeType="with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strips(downRight)">
                                      <p:cBhvr>
                                        <p:cTn id="108" dur="500"/>
                                        <p:tgtEl>
                                          <p:spTgt spid="71"/>
                                        </p:tgtEl>
                                      </p:cBhvr>
                                    </p:animEffect>
                                  </p:childTnLst>
                                </p:cTn>
                              </p:par>
                              <p:par>
                                <p:cTn id="109" presetID="18" presetClass="entr" presetSubtype="6" fill="hold" grpId="0" nodeType="with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strips(downRight)">
                                      <p:cBhvr>
                                        <p:cTn id="111" dur="500"/>
                                        <p:tgtEl>
                                          <p:spTgt spid="70"/>
                                        </p:tgtEl>
                                      </p:cBhvr>
                                    </p:animEffect>
                                  </p:childTnLst>
                                </p:cTn>
                              </p:par>
                              <p:par>
                                <p:cTn id="112" presetID="18" presetClass="entr" presetSubtype="6" fill="hold" grpId="0" nodeType="withEffect">
                                  <p:stCondLst>
                                    <p:cond delay="0"/>
                                  </p:stCondLst>
                                  <p:childTnLst>
                                    <p:set>
                                      <p:cBhvr>
                                        <p:cTn id="113" dur="1" fill="hold">
                                          <p:stCondLst>
                                            <p:cond delay="0"/>
                                          </p:stCondLst>
                                        </p:cTn>
                                        <p:tgtEl>
                                          <p:spTgt spid="69"/>
                                        </p:tgtEl>
                                        <p:attrNameLst>
                                          <p:attrName>style.visibility</p:attrName>
                                        </p:attrNameLst>
                                      </p:cBhvr>
                                      <p:to>
                                        <p:strVal val="visible"/>
                                      </p:to>
                                    </p:set>
                                    <p:animEffect transition="in" filter="strips(downRight)">
                                      <p:cBhvr>
                                        <p:cTn id="114" dur="500"/>
                                        <p:tgtEl>
                                          <p:spTgt spid="69"/>
                                        </p:tgtEl>
                                      </p:cBhvr>
                                    </p:animEffect>
                                  </p:childTnLst>
                                </p:cTn>
                              </p:par>
                              <p:par>
                                <p:cTn id="115" presetID="18" presetClass="entr" presetSubtype="6"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strips(downRight)">
                                      <p:cBhvr>
                                        <p:cTn id="117" dur="500"/>
                                        <p:tgtEl>
                                          <p:spTgt spid="68"/>
                                        </p:tgtEl>
                                      </p:cBhvr>
                                    </p:animEffect>
                                  </p:childTnLst>
                                </p:cTn>
                              </p:par>
                              <p:par>
                                <p:cTn id="118" presetID="18" presetClass="entr" presetSubtype="6" fill="hold" grpId="0"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strips(downRight)">
                                      <p:cBhvr>
                                        <p:cTn id="120" dur="500"/>
                                        <p:tgtEl>
                                          <p:spTgt spid="73"/>
                                        </p:tgtEl>
                                      </p:cBhvr>
                                    </p:animEffect>
                                  </p:childTnLst>
                                </p:cTn>
                              </p:par>
                            </p:childTnLst>
                          </p:cTn>
                        </p:par>
                        <p:par>
                          <p:cTn id="121" fill="hold">
                            <p:stCondLst>
                              <p:cond delay="8650"/>
                            </p:stCondLst>
                            <p:childTnLst>
                              <p:par>
                                <p:cTn id="122" presetID="41" presetClass="entr" presetSubtype="0" fill="hold" grpId="0" nodeType="afterEffect">
                                  <p:stCondLst>
                                    <p:cond delay="0"/>
                                  </p:stCondLst>
                                  <p:iterate type="lt">
                                    <p:tmPct val="10000"/>
                                  </p:iterate>
                                  <p:childTnLst>
                                    <p:set>
                                      <p:cBhvr>
                                        <p:cTn id="123" dur="1" fill="hold">
                                          <p:stCondLst>
                                            <p:cond delay="0"/>
                                          </p:stCondLst>
                                        </p:cTn>
                                        <p:tgtEl>
                                          <p:spTgt spid="80"/>
                                        </p:tgtEl>
                                        <p:attrNameLst>
                                          <p:attrName>style.visibility</p:attrName>
                                        </p:attrNameLst>
                                      </p:cBhvr>
                                      <p:to>
                                        <p:strVal val="visible"/>
                                      </p:to>
                                    </p:set>
                                    <p:anim calcmode="lin" valueType="num">
                                      <p:cBhvr>
                                        <p:cTn id="124"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25" dur="500" fill="hold"/>
                                        <p:tgtEl>
                                          <p:spTgt spid="80"/>
                                        </p:tgtEl>
                                        <p:attrNameLst>
                                          <p:attrName>ppt_y</p:attrName>
                                        </p:attrNameLst>
                                      </p:cBhvr>
                                      <p:tavLst>
                                        <p:tav tm="0">
                                          <p:val>
                                            <p:strVal val="#ppt_y"/>
                                          </p:val>
                                        </p:tav>
                                        <p:tav tm="100000">
                                          <p:val>
                                            <p:strVal val="#ppt_y"/>
                                          </p:val>
                                        </p:tav>
                                      </p:tavLst>
                                    </p:anim>
                                    <p:anim calcmode="lin" valueType="num">
                                      <p:cBhvr>
                                        <p:cTn id="126"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27"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28" dur="500" tmFilter="0,0; .5, 1; 1, 1"/>
                                        <p:tgtEl>
                                          <p:spTgt spid="80"/>
                                        </p:tgtEl>
                                      </p:cBhvr>
                                    </p:animEffect>
                                  </p:childTnLst>
                                </p:cTn>
                              </p:par>
                              <p:par>
                                <p:cTn id="129" presetID="41" presetClass="entr" presetSubtype="0" fill="hold" grpId="0" nodeType="withEffect">
                                  <p:stCondLst>
                                    <p:cond delay="0"/>
                                  </p:stCondLst>
                                  <p:iterate type="lt">
                                    <p:tmPct val="10000"/>
                                  </p:iterate>
                                  <p:childTnLst>
                                    <p:set>
                                      <p:cBhvr>
                                        <p:cTn id="130" dur="1" fill="hold">
                                          <p:stCondLst>
                                            <p:cond delay="0"/>
                                          </p:stCondLst>
                                        </p:cTn>
                                        <p:tgtEl>
                                          <p:spTgt spid="81"/>
                                        </p:tgtEl>
                                        <p:attrNameLst>
                                          <p:attrName>style.visibility</p:attrName>
                                        </p:attrNameLst>
                                      </p:cBhvr>
                                      <p:to>
                                        <p:strVal val="visible"/>
                                      </p:to>
                                    </p:set>
                                    <p:anim calcmode="lin" valueType="num">
                                      <p:cBhvr>
                                        <p:cTn id="131"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81"/>
                                        </p:tgtEl>
                                        <p:attrNameLst>
                                          <p:attrName>ppt_y</p:attrName>
                                        </p:attrNameLst>
                                      </p:cBhvr>
                                      <p:tavLst>
                                        <p:tav tm="0">
                                          <p:val>
                                            <p:strVal val="#ppt_y"/>
                                          </p:val>
                                        </p:tav>
                                        <p:tav tm="100000">
                                          <p:val>
                                            <p:strVal val="#ppt_y"/>
                                          </p:val>
                                        </p:tav>
                                      </p:tavLst>
                                    </p:anim>
                                    <p:anim calcmode="lin" valueType="num">
                                      <p:cBhvr>
                                        <p:cTn id="133"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81"/>
                                        </p:tgtEl>
                                      </p:cBhvr>
                                    </p:animEffect>
                                  </p:childTnLst>
                                </p:cTn>
                              </p:par>
                              <p:par>
                                <p:cTn id="136" presetID="41" presetClass="entr" presetSubtype="0" fill="hold" grpId="0" nodeType="withEffect">
                                  <p:stCondLst>
                                    <p:cond delay="0"/>
                                  </p:stCondLst>
                                  <p:iterate type="lt">
                                    <p:tmPct val="10000"/>
                                  </p:iterate>
                                  <p:childTnLst>
                                    <p:set>
                                      <p:cBhvr>
                                        <p:cTn id="137" dur="1" fill="hold">
                                          <p:stCondLst>
                                            <p:cond delay="0"/>
                                          </p:stCondLst>
                                        </p:cTn>
                                        <p:tgtEl>
                                          <p:spTgt spid="82"/>
                                        </p:tgtEl>
                                        <p:attrNameLst>
                                          <p:attrName>style.visibility</p:attrName>
                                        </p:attrNameLst>
                                      </p:cBhvr>
                                      <p:to>
                                        <p:strVal val="visible"/>
                                      </p:to>
                                    </p:set>
                                    <p:anim calcmode="lin" valueType="num">
                                      <p:cBhvr>
                                        <p:cTn id="138" dur="500" fill="hold"/>
                                        <p:tgtEl>
                                          <p:spTgt spid="82"/>
                                        </p:tgtEl>
                                        <p:attrNameLst>
                                          <p:attrName>ppt_x</p:attrName>
                                        </p:attrNameLst>
                                      </p:cBhvr>
                                      <p:tavLst>
                                        <p:tav tm="0">
                                          <p:val>
                                            <p:strVal val="#ppt_x"/>
                                          </p:val>
                                        </p:tav>
                                        <p:tav tm="50000">
                                          <p:val>
                                            <p:strVal val="#ppt_x+.1"/>
                                          </p:val>
                                        </p:tav>
                                        <p:tav tm="100000">
                                          <p:val>
                                            <p:strVal val="#ppt_x"/>
                                          </p:val>
                                        </p:tav>
                                      </p:tavLst>
                                    </p:anim>
                                    <p:anim calcmode="lin" valueType="num">
                                      <p:cBhvr>
                                        <p:cTn id="139" dur="500" fill="hold"/>
                                        <p:tgtEl>
                                          <p:spTgt spid="82"/>
                                        </p:tgtEl>
                                        <p:attrNameLst>
                                          <p:attrName>ppt_y</p:attrName>
                                        </p:attrNameLst>
                                      </p:cBhvr>
                                      <p:tavLst>
                                        <p:tav tm="0">
                                          <p:val>
                                            <p:strVal val="#ppt_y"/>
                                          </p:val>
                                        </p:tav>
                                        <p:tav tm="100000">
                                          <p:val>
                                            <p:strVal val="#ppt_y"/>
                                          </p:val>
                                        </p:tav>
                                      </p:tavLst>
                                    </p:anim>
                                    <p:anim calcmode="lin" valueType="num">
                                      <p:cBhvr>
                                        <p:cTn id="140" dur="500" fill="hold"/>
                                        <p:tgtEl>
                                          <p:spTgt spid="82"/>
                                        </p:tgtEl>
                                        <p:attrNameLst>
                                          <p:attrName>ppt_h</p:attrName>
                                        </p:attrNameLst>
                                      </p:cBhvr>
                                      <p:tavLst>
                                        <p:tav tm="0">
                                          <p:val>
                                            <p:strVal val="#ppt_h/10"/>
                                          </p:val>
                                        </p:tav>
                                        <p:tav tm="50000">
                                          <p:val>
                                            <p:strVal val="#ppt_h+.01"/>
                                          </p:val>
                                        </p:tav>
                                        <p:tav tm="100000">
                                          <p:val>
                                            <p:strVal val="#ppt_h"/>
                                          </p:val>
                                        </p:tav>
                                      </p:tavLst>
                                    </p:anim>
                                    <p:anim calcmode="lin" valueType="num">
                                      <p:cBhvr>
                                        <p:cTn id="141" dur="500" fill="hold"/>
                                        <p:tgtEl>
                                          <p:spTgt spid="82"/>
                                        </p:tgtEl>
                                        <p:attrNameLst>
                                          <p:attrName>ppt_w</p:attrName>
                                        </p:attrNameLst>
                                      </p:cBhvr>
                                      <p:tavLst>
                                        <p:tav tm="0">
                                          <p:val>
                                            <p:strVal val="#ppt_w/10"/>
                                          </p:val>
                                        </p:tav>
                                        <p:tav tm="50000">
                                          <p:val>
                                            <p:strVal val="#ppt_w+.01"/>
                                          </p:val>
                                        </p:tav>
                                        <p:tav tm="100000">
                                          <p:val>
                                            <p:strVal val="#ppt_w"/>
                                          </p:val>
                                        </p:tav>
                                      </p:tavLst>
                                    </p:anim>
                                    <p:animEffect transition="in" filter="fade">
                                      <p:cBhvr>
                                        <p:cTn id="142" dur="500" tmFilter="0,0; .5, 1; 1, 1"/>
                                        <p:tgtEl>
                                          <p:spTgt spid="82"/>
                                        </p:tgtEl>
                                      </p:cBhvr>
                                    </p:animEffect>
                                  </p:childTnLst>
                                </p:cTn>
                              </p:par>
                              <p:par>
                                <p:cTn id="143" presetID="41" presetClass="entr" presetSubtype="0" fill="hold" grpId="0" nodeType="withEffect">
                                  <p:stCondLst>
                                    <p:cond delay="0"/>
                                  </p:stCondLst>
                                  <p:iterate type="lt">
                                    <p:tmPct val="10000"/>
                                  </p:iterate>
                                  <p:childTnLst>
                                    <p:set>
                                      <p:cBhvr>
                                        <p:cTn id="144" dur="1" fill="hold">
                                          <p:stCondLst>
                                            <p:cond delay="0"/>
                                          </p:stCondLst>
                                        </p:cTn>
                                        <p:tgtEl>
                                          <p:spTgt spid="83"/>
                                        </p:tgtEl>
                                        <p:attrNameLst>
                                          <p:attrName>style.visibility</p:attrName>
                                        </p:attrNameLst>
                                      </p:cBhvr>
                                      <p:to>
                                        <p:strVal val="visible"/>
                                      </p:to>
                                    </p:set>
                                    <p:anim calcmode="lin" valueType="num">
                                      <p:cBhvr>
                                        <p:cTn id="145" dur="500" fill="hold"/>
                                        <p:tgtEl>
                                          <p:spTgt spid="83"/>
                                        </p:tgtEl>
                                        <p:attrNameLst>
                                          <p:attrName>ppt_x</p:attrName>
                                        </p:attrNameLst>
                                      </p:cBhvr>
                                      <p:tavLst>
                                        <p:tav tm="0">
                                          <p:val>
                                            <p:strVal val="#ppt_x"/>
                                          </p:val>
                                        </p:tav>
                                        <p:tav tm="50000">
                                          <p:val>
                                            <p:strVal val="#ppt_x+.1"/>
                                          </p:val>
                                        </p:tav>
                                        <p:tav tm="100000">
                                          <p:val>
                                            <p:strVal val="#ppt_x"/>
                                          </p:val>
                                        </p:tav>
                                      </p:tavLst>
                                    </p:anim>
                                    <p:anim calcmode="lin" valueType="num">
                                      <p:cBhvr>
                                        <p:cTn id="146" dur="500" fill="hold"/>
                                        <p:tgtEl>
                                          <p:spTgt spid="83"/>
                                        </p:tgtEl>
                                        <p:attrNameLst>
                                          <p:attrName>ppt_y</p:attrName>
                                        </p:attrNameLst>
                                      </p:cBhvr>
                                      <p:tavLst>
                                        <p:tav tm="0">
                                          <p:val>
                                            <p:strVal val="#ppt_y"/>
                                          </p:val>
                                        </p:tav>
                                        <p:tav tm="100000">
                                          <p:val>
                                            <p:strVal val="#ppt_y"/>
                                          </p:val>
                                        </p:tav>
                                      </p:tavLst>
                                    </p:anim>
                                    <p:anim calcmode="lin" valueType="num">
                                      <p:cBhvr>
                                        <p:cTn id="147" dur="500" fill="hold"/>
                                        <p:tgtEl>
                                          <p:spTgt spid="83"/>
                                        </p:tgtEl>
                                        <p:attrNameLst>
                                          <p:attrName>ppt_h</p:attrName>
                                        </p:attrNameLst>
                                      </p:cBhvr>
                                      <p:tavLst>
                                        <p:tav tm="0">
                                          <p:val>
                                            <p:strVal val="#ppt_h/10"/>
                                          </p:val>
                                        </p:tav>
                                        <p:tav tm="50000">
                                          <p:val>
                                            <p:strVal val="#ppt_h+.01"/>
                                          </p:val>
                                        </p:tav>
                                        <p:tav tm="100000">
                                          <p:val>
                                            <p:strVal val="#ppt_h"/>
                                          </p:val>
                                        </p:tav>
                                      </p:tavLst>
                                    </p:anim>
                                    <p:anim calcmode="lin" valueType="num">
                                      <p:cBhvr>
                                        <p:cTn id="148" dur="500" fill="hold"/>
                                        <p:tgtEl>
                                          <p:spTgt spid="83"/>
                                        </p:tgtEl>
                                        <p:attrNameLst>
                                          <p:attrName>ppt_w</p:attrName>
                                        </p:attrNameLst>
                                      </p:cBhvr>
                                      <p:tavLst>
                                        <p:tav tm="0">
                                          <p:val>
                                            <p:strVal val="#ppt_w/10"/>
                                          </p:val>
                                        </p:tav>
                                        <p:tav tm="50000">
                                          <p:val>
                                            <p:strVal val="#ppt_w+.01"/>
                                          </p:val>
                                        </p:tav>
                                        <p:tav tm="100000">
                                          <p:val>
                                            <p:strVal val="#ppt_w"/>
                                          </p:val>
                                        </p:tav>
                                      </p:tavLst>
                                    </p:anim>
                                    <p:animEffect transition="in" filter="fade">
                                      <p:cBhvr>
                                        <p:cTn id="149" dur="500" tmFilter="0,0; .5, 1; 1, 1"/>
                                        <p:tgtEl>
                                          <p:spTgt spid="83"/>
                                        </p:tgtEl>
                                      </p:cBhvr>
                                    </p:animEffect>
                                  </p:childTnLst>
                                </p:cTn>
                              </p:par>
                              <p:par>
                                <p:cTn id="150" presetID="41" presetClass="entr" presetSubtype="0" fill="hold" grpId="0" nodeType="withEffect">
                                  <p:stCondLst>
                                    <p:cond delay="0"/>
                                  </p:stCondLst>
                                  <p:iterate type="lt">
                                    <p:tmPct val="10000"/>
                                  </p:iterate>
                                  <p:childTnLst>
                                    <p:set>
                                      <p:cBhvr>
                                        <p:cTn id="151" dur="1" fill="hold">
                                          <p:stCondLst>
                                            <p:cond delay="0"/>
                                          </p:stCondLst>
                                        </p:cTn>
                                        <p:tgtEl>
                                          <p:spTgt spid="84"/>
                                        </p:tgtEl>
                                        <p:attrNameLst>
                                          <p:attrName>style.visibility</p:attrName>
                                        </p:attrNameLst>
                                      </p:cBhvr>
                                      <p:to>
                                        <p:strVal val="visible"/>
                                      </p:to>
                                    </p:set>
                                    <p:anim calcmode="lin" valueType="num">
                                      <p:cBhvr>
                                        <p:cTn id="152"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153" dur="500" fill="hold"/>
                                        <p:tgtEl>
                                          <p:spTgt spid="84"/>
                                        </p:tgtEl>
                                        <p:attrNameLst>
                                          <p:attrName>ppt_y</p:attrName>
                                        </p:attrNameLst>
                                      </p:cBhvr>
                                      <p:tavLst>
                                        <p:tav tm="0">
                                          <p:val>
                                            <p:strVal val="#ppt_y"/>
                                          </p:val>
                                        </p:tav>
                                        <p:tav tm="100000">
                                          <p:val>
                                            <p:strVal val="#ppt_y"/>
                                          </p:val>
                                        </p:tav>
                                      </p:tavLst>
                                    </p:anim>
                                    <p:anim calcmode="lin" valueType="num">
                                      <p:cBhvr>
                                        <p:cTn id="154"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155"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156" dur="500" tmFilter="0,0; .5, 1; 1, 1"/>
                                        <p:tgtEl>
                                          <p:spTgt spid="84"/>
                                        </p:tgtEl>
                                      </p:cBhvr>
                                    </p:animEffect>
                                  </p:childTnLst>
                                </p:cTn>
                              </p:par>
                              <p:par>
                                <p:cTn id="157" presetID="41" presetClass="entr" presetSubtype="0" fill="hold" grpId="0" nodeType="withEffect">
                                  <p:stCondLst>
                                    <p:cond delay="0"/>
                                  </p:stCondLst>
                                  <p:iterate type="lt">
                                    <p:tmPct val="10000"/>
                                  </p:iterate>
                                  <p:childTnLst>
                                    <p:set>
                                      <p:cBhvr>
                                        <p:cTn id="158" dur="1" fill="hold">
                                          <p:stCondLst>
                                            <p:cond delay="0"/>
                                          </p:stCondLst>
                                        </p:cTn>
                                        <p:tgtEl>
                                          <p:spTgt spid="85"/>
                                        </p:tgtEl>
                                        <p:attrNameLst>
                                          <p:attrName>style.visibility</p:attrName>
                                        </p:attrNameLst>
                                      </p:cBhvr>
                                      <p:to>
                                        <p:strVal val="visible"/>
                                      </p:to>
                                    </p:set>
                                    <p:anim calcmode="lin" valueType="num">
                                      <p:cBhvr>
                                        <p:cTn id="159"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160" dur="500" fill="hold"/>
                                        <p:tgtEl>
                                          <p:spTgt spid="85"/>
                                        </p:tgtEl>
                                        <p:attrNameLst>
                                          <p:attrName>ppt_y</p:attrName>
                                        </p:attrNameLst>
                                      </p:cBhvr>
                                      <p:tavLst>
                                        <p:tav tm="0">
                                          <p:val>
                                            <p:strVal val="#ppt_y"/>
                                          </p:val>
                                        </p:tav>
                                        <p:tav tm="100000">
                                          <p:val>
                                            <p:strVal val="#ppt_y"/>
                                          </p:val>
                                        </p:tav>
                                      </p:tavLst>
                                    </p:anim>
                                    <p:anim calcmode="lin" valueType="num">
                                      <p:cBhvr>
                                        <p:cTn id="161"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162"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163" dur="500" tmFilter="0,0; .5, 1; 1, 1"/>
                                        <p:tgtEl>
                                          <p:spTgt spid="85"/>
                                        </p:tgtEl>
                                      </p:cBhvr>
                                    </p:animEffect>
                                  </p:childTnLst>
                                </p:cTn>
                              </p:par>
                            </p:childTnLst>
                          </p:cTn>
                        </p:par>
                        <p:par>
                          <p:cTn id="164" fill="hold">
                            <p:stCondLst>
                              <p:cond delay="10299"/>
                            </p:stCondLst>
                            <p:childTnLst>
                              <p:par>
                                <p:cTn id="165" presetID="42" presetClass="entr" presetSubtype="0" fill="hold" nodeType="afterEffect">
                                  <p:stCondLst>
                                    <p:cond delay="0"/>
                                  </p:stCondLst>
                                  <p:childTnLst>
                                    <p:set>
                                      <p:cBhvr>
                                        <p:cTn id="166" dur="1" fill="hold">
                                          <p:stCondLst>
                                            <p:cond delay="0"/>
                                          </p:stCondLst>
                                        </p:cTn>
                                        <p:tgtEl>
                                          <p:spTgt spid="97"/>
                                        </p:tgtEl>
                                        <p:attrNameLst>
                                          <p:attrName>style.visibility</p:attrName>
                                        </p:attrNameLst>
                                      </p:cBhvr>
                                      <p:to>
                                        <p:strVal val="visible"/>
                                      </p:to>
                                    </p:set>
                                    <p:animEffect transition="in" filter="fade">
                                      <p:cBhvr>
                                        <p:cTn id="167" dur="500"/>
                                        <p:tgtEl>
                                          <p:spTgt spid="97"/>
                                        </p:tgtEl>
                                      </p:cBhvr>
                                    </p:animEffect>
                                    <p:anim calcmode="lin" valueType="num">
                                      <p:cBhvr>
                                        <p:cTn id="168" dur="500" fill="hold"/>
                                        <p:tgtEl>
                                          <p:spTgt spid="97"/>
                                        </p:tgtEl>
                                        <p:attrNameLst>
                                          <p:attrName>ppt_x</p:attrName>
                                        </p:attrNameLst>
                                      </p:cBhvr>
                                      <p:tavLst>
                                        <p:tav tm="0">
                                          <p:val>
                                            <p:strVal val="#ppt_x"/>
                                          </p:val>
                                        </p:tav>
                                        <p:tav tm="100000">
                                          <p:val>
                                            <p:strVal val="#ppt_x"/>
                                          </p:val>
                                        </p:tav>
                                      </p:tavLst>
                                    </p:anim>
                                    <p:anim calcmode="lin" valueType="num">
                                      <p:cBhvr>
                                        <p:cTn id="169" dur="500" fill="hold"/>
                                        <p:tgtEl>
                                          <p:spTgt spid="97"/>
                                        </p:tgtEl>
                                        <p:attrNameLst>
                                          <p:attrName>ppt_y</p:attrName>
                                        </p:attrNameLst>
                                      </p:cBhvr>
                                      <p:tavLst>
                                        <p:tav tm="0">
                                          <p:val>
                                            <p:strVal val="#ppt_y+.1"/>
                                          </p:val>
                                        </p:tav>
                                        <p:tav tm="100000">
                                          <p:val>
                                            <p:strVal val="#ppt_y"/>
                                          </p:val>
                                        </p:tav>
                                      </p:tavLst>
                                    </p:anim>
                                  </p:childTnLst>
                                </p:cTn>
                              </p:par>
                            </p:childTnLst>
                          </p:cTn>
                        </p:par>
                        <p:par>
                          <p:cTn id="170" fill="hold">
                            <p:stCondLst>
                              <p:cond delay="10799"/>
                            </p:stCondLst>
                            <p:childTnLst>
                              <p:par>
                                <p:cTn id="171" presetID="42" presetClass="entr" presetSubtype="0" fill="hold" nodeType="afterEffect">
                                  <p:stCondLst>
                                    <p:cond delay="0"/>
                                  </p:stCondLst>
                                  <p:childTnLst>
                                    <p:set>
                                      <p:cBhvr>
                                        <p:cTn id="172" dur="1" fill="hold">
                                          <p:stCondLst>
                                            <p:cond delay="0"/>
                                          </p:stCondLst>
                                        </p:cTn>
                                        <p:tgtEl>
                                          <p:spTgt spid="103"/>
                                        </p:tgtEl>
                                        <p:attrNameLst>
                                          <p:attrName>style.visibility</p:attrName>
                                        </p:attrNameLst>
                                      </p:cBhvr>
                                      <p:to>
                                        <p:strVal val="visible"/>
                                      </p:to>
                                    </p:set>
                                    <p:animEffect transition="in" filter="fade">
                                      <p:cBhvr>
                                        <p:cTn id="173" dur="500"/>
                                        <p:tgtEl>
                                          <p:spTgt spid="103"/>
                                        </p:tgtEl>
                                      </p:cBhvr>
                                    </p:animEffect>
                                    <p:anim calcmode="lin" valueType="num">
                                      <p:cBhvr>
                                        <p:cTn id="174" dur="500" fill="hold"/>
                                        <p:tgtEl>
                                          <p:spTgt spid="103"/>
                                        </p:tgtEl>
                                        <p:attrNameLst>
                                          <p:attrName>ppt_x</p:attrName>
                                        </p:attrNameLst>
                                      </p:cBhvr>
                                      <p:tavLst>
                                        <p:tav tm="0">
                                          <p:val>
                                            <p:strVal val="#ppt_x"/>
                                          </p:val>
                                        </p:tav>
                                        <p:tav tm="100000">
                                          <p:val>
                                            <p:strVal val="#ppt_x"/>
                                          </p:val>
                                        </p:tav>
                                      </p:tavLst>
                                    </p:anim>
                                    <p:anim calcmode="lin" valueType="num">
                                      <p:cBhvr>
                                        <p:cTn id="175" dur="500" fill="hold"/>
                                        <p:tgtEl>
                                          <p:spTgt spid="103"/>
                                        </p:tgtEl>
                                        <p:attrNameLst>
                                          <p:attrName>ppt_y</p:attrName>
                                        </p:attrNameLst>
                                      </p:cBhvr>
                                      <p:tavLst>
                                        <p:tav tm="0">
                                          <p:val>
                                            <p:strVal val="#ppt_y+.1"/>
                                          </p:val>
                                        </p:tav>
                                        <p:tav tm="100000">
                                          <p:val>
                                            <p:strVal val="#ppt_y"/>
                                          </p:val>
                                        </p:tav>
                                      </p:tavLst>
                                    </p:anim>
                                  </p:childTnLst>
                                </p:cTn>
                              </p:par>
                            </p:childTnLst>
                          </p:cTn>
                        </p:par>
                        <p:par>
                          <p:cTn id="176" fill="hold">
                            <p:stCondLst>
                              <p:cond delay="11299"/>
                            </p:stCondLst>
                            <p:childTnLst>
                              <p:par>
                                <p:cTn id="177" presetID="42" presetClass="entr" presetSubtype="0" fill="hold" nodeType="afterEffect">
                                  <p:stCondLst>
                                    <p:cond delay="0"/>
                                  </p:stCondLst>
                                  <p:childTnLst>
                                    <p:set>
                                      <p:cBhvr>
                                        <p:cTn id="178" dur="1" fill="hold">
                                          <p:stCondLst>
                                            <p:cond delay="0"/>
                                          </p:stCondLst>
                                        </p:cTn>
                                        <p:tgtEl>
                                          <p:spTgt spid="100"/>
                                        </p:tgtEl>
                                        <p:attrNameLst>
                                          <p:attrName>style.visibility</p:attrName>
                                        </p:attrNameLst>
                                      </p:cBhvr>
                                      <p:to>
                                        <p:strVal val="visible"/>
                                      </p:to>
                                    </p:set>
                                    <p:animEffect transition="in" filter="fade">
                                      <p:cBhvr>
                                        <p:cTn id="179" dur="500"/>
                                        <p:tgtEl>
                                          <p:spTgt spid="100"/>
                                        </p:tgtEl>
                                      </p:cBhvr>
                                    </p:animEffect>
                                    <p:anim calcmode="lin" valueType="num">
                                      <p:cBhvr>
                                        <p:cTn id="180" dur="500" fill="hold"/>
                                        <p:tgtEl>
                                          <p:spTgt spid="100"/>
                                        </p:tgtEl>
                                        <p:attrNameLst>
                                          <p:attrName>ppt_x</p:attrName>
                                        </p:attrNameLst>
                                      </p:cBhvr>
                                      <p:tavLst>
                                        <p:tav tm="0">
                                          <p:val>
                                            <p:strVal val="#ppt_x"/>
                                          </p:val>
                                        </p:tav>
                                        <p:tav tm="100000">
                                          <p:val>
                                            <p:strVal val="#ppt_x"/>
                                          </p:val>
                                        </p:tav>
                                      </p:tavLst>
                                    </p:anim>
                                    <p:anim calcmode="lin" valueType="num">
                                      <p:cBhvr>
                                        <p:cTn id="181" dur="5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8" grpId="0" animBg="1"/>
      <p:bldP spid="69" grpId="0" animBg="1"/>
      <p:bldP spid="70" grpId="0" animBg="1"/>
      <p:bldP spid="71" grpId="0" animBg="1"/>
      <p:bldP spid="72" grpId="0" animBg="1"/>
      <p:bldP spid="73" grpId="0" animBg="1"/>
      <p:bldP spid="74" grpId="0"/>
      <p:bldP spid="75" grpId="0"/>
      <p:bldP spid="76" grpId="0"/>
      <p:bldP spid="77" grpId="0"/>
      <p:bldP spid="78" grpId="0"/>
      <p:bldP spid="79" grpId="0"/>
      <p:bldP spid="80" grpId="0"/>
      <p:bldP spid="81" grpId="0"/>
      <p:bldP spid="82" grpId="0"/>
      <p:bldP spid="83" grpId="0"/>
      <p:bldP spid="84" grpId="0"/>
      <p:bldP spid="85" grpId="0"/>
      <p:bldP spid="96" grpId="0"/>
      <p:bldP spid="1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a:scene3d>
            <a:camera prst="orthographicFront"/>
            <a:lightRig rig="threePt" dir="t"/>
          </a:scene3d>
          <a:sp3d>
            <a:bevelT w="165100" prst="coolSlant"/>
          </a:sp3d>
        </p:spPr>
      </p:pic>
      <p:sp>
        <p:nvSpPr>
          <p:cNvPr id="5" name="矩形 4"/>
          <p:cNvSpPr/>
          <p:nvPr/>
        </p:nvSpPr>
        <p:spPr>
          <a:xfrm>
            <a:off x="-111760" y="660746"/>
            <a:ext cx="12192000" cy="5535238"/>
          </a:xfrm>
          <a:prstGeom prst="rect">
            <a:avLst/>
          </a:prstGeom>
          <a:solidFill>
            <a:srgbClr val="B6002A">
              <a:alpha val="80000"/>
            </a:srgb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590503" y="5248934"/>
            <a:ext cx="682388" cy="682388"/>
            <a:chOff x="4993868" y="2326869"/>
            <a:chExt cx="2204265" cy="2204265"/>
          </a:xfrm>
          <a:effectLst>
            <a:outerShdw blurRad="292100" dist="114300" dir="2700000" algn="tl" rotWithShape="0">
              <a:prstClr val="black">
                <a:alpha val="25000"/>
              </a:prstClr>
            </a:outerShdw>
          </a:effectLst>
        </p:grpSpPr>
        <p:sp>
          <p:nvSpPr>
            <p:cNvPr id="87" name="任意多边形 86"/>
            <p:cNvSpPr/>
            <p:nvPr/>
          </p:nvSpPr>
          <p:spPr>
            <a:xfrm>
              <a:off x="4993868" y="2326869"/>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7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7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8" name="椭圆 87"/>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9" name="椭圆 88"/>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90" name="组合 89"/>
          <p:cNvGrpSpPr/>
          <p:nvPr/>
        </p:nvGrpSpPr>
        <p:grpSpPr>
          <a:xfrm>
            <a:off x="1002922" y="4007638"/>
            <a:ext cx="362719" cy="362719"/>
            <a:chOff x="4993868" y="2326869"/>
            <a:chExt cx="2204265" cy="2204265"/>
          </a:xfrm>
          <a:effectLst>
            <a:outerShdw blurRad="292100" dist="114300" dir="2700000" algn="tl" rotWithShape="0">
              <a:prstClr val="black">
                <a:alpha val="25000"/>
              </a:prstClr>
            </a:outerShdw>
          </a:effectLst>
        </p:grpSpPr>
        <p:sp>
          <p:nvSpPr>
            <p:cNvPr id="91" name="任意多边形 90"/>
            <p:cNvSpPr/>
            <p:nvPr/>
          </p:nvSpPr>
          <p:spPr>
            <a:xfrm>
              <a:off x="4993868" y="2326869"/>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7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7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2" name="椭圆 91"/>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3" name="椭圆 92"/>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94" name="组合 93"/>
          <p:cNvGrpSpPr/>
          <p:nvPr/>
        </p:nvGrpSpPr>
        <p:grpSpPr>
          <a:xfrm>
            <a:off x="1958555" y="4370547"/>
            <a:ext cx="362719" cy="362719"/>
            <a:chOff x="4993868" y="2326869"/>
            <a:chExt cx="2204265" cy="2204265"/>
          </a:xfrm>
          <a:effectLst>
            <a:outerShdw blurRad="292100" dist="114300" dir="2700000" algn="tl" rotWithShape="0">
              <a:prstClr val="black">
                <a:alpha val="25000"/>
              </a:prstClr>
            </a:outerShdw>
          </a:effectLst>
        </p:grpSpPr>
        <p:sp>
          <p:nvSpPr>
            <p:cNvPr id="95" name="任意多边形 94"/>
            <p:cNvSpPr/>
            <p:nvPr/>
          </p:nvSpPr>
          <p:spPr>
            <a:xfrm>
              <a:off x="4993868" y="2326869"/>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7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7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6" name="椭圆 95"/>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7" name="椭圆 96"/>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98" name="组合 97"/>
          <p:cNvGrpSpPr/>
          <p:nvPr/>
        </p:nvGrpSpPr>
        <p:grpSpPr>
          <a:xfrm>
            <a:off x="758086" y="4662998"/>
            <a:ext cx="682388" cy="682388"/>
            <a:chOff x="4993868" y="2326869"/>
            <a:chExt cx="2204265" cy="2204265"/>
          </a:xfrm>
          <a:effectLst>
            <a:outerShdw blurRad="292100" dist="114300" dir="2700000" algn="tl" rotWithShape="0">
              <a:prstClr val="black">
                <a:alpha val="25000"/>
              </a:prstClr>
            </a:outerShdw>
          </a:effectLst>
        </p:grpSpPr>
        <p:sp>
          <p:nvSpPr>
            <p:cNvPr id="99" name="任意多边形 98"/>
            <p:cNvSpPr/>
            <p:nvPr/>
          </p:nvSpPr>
          <p:spPr>
            <a:xfrm>
              <a:off x="4993868" y="2326869"/>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7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7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0" name="椭圆 99"/>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1" name="椭圆 100"/>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48" name="六边形 47"/>
          <p:cNvSpPr/>
          <p:nvPr/>
        </p:nvSpPr>
        <p:spPr>
          <a:xfrm>
            <a:off x="4303468" y="900699"/>
            <a:ext cx="5543622" cy="787051"/>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49" name="六边形 48"/>
          <p:cNvSpPr/>
          <p:nvPr/>
        </p:nvSpPr>
        <p:spPr>
          <a:xfrm>
            <a:off x="4989919" y="977555"/>
            <a:ext cx="4751401" cy="633339"/>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rgbClr val="FF00FF"/>
              </a:solidFill>
            </a:endParaRPr>
          </a:p>
        </p:txBody>
      </p:sp>
      <p:sp>
        <p:nvSpPr>
          <p:cNvPr id="50" name="Rectangle 7"/>
          <p:cNvSpPr>
            <a:spLocks noChangeArrowheads="1"/>
          </p:cNvSpPr>
          <p:nvPr/>
        </p:nvSpPr>
        <p:spPr bwMode="auto">
          <a:xfrm>
            <a:off x="5769610" y="1090930"/>
            <a:ext cx="3342640" cy="553085"/>
          </a:xfrm>
          <a:prstGeom prst="rect">
            <a:avLst/>
          </a:prstGeom>
          <a:noFill/>
          <a:ln w="9525">
            <a:noFill/>
            <a:miter lim="800000"/>
          </a:ln>
        </p:spPr>
        <p:txBody>
          <a:bodyPr wrap="square">
            <a:spAutoFit/>
          </a:bodyPr>
          <a:lstStyle/>
          <a:p>
            <a:pPr defTabSz="1218565">
              <a:spcBef>
                <a:spcPts val="0"/>
              </a:spcBef>
              <a:spcAft>
                <a:spcPts val="0"/>
              </a:spcAft>
              <a:defRPr/>
            </a:pPr>
            <a:r>
              <a:rPr lang="zh-CN" altLang="en-US" sz="3000" b="1" kern="0" dirty="0">
                <a:solidFill>
                  <a:srgbClr val="B6002A"/>
                </a:solidFill>
                <a:latin typeface="方正正准黑简体" panose="02000000000000000000" pitchFamily="2" charset="-122"/>
                <a:ea typeface="方正正准黑简体" panose="02000000000000000000" pitchFamily="2" charset="-122"/>
              </a:rPr>
              <a:t>数币的介绍与前景</a:t>
            </a:r>
          </a:p>
        </p:txBody>
      </p:sp>
      <p:grpSp>
        <p:nvGrpSpPr>
          <p:cNvPr id="51" name="组合 50"/>
          <p:cNvGrpSpPr/>
          <p:nvPr/>
        </p:nvGrpSpPr>
        <p:grpSpPr>
          <a:xfrm rot="16200000">
            <a:off x="4546948" y="779074"/>
            <a:ext cx="885944" cy="999607"/>
            <a:chOff x="8439634" y="3544648"/>
            <a:chExt cx="1611146" cy="1817848"/>
          </a:xfrm>
        </p:grpSpPr>
        <p:sp>
          <p:nvSpPr>
            <p:cNvPr id="52"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sz="3000">
                <a:solidFill>
                  <a:prstClr val="black"/>
                </a:solidFill>
              </a:endParaRPr>
            </a:p>
          </p:txBody>
        </p:sp>
        <p:sp>
          <p:nvSpPr>
            <p:cNvPr id="53"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sz="3000">
                <a:solidFill>
                  <a:prstClr val="black"/>
                </a:solidFill>
              </a:endParaRPr>
            </a:p>
          </p:txBody>
        </p:sp>
      </p:grpSp>
      <p:sp>
        <p:nvSpPr>
          <p:cNvPr id="54" name="Rectangle 7"/>
          <p:cNvSpPr>
            <a:spLocks noChangeArrowheads="1"/>
          </p:cNvSpPr>
          <p:nvPr/>
        </p:nvSpPr>
        <p:spPr bwMode="auto">
          <a:xfrm>
            <a:off x="4817715" y="1053985"/>
            <a:ext cx="380232" cy="553998"/>
          </a:xfrm>
          <a:prstGeom prst="rect">
            <a:avLst/>
          </a:prstGeom>
          <a:noFill/>
          <a:ln w="9525">
            <a:noFill/>
            <a:miter lim="800000"/>
          </a:ln>
        </p:spPr>
        <p:txBody>
          <a:bodyPr wrap="none">
            <a:spAutoFit/>
          </a:bodyPr>
          <a:lstStyle/>
          <a:p>
            <a:r>
              <a:rPr lang="en-US" altLang="zh-CN" sz="3000" b="1" dirty="0">
                <a:solidFill>
                  <a:srgbClr val="B6002A"/>
                </a:solidFill>
                <a:ea typeface="微软雅黑" panose="020B0503020204020204" pitchFamily="34" charset="-122"/>
              </a:rPr>
              <a:t>1</a:t>
            </a:r>
            <a:endParaRPr lang="zh-CN" altLang="en-US" sz="3000" b="1" dirty="0">
              <a:solidFill>
                <a:srgbClr val="B6002A"/>
              </a:solidFill>
              <a:ea typeface="微软雅黑" panose="020B0503020204020204" pitchFamily="34" charset="-122"/>
            </a:endParaRPr>
          </a:p>
        </p:txBody>
      </p:sp>
      <p:sp>
        <p:nvSpPr>
          <p:cNvPr id="55" name="六边形 54"/>
          <p:cNvSpPr/>
          <p:nvPr/>
        </p:nvSpPr>
        <p:spPr>
          <a:xfrm>
            <a:off x="4303468" y="1970239"/>
            <a:ext cx="5543622" cy="787051"/>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56" name="六边形 55"/>
          <p:cNvSpPr/>
          <p:nvPr/>
        </p:nvSpPr>
        <p:spPr>
          <a:xfrm>
            <a:off x="4989919" y="2047095"/>
            <a:ext cx="4751401" cy="633339"/>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57" name="Rectangle 7"/>
          <p:cNvSpPr>
            <a:spLocks noChangeArrowheads="1"/>
          </p:cNvSpPr>
          <p:nvPr/>
        </p:nvSpPr>
        <p:spPr bwMode="auto">
          <a:xfrm>
            <a:off x="5770245" y="2140585"/>
            <a:ext cx="3342005" cy="553085"/>
          </a:xfrm>
          <a:prstGeom prst="rect">
            <a:avLst/>
          </a:prstGeom>
          <a:noFill/>
          <a:ln w="9525">
            <a:noFill/>
            <a:miter lim="800000"/>
          </a:ln>
        </p:spPr>
        <p:txBody>
          <a:bodyPr wrap="square">
            <a:spAutoFit/>
          </a:bodyPr>
          <a:lstStyle/>
          <a:p>
            <a:pPr defTabSz="1218565">
              <a:spcBef>
                <a:spcPts val="0"/>
              </a:spcBef>
              <a:spcAft>
                <a:spcPts val="0"/>
              </a:spcAft>
              <a:defRPr/>
            </a:pPr>
            <a:r>
              <a:rPr lang="zh-CN" altLang="en-US" sz="3000" b="1" kern="0" dirty="0">
                <a:solidFill>
                  <a:srgbClr val="B6002A"/>
                </a:solidFill>
                <a:latin typeface="方正正准黑简体" panose="02000000000000000000" pitchFamily="2" charset="-122"/>
                <a:ea typeface="方正正准黑简体" panose="02000000000000000000" pitchFamily="2" charset="-122"/>
              </a:rPr>
              <a:t>目标客群画像</a:t>
            </a:r>
          </a:p>
        </p:txBody>
      </p:sp>
      <p:grpSp>
        <p:nvGrpSpPr>
          <p:cNvPr id="58" name="组合 57"/>
          <p:cNvGrpSpPr/>
          <p:nvPr/>
        </p:nvGrpSpPr>
        <p:grpSpPr>
          <a:xfrm rot="16200000">
            <a:off x="4546948" y="1848614"/>
            <a:ext cx="885944" cy="999607"/>
            <a:chOff x="8439634" y="3544648"/>
            <a:chExt cx="1611146" cy="1817848"/>
          </a:xfrm>
        </p:grpSpPr>
        <p:sp>
          <p:nvSpPr>
            <p:cNvPr id="59"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sz="3000">
                <a:solidFill>
                  <a:prstClr val="black"/>
                </a:solidFill>
              </a:endParaRPr>
            </a:p>
          </p:txBody>
        </p:sp>
        <p:sp>
          <p:nvSpPr>
            <p:cNvPr id="60"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sz="3000">
                <a:solidFill>
                  <a:prstClr val="black"/>
                </a:solidFill>
              </a:endParaRPr>
            </a:p>
          </p:txBody>
        </p:sp>
      </p:grpSp>
      <p:sp>
        <p:nvSpPr>
          <p:cNvPr id="61" name="Rectangle 7"/>
          <p:cNvSpPr>
            <a:spLocks noChangeArrowheads="1"/>
          </p:cNvSpPr>
          <p:nvPr/>
        </p:nvSpPr>
        <p:spPr bwMode="auto">
          <a:xfrm>
            <a:off x="4817715" y="2111463"/>
            <a:ext cx="380232" cy="553998"/>
          </a:xfrm>
          <a:prstGeom prst="rect">
            <a:avLst/>
          </a:prstGeom>
          <a:noFill/>
          <a:ln w="9525">
            <a:noFill/>
            <a:miter lim="800000"/>
          </a:ln>
        </p:spPr>
        <p:txBody>
          <a:bodyPr wrap="none">
            <a:spAutoFit/>
          </a:bodyPr>
          <a:lstStyle/>
          <a:p>
            <a:r>
              <a:rPr lang="en-US" altLang="zh-CN" sz="3000" b="1" dirty="0">
                <a:solidFill>
                  <a:srgbClr val="B6002A"/>
                </a:solidFill>
                <a:ea typeface="微软雅黑" panose="020B0503020204020204" pitchFamily="34" charset="-122"/>
              </a:rPr>
              <a:t>2</a:t>
            </a:r>
            <a:endParaRPr lang="zh-CN" altLang="en-US" sz="3000" b="1" dirty="0">
              <a:solidFill>
                <a:srgbClr val="B6002A"/>
              </a:solidFill>
              <a:ea typeface="微软雅黑" panose="020B0503020204020204" pitchFamily="34" charset="-122"/>
            </a:endParaRPr>
          </a:p>
        </p:txBody>
      </p:sp>
      <p:sp>
        <p:nvSpPr>
          <p:cNvPr id="62" name="六边形 61"/>
          <p:cNvSpPr/>
          <p:nvPr/>
        </p:nvSpPr>
        <p:spPr>
          <a:xfrm>
            <a:off x="4303468" y="3036980"/>
            <a:ext cx="5543622" cy="787051"/>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63" name="六边形 62"/>
          <p:cNvSpPr/>
          <p:nvPr/>
        </p:nvSpPr>
        <p:spPr>
          <a:xfrm>
            <a:off x="4989919" y="3113836"/>
            <a:ext cx="4751401" cy="633339"/>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rgbClr val="FF00FF"/>
              </a:solidFill>
            </a:endParaRPr>
          </a:p>
        </p:txBody>
      </p:sp>
      <p:sp>
        <p:nvSpPr>
          <p:cNvPr id="64" name="Rectangle 7"/>
          <p:cNvSpPr>
            <a:spLocks noChangeArrowheads="1"/>
          </p:cNvSpPr>
          <p:nvPr/>
        </p:nvSpPr>
        <p:spPr bwMode="auto">
          <a:xfrm>
            <a:off x="5770245" y="3207385"/>
            <a:ext cx="3342005" cy="553085"/>
          </a:xfrm>
          <a:prstGeom prst="rect">
            <a:avLst/>
          </a:prstGeom>
          <a:noFill/>
          <a:ln w="9525">
            <a:noFill/>
            <a:miter lim="800000"/>
          </a:ln>
        </p:spPr>
        <p:txBody>
          <a:bodyPr wrap="square">
            <a:spAutoFit/>
          </a:bodyPr>
          <a:lstStyle/>
          <a:p>
            <a:pPr defTabSz="1218565">
              <a:spcBef>
                <a:spcPts val="0"/>
              </a:spcBef>
              <a:spcAft>
                <a:spcPts val="0"/>
              </a:spcAft>
              <a:defRPr/>
            </a:pPr>
            <a:r>
              <a:rPr lang="zh-CN" altLang="en-US" sz="3000" b="1" kern="0" dirty="0">
                <a:solidFill>
                  <a:srgbClr val="B6002A"/>
                </a:solidFill>
                <a:latin typeface="方正正准黑简体" panose="02000000000000000000" pitchFamily="2" charset="-122"/>
                <a:ea typeface="方正正准黑简体" panose="02000000000000000000" pitchFamily="2" charset="-122"/>
              </a:rPr>
              <a:t>推广方案</a:t>
            </a:r>
          </a:p>
        </p:txBody>
      </p:sp>
      <p:grpSp>
        <p:nvGrpSpPr>
          <p:cNvPr id="65" name="组合 64"/>
          <p:cNvGrpSpPr/>
          <p:nvPr/>
        </p:nvGrpSpPr>
        <p:grpSpPr>
          <a:xfrm rot="16200000">
            <a:off x="4546948" y="2915355"/>
            <a:ext cx="885944" cy="999607"/>
            <a:chOff x="8439634" y="3544648"/>
            <a:chExt cx="1611146" cy="1817848"/>
          </a:xfrm>
        </p:grpSpPr>
        <p:sp>
          <p:nvSpPr>
            <p:cNvPr id="66"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sz="3000">
                <a:solidFill>
                  <a:prstClr val="black"/>
                </a:solidFill>
              </a:endParaRPr>
            </a:p>
          </p:txBody>
        </p:sp>
        <p:sp>
          <p:nvSpPr>
            <p:cNvPr id="67"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sz="3000">
                <a:solidFill>
                  <a:prstClr val="black"/>
                </a:solidFill>
              </a:endParaRPr>
            </a:p>
          </p:txBody>
        </p:sp>
      </p:grpSp>
      <p:sp>
        <p:nvSpPr>
          <p:cNvPr id="68" name="Rectangle 7"/>
          <p:cNvSpPr>
            <a:spLocks noChangeArrowheads="1"/>
          </p:cNvSpPr>
          <p:nvPr/>
        </p:nvSpPr>
        <p:spPr bwMode="auto">
          <a:xfrm>
            <a:off x="4817715" y="3162857"/>
            <a:ext cx="380232" cy="553998"/>
          </a:xfrm>
          <a:prstGeom prst="rect">
            <a:avLst/>
          </a:prstGeom>
          <a:noFill/>
          <a:ln w="9525">
            <a:noFill/>
            <a:miter lim="800000"/>
          </a:ln>
        </p:spPr>
        <p:txBody>
          <a:bodyPr wrap="none">
            <a:spAutoFit/>
          </a:bodyPr>
          <a:lstStyle/>
          <a:p>
            <a:r>
              <a:rPr lang="en-US" altLang="zh-CN" sz="3000" b="1" dirty="0">
                <a:solidFill>
                  <a:srgbClr val="B6002A"/>
                </a:solidFill>
                <a:ea typeface="微软雅黑" panose="020B0503020204020204" pitchFamily="34" charset="-122"/>
              </a:rPr>
              <a:t>3</a:t>
            </a:r>
            <a:endParaRPr lang="zh-CN" altLang="en-US" sz="3000" b="1" dirty="0">
              <a:solidFill>
                <a:srgbClr val="B6002A"/>
              </a:solidFill>
              <a:ea typeface="微软雅黑" panose="020B0503020204020204" pitchFamily="34" charset="-122"/>
            </a:endParaRPr>
          </a:p>
        </p:txBody>
      </p:sp>
      <p:sp>
        <p:nvSpPr>
          <p:cNvPr id="76" name="六边形 75"/>
          <p:cNvSpPr/>
          <p:nvPr/>
        </p:nvSpPr>
        <p:spPr>
          <a:xfrm>
            <a:off x="4303468" y="4049875"/>
            <a:ext cx="5543622" cy="787051"/>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77" name="六边形 76"/>
          <p:cNvSpPr/>
          <p:nvPr/>
        </p:nvSpPr>
        <p:spPr>
          <a:xfrm>
            <a:off x="4989919" y="4122286"/>
            <a:ext cx="4751401" cy="633339"/>
          </a:xfrm>
          <a:prstGeom prst="hexagon">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78" name="Rectangle 7"/>
          <p:cNvSpPr>
            <a:spLocks noChangeArrowheads="1"/>
          </p:cNvSpPr>
          <p:nvPr/>
        </p:nvSpPr>
        <p:spPr bwMode="auto">
          <a:xfrm>
            <a:off x="5770245" y="4167505"/>
            <a:ext cx="2990215" cy="553085"/>
          </a:xfrm>
          <a:prstGeom prst="rect">
            <a:avLst/>
          </a:prstGeom>
          <a:noFill/>
          <a:ln w="9525">
            <a:noFill/>
            <a:miter lim="800000"/>
          </a:ln>
        </p:spPr>
        <p:txBody>
          <a:bodyPr wrap="square">
            <a:spAutoFit/>
          </a:bodyPr>
          <a:lstStyle/>
          <a:p>
            <a:pPr defTabSz="1218565">
              <a:spcBef>
                <a:spcPts val="0"/>
              </a:spcBef>
              <a:spcAft>
                <a:spcPts val="0"/>
              </a:spcAft>
              <a:defRPr/>
            </a:pPr>
            <a:r>
              <a:rPr lang="zh-CN" altLang="en-US" sz="3000" b="1" kern="0" dirty="0">
                <a:solidFill>
                  <a:srgbClr val="B6002A"/>
                </a:solidFill>
                <a:latin typeface="方正正准黑简体" panose="02000000000000000000" pitchFamily="2" charset="-122"/>
                <a:ea typeface="方正正准黑简体" panose="02000000000000000000" pitchFamily="2" charset="-122"/>
              </a:rPr>
              <a:t>未来愿景</a:t>
            </a:r>
          </a:p>
        </p:txBody>
      </p:sp>
      <p:grpSp>
        <p:nvGrpSpPr>
          <p:cNvPr id="79" name="组合 78"/>
          <p:cNvGrpSpPr/>
          <p:nvPr/>
        </p:nvGrpSpPr>
        <p:grpSpPr>
          <a:xfrm rot="16200000">
            <a:off x="4546948" y="3953650"/>
            <a:ext cx="885944" cy="999607"/>
            <a:chOff x="8439634" y="3544648"/>
            <a:chExt cx="1611146" cy="1817848"/>
          </a:xfrm>
        </p:grpSpPr>
        <p:sp>
          <p:nvSpPr>
            <p:cNvPr id="80"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sz="3000">
                <a:solidFill>
                  <a:prstClr val="black"/>
                </a:solidFill>
              </a:endParaRPr>
            </a:p>
          </p:txBody>
        </p:sp>
        <p:sp>
          <p:nvSpPr>
            <p:cNvPr id="81"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sz="3000">
                <a:solidFill>
                  <a:prstClr val="black"/>
                </a:solidFill>
              </a:endParaRPr>
            </a:p>
          </p:txBody>
        </p:sp>
      </p:grpSp>
      <p:sp>
        <p:nvSpPr>
          <p:cNvPr id="82" name="Rectangle 7"/>
          <p:cNvSpPr>
            <a:spLocks noChangeArrowheads="1"/>
          </p:cNvSpPr>
          <p:nvPr/>
        </p:nvSpPr>
        <p:spPr bwMode="auto">
          <a:xfrm>
            <a:off x="4817715" y="4208137"/>
            <a:ext cx="375920" cy="553085"/>
          </a:xfrm>
          <a:prstGeom prst="rect">
            <a:avLst/>
          </a:prstGeom>
          <a:noFill/>
          <a:ln w="9525">
            <a:noFill/>
            <a:miter lim="800000"/>
          </a:ln>
        </p:spPr>
        <p:txBody>
          <a:bodyPr wrap="none">
            <a:spAutoFit/>
          </a:bodyPr>
          <a:lstStyle/>
          <a:p>
            <a:r>
              <a:rPr lang="en-US" altLang="zh-CN" sz="3000" b="1" dirty="0">
                <a:solidFill>
                  <a:srgbClr val="B6002A"/>
                </a:solidFill>
                <a:ea typeface="微软雅黑" panose="020B0503020204020204" pitchFamily="34" charset="-122"/>
              </a:rPr>
              <a:t>4</a:t>
            </a:r>
          </a:p>
        </p:txBody>
      </p:sp>
      <p:sp>
        <p:nvSpPr>
          <p:cNvPr id="3" name="斜纹 2"/>
          <p:cNvSpPr/>
          <p:nvPr/>
        </p:nvSpPr>
        <p:spPr>
          <a:xfrm>
            <a:off x="0" y="661381"/>
            <a:ext cx="3067050" cy="1970239"/>
          </a:xfrm>
          <a:prstGeom prst="diagStripe">
            <a:avLst/>
          </a:prstGeom>
          <a:solidFill>
            <a:schemeClr val="bg1">
              <a:lumMod val="8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Rectangle 7"/>
          <p:cNvSpPr>
            <a:spLocks noChangeArrowheads="1"/>
          </p:cNvSpPr>
          <p:nvPr/>
        </p:nvSpPr>
        <p:spPr bwMode="auto">
          <a:xfrm rot="19643328">
            <a:off x="370174" y="1066708"/>
            <a:ext cx="1564929" cy="707886"/>
          </a:xfrm>
          <a:prstGeom prst="rect">
            <a:avLst/>
          </a:prstGeom>
          <a:noFill/>
          <a:ln w="9525">
            <a:noFill/>
            <a:miter lim="800000"/>
          </a:ln>
        </p:spPr>
        <p:txBody>
          <a:bodyPr wrap="square">
            <a:spAutoFit/>
          </a:bodyPr>
          <a:lstStyle/>
          <a:p>
            <a:pPr defTabSz="1218565">
              <a:spcBef>
                <a:spcPts val="0"/>
              </a:spcBef>
              <a:spcAft>
                <a:spcPts val="0"/>
              </a:spcAft>
              <a:defRPr/>
            </a:pPr>
            <a:r>
              <a:rPr lang="zh-CN" altLang="en-US" sz="4000" b="1" kern="0" dirty="0">
                <a:solidFill>
                  <a:srgbClr val="B6002A"/>
                </a:solidFill>
                <a:latin typeface="方正正准黑简体" panose="02000000000000000000" pitchFamily="2" charset="-122"/>
                <a:ea typeface="方正正准黑简体" panose="02000000000000000000" pitchFamily="2" charset="-122"/>
              </a:rPr>
              <a:t>目 录</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1000"/>
                                        <p:tgtEl>
                                          <p:spTgt spid="85"/>
                                        </p:tgtEl>
                                      </p:cBhvr>
                                    </p:animEffect>
                                    <p:anim calcmode="lin" valueType="num">
                                      <p:cBhvr>
                                        <p:cTn id="12" dur="1000" fill="hold"/>
                                        <p:tgtEl>
                                          <p:spTgt spid="85"/>
                                        </p:tgtEl>
                                        <p:attrNameLst>
                                          <p:attrName>ppt_x</p:attrName>
                                        </p:attrNameLst>
                                      </p:cBhvr>
                                      <p:tavLst>
                                        <p:tav tm="0">
                                          <p:val>
                                            <p:strVal val="#ppt_x"/>
                                          </p:val>
                                        </p:tav>
                                        <p:tav tm="100000">
                                          <p:val>
                                            <p:strVal val="#ppt_x"/>
                                          </p:val>
                                        </p:tav>
                                      </p:tavLst>
                                    </p:anim>
                                    <p:anim calcmode="lin" valueType="num">
                                      <p:cBhvr>
                                        <p:cTn id="13" dur="1000" fill="hold"/>
                                        <p:tgtEl>
                                          <p:spTgt spid="8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down)">
                                      <p:cBhvr>
                                        <p:cTn id="17" dur="58">
                                          <p:stCondLst>
                                            <p:cond delay="0"/>
                                          </p:stCondLst>
                                        </p:cTn>
                                        <p:tgtEl>
                                          <p:spTgt spid="86"/>
                                        </p:tgtEl>
                                      </p:cBhvr>
                                    </p:animEffect>
                                    <p:anim calcmode="lin" valueType="num">
                                      <p:cBhvr>
                                        <p:cTn id="18" dur="182" tmFilter="0,0; 0.14,0.36; 0.43,0.73; 0.71,0.91; 1.0,1.0">
                                          <p:stCondLst>
                                            <p:cond delay="0"/>
                                          </p:stCondLst>
                                        </p:cTn>
                                        <p:tgtEl>
                                          <p:spTgt spid="86"/>
                                        </p:tgtEl>
                                        <p:attrNameLst>
                                          <p:attrName>ppt_x</p:attrName>
                                        </p:attrNameLst>
                                      </p:cBhvr>
                                      <p:tavLst>
                                        <p:tav tm="0">
                                          <p:val>
                                            <p:strVal val="#ppt_x-0.25"/>
                                          </p:val>
                                        </p:tav>
                                        <p:tav tm="100000">
                                          <p:val>
                                            <p:strVal val="#ppt_x"/>
                                          </p:val>
                                        </p:tav>
                                      </p:tavLst>
                                    </p:anim>
                                    <p:anim calcmode="lin" valueType="num">
                                      <p:cBhvr>
                                        <p:cTn id="19" dur="66" tmFilter="0.0,0.0; 0.25,0.07; 0.50,0.2; 0.75,0.467; 1.0,1.0">
                                          <p:stCondLst>
                                            <p:cond delay="0"/>
                                          </p:stCondLst>
                                        </p:cTn>
                                        <p:tgtEl>
                                          <p:spTgt spid="86"/>
                                        </p:tgtEl>
                                        <p:attrNameLst>
                                          <p:attrName>ppt_y</p:attrName>
                                        </p:attrNameLst>
                                      </p:cBhvr>
                                      <p:tavLst>
                                        <p:tav tm="0" fmla="#ppt_y-sin(pi*$)/3">
                                          <p:val>
                                            <p:fltVal val="0.5"/>
                                          </p:val>
                                        </p:tav>
                                        <p:tav tm="100000">
                                          <p:val>
                                            <p:fltVal val="1"/>
                                          </p:val>
                                        </p:tav>
                                      </p:tavLst>
                                    </p:anim>
                                    <p:anim calcmode="lin" valueType="num">
                                      <p:cBhvr>
                                        <p:cTn id="20" dur="66" tmFilter="0, 0; 0.125,0.2665; 0.25,0.4; 0.375,0.465; 0.5,0.5;  0.625,0.535; 0.75,0.6; 0.875,0.7335; 1,1">
                                          <p:stCondLst>
                                            <p:cond delay="66"/>
                                          </p:stCondLst>
                                        </p:cTn>
                                        <p:tgtEl>
                                          <p:spTgt spid="86"/>
                                        </p:tgtEl>
                                        <p:attrNameLst>
                                          <p:attrName>ppt_y</p:attrName>
                                        </p:attrNameLst>
                                      </p:cBhvr>
                                      <p:tavLst>
                                        <p:tav tm="0" fmla="#ppt_y-sin(pi*$)/9">
                                          <p:val>
                                            <p:fltVal val="0"/>
                                          </p:val>
                                        </p:tav>
                                        <p:tav tm="100000">
                                          <p:val>
                                            <p:fltVal val="1"/>
                                          </p:val>
                                        </p:tav>
                                      </p:tavLst>
                                    </p:anim>
                                    <p:anim calcmode="lin" valueType="num">
                                      <p:cBhvr>
                                        <p:cTn id="21" dur="33" tmFilter="0, 0; 0.125,0.2665; 0.25,0.4; 0.375,0.465; 0.5,0.5;  0.625,0.535; 0.75,0.6; 0.875,0.7335; 1,1">
                                          <p:stCondLst>
                                            <p:cond delay="132"/>
                                          </p:stCondLst>
                                        </p:cTn>
                                        <p:tgtEl>
                                          <p:spTgt spid="86"/>
                                        </p:tgtEl>
                                        <p:attrNameLst>
                                          <p:attrName>ppt_y</p:attrName>
                                        </p:attrNameLst>
                                      </p:cBhvr>
                                      <p:tavLst>
                                        <p:tav tm="0" fmla="#ppt_y-sin(pi*$)/27">
                                          <p:val>
                                            <p:fltVal val="0"/>
                                          </p:val>
                                        </p:tav>
                                        <p:tav tm="100000">
                                          <p:val>
                                            <p:fltVal val="1"/>
                                          </p:val>
                                        </p:tav>
                                      </p:tavLst>
                                    </p:anim>
                                    <p:anim calcmode="lin" valueType="num">
                                      <p:cBhvr>
                                        <p:cTn id="22" dur="16" tmFilter="0, 0; 0.125,0.2665; 0.25,0.4; 0.375,0.465; 0.5,0.5;  0.625,0.535; 0.75,0.6; 0.875,0.7335; 1,1">
                                          <p:stCondLst>
                                            <p:cond delay="166"/>
                                          </p:stCondLst>
                                        </p:cTn>
                                        <p:tgtEl>
                                          <p:spTgt spid="86"/>
                                        </p:tgtEl>
                                        <p:attrNameLst>
                                          <p:attrName>ppt_y</p:attrName>
                                        </p:attrNameLst>
                                      </p:cBhvr>
                                      <p:tavLst>
                                        <p:tav tm="0" fmla="#ppt_y-sin(pi*$)/81">
                                          <p:val>
                                            <p:fltVal val="0"/>
                                          </p:val>
                                        </p:tav>
                                        <p:tav tm="100000">
                                          <p:val>
                                            <p:fltVal val="1"/>
                                          </p:val>
                                        </p:tav>
                                      </p:tavLst>
                                    </p:anim>
                                    <p:animScale>
                                      <p:cBhvr>
                                        <p:cTn id="23" dur="3">
                                          <p:stCondLst>
                                            <p:cond delay="65"/>
                                          </p:stCondLst>
                                        </p:cTn>
                                        <p:tgtEl>
                                          <p:spTgt spid="86"/>
                                        </p:tgtEl>
                                      </p:cBhvr>
                                      <p:to x="100000" y="60000"/>
                                    </p:animScale>
                                    <p:animScale>
                                      <p:cBhvr>
                                        <p:cTn id="24" dur="17" decel="50000">
                                          <p:stCondLst>
                                            <p:cond delay="68"/>
                                          </p:stCondLst>
                                        </p:cTn>
                                        <p:tgtEl>
                                          <p:spTgt spid="86"/>
                                        </p:tgtEl>
                                      </p:cBhvr>
                                      <p:to x="100000" y="100000"/>
                                    </p:animScale>
                                    <p:animScale>
                                      <p:cBhvr>
                                        <p:cTn id="25" dur="3">
                                          <p:stCondLst>
                                            <p:cond delay="131"/>
                                          </p:stCondLst>
                                        </p:cTn>
                                        <p:tgtEl>
                                          <p:spTgt spid="86"/>
                                        </p:tgtEl>
                                      </p:cBhvr>
                                      <p:to x="100000" y="80000"/>
                                    </p:animScale>
                                    <p:animScale>
                                      <p:cBhvr>
                                        <p:cTn id="26" dur="17" decel="50000">
                                          <p:stCondLst>
                                            <p:cond delay="134"/>
                                          </p:stCondLst>
                                        </p:cTn>
                                        <p:tgtEl>
                                          <p:spTgt spid="86"/>
                                        </p:tgtEl>
                                      </p:cBhvr>
                                      <p:to x="100000" y="100000"/>
                                    </p:animScale>
                                    <p:animScale>
                                      <p:cBhvr>
                                        <p:cTn id="27" dur="3">
                                          <p:stCondLst>
                                            <p:cond delay="164"/>
                                          </p:stCondLst>
                                        </p:cTn>
                                        <p:tgtEl>
                                          <p:spTgt spid="86"/>
                                        </p:tgtEl>
                                      </p:cBhvr>
                                      <p:to x="100000" y="90000"/>
                                    </p:animScale>
                                    <p:animScale>
                                      <p:cBhvr>
                                        <p:cTn id="28" dur="17" decel="50000">
                                          <p:stCondLst>
                                            <p:cond delay="167"/>
                                          </p:stCondLst>
                                        </p:cTn>
                                        <p:tgtEl>
                                          <p:spTgt spid="86"/>
                                        </p:tgtEl>
                                      </p:cBhvr>
                                      <p:to x="100000" y="100000"/>
                                    </p:animScale>
                                    <p:animScale>
                                      <p:cBhvr>
                                        <p:cTn id="29" dur="3">
                                          <p:stCondLst>
                                            <p:cond delay="181"/>
                                          </p:stCondLst>
                                        </p:cTn>
                                        <p:tgtEl>
                                          <p:spTgt spid="86"/>
                                        </p:tgtEl>
                                      </p:cBhvr>
                                      <p:to x="100000" y="95000"/>
                                    </p:animScale>
                                    <p:animScale>
                                      <p:cBhvr>
                                        <p:cTn id="30" dur="17" decel="50000">
                                          <p:stCondLst>
                                            <p:cond delay="183"/>
                                          </p:stCondLst>
                                        </p:cTn>
                                        <p:tgtEl>
                                          <p:spTgt spid="86"/>
                                        </p:tgtEl>
                                      </p:cBhvr>
                                      <p:to x="100000" y="100000"/>
                                    </p:animScale>
                                  </p:childTnLst>
                                </p:cTn>
                              </p:par>
                            </p:childTnLst>
                          </p:cTn>
                        </p:par>
                        <p:par>
                          <p:cTn id="31" fill="hold">
                            <p:stCondLst>
                              <p:cond delay="2000"/>
                            </p:stCondLst>
                            <p:childTnLst>
                              <p:par>
                                <p:cTn id="32" presetID="26" presetClass="entr" presetSubtype="0" fill="hold" nodeType="after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wipe(down)">
                                      <p:cBhvr>
                                        <p:cTn id="34" dur="58">
                                          <p:stCondLst>
                                            <p:cond delay="0"/>
                                          </p:stCondLst>
                                        </p:cTn>
                                        <p:tgtEl>
                                          <p:spTgt spid="90"/>
                                        </p:tgtEl>
                                      </p:cBhvr>
                                    </p:animEffect>
                                    <p:anim calcmode="lin" valueType="num">
                                      <p:cBhvr>
                                        <p:cTn id="35" dur="182"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36" dur="66"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37" dur="66" tmFilter="0, 0; 0.125,0.2665; 0.25,0.4; 0.375,0.465; 0.5,0.5;  0.625,0.535; 0.75,0.6; 0.875,0.7335; 1,1">
                                          <p:stCondLst>
                                            <p:cond delay="66"/>
                                          </p:stCondLst>
                                        </p:cTn>
                                        <p:tgtEl>
                                          <p:spTgt spid="90"/>
                                        </p:tgtEl>
                                        <p:attrNameLst>
                                          <p:attrName>ppt_y</p:attrName>
                                        </p:attrNameLst>
                                      </p:cBhvr>
                                      <p:tavLst>
                                        <p:tav tm="0" fmla="#ppt_y-sin(pi*$)/9">
                                          <p:val>
                                            <p:fltVal val="0"/>
                                          </p:val>
                                        </p:tav>
                                        <p:tav tm="100000">
                                          <p:val>
                                            <p:fltVal val="1"/>
                                          </p:val>
                                        </p:tav>
                                      </p:tavLst>
                                    </p:anim>
                                    <p:anim calcmode="lin" valueType="num">
                                      <p:cBhvr>
                                        <p:cTn id="38" dur="33" tmFilter="0, 0; 0.125,0.2665; 0.25,0.4; 0.375,0.465; 0.5,0.5;  0.625,0.535; 0.75,0.6; 0.875,0.7335; 1,1">
                                          <p:stCondLst>
                                            <p:cond delay="132"/>
                                          </p:stCondLst>
                                        </p:cTn>
                                        <p:tgtEl>
                                          <p:spTgt spid="90"/>
                                        </p:tgtEl>
                                        <p:attrNameLst>
                                          <p:attrName>ppt_y</p:attrName>
                                        </p:attrNameLst>
                                      </p:cBhvr>
                                      <p:tavLst>
                                        <p:tav tm="0" fmla="#ppt_y-sin(pi*$)/27">
                                          <p:val>
                                            <p:fltVal val="0"/>
                                          </p:val>
                                        </p:tav>
                                        <p:tav tm="100000">
                                          <p:val>
                                            <p:fltVal val="1"/>
                                          </p:val>
                                        </p:tav>
                                      </p:tavLst>
                                    </p:anim>
                                    <p:anim calcmode="lin" valueType="num">
                                      <p:cBhvr>
                                        <p:cTn id="39" dur="16" tmFilter="0, 0; 0.125,0.2665; 0.25,0.4; 0.375,0.465; 0.5,0.5;  0.625,0.535; 0.75,0.6; 0.875,0.7335; 1,1">
                                          <p:stCondLst>
                                            <p:cond delay="166"/>
                                          </p:stCondLst>
                                        </p:cTn>
                                        <p:tgtEl>
                                          <p:spTgt spid="90"/>
                                        </p:tgtEl>
                                        <p:attrNameLst>
                                          <p:attrName>ppt_y</p:attrName>
                                        </p:attrNameLst>
                                      </p:cBhvr>
                                      <p:tavLst>
                                        <p:tav tm="0" fmla="#ppt_y-sin(pi*$)/81">
                                          <p:val>
                                            <p:fltVal val="0"/>
                                          </p:val>
                                        </p:tav>
                                        <p:tav tm="100000">
                                          <p:val>
                                            <p:fltVal val="1"/>
                                          </p:val>
                                        </p:tav>
                                      </p:tavLst>
                                    </p:anim>
                                    <p:animScale>
                                      <p:cBhvr>
                                        <p:cTn id="40" dur="3">
                                          <p:stCondLst>
                                            <p:cond delay="65"/>
                                          </p:stCondLst>
                                        </p:cTn>
                                        <p:tgtEl>
                                          <p:spTgt spid="90"/>
                                        </p:tgtEl>
                                      </p:cBhvr>
                                      <p:to x="100000" y="60000"/>
                                    </p:animScale>
                                    <p:animScale>
                                      <p:cBhvr>
                                        <p:cTn id="41" dur="17" decel="50000">
                                          <p:stCondLst>
                                            <p:cond delay="68"/>
                                          </p:stCondLst>
                                        </p:cTn>
                                        <p:tgtEl>
                                          <p:spTgt spid="90"/>
                                        </p:tgtEl>
                                      </p:cBhvr>
                                      <p:to x="100000" y="100000"/>
                                    </p:animScale>
                                    <p:animScale>
                                      <p:cBhvr>
                                        <p:cTn id="42" dur="3">
                                          <p:stCondLst>
                                            <p:cond delay="131"/>
                                          </p:stCondLst>
                                        </p:cTn>
                                        <p:tgtEl>
                                          <p:spTgt spid="90"/>
                                        </p:tgtEl>
                                      </p:cBhvr>
                                      <p:to x="100000" y="80000"/>
                                    </p:animScale>
                                    <p:animScale>
                                      <p:cBhvr>
                                        <p:cTn id="43" dur="17" decel="50000">
                                          <p:stCondLst>
                                            <p:cond delay="134"/>
                                          </p:stCondLst>
                                        </p:cTn>
                                        <p:tgtEl>
                                          <p:spTgt spid="90"/>
                                        </p:tgtEl>
                                      </p:cBhvr>
                                      <p:to x="100000" y="100000"/>
                                    </p:animScale>
                                    <p:animScale>
                                      <p:cBhvr>
                                        <p:cTn id="44" dur="3">
                                          <p:stCondLst>
                                            <p:cond delay="164"/>
                                          </p:stCondLst>
                                        </p:cTn>
                                        <p:tgtEl>
                                          <p:spTgt spid="90"/>
                                        </p:tgtEl>
                                      </p:cBhvr>
                                      <p:to x="100000" y="90000"/>
                                    </p:animScale>
                                    <p:animScale>
                                      <p:cBhvr>
                                        <p:cTn id="45" dur="17" decel="50000">
                                          <p:stCondLst>
                                            <p:cond delay="167"/>
                                          </p:stCondLst>
                                        </p:cTn>
                                        <p:tgtEl>
                                          <p:spTgt spid="90"/>
                                        </p:tgtEl>
                                      </p:cBhvr>
                                      <p:to x="100000" y="100000"/>
                                    </p:animScale>
                                    <p:animScale>
                                      <p:cBhvr>
                                        <p:cTn id="46" dur="3">
                                          <p:stCondLst>
                                            <p:cond delay="181"/>
                                          </p:stCondLst>
                                        </p:cTn>
                                        <p:tgtEl>
                                          <p:spTgt spid="90"/>
                                        </p:tgtEl>
                                      </p:cBhvr>
                                      <p:to x="100000" y="95000"/>
                                    </p:animScale>
                                    <p:animScale>
                                      <p:cBhvr>
                                        <p:cTn id="47" dur="17" decel="50000">
                                          <p:stCondLst>
                                            <p:cond delay="183"/>
                                          </p:stCondLst>
                                        </p:cTn>
                                        <p:tgtEl>
                                          <p:spTgt spid="90"/>
                                        </p:tgtEl>
                                      </p:cBhvr>
                                      <p:to x="100000" y="100000"/>
                                    </p:animScale>
                                  </p:childTnLst>
                                </p:cTn>
                              </p:par>
                            </p:childTnLst>
                          </p:cTn>
                        </p:par>
                        <p:par>
                          <p:cTn id="48" fill="hold">
                            <p:stCondLst>
                              <p:cond delay="2500"/>
                            </p:stCondLst>
                            <p:childTnLst>
                              <p:par>
                                <p:cTn id="49" presetID="26" presetClass="entr" presetSubtype="0" fill="hold" nodeType="after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down)">
                                      <p:cBhvr>
                                        <p:cTn id="51" dur="58">
                                          <p:stCondLst>
                                            <p:cond delay="0"/>
                                          </p:stCondLst>
                                        </p:cTn>
                                        <p:tgtEl>
                                          <p:spTgt spid="94"/>
                                        </p:tgtEl>
                                      </p:cBhvr>
                                    </p:animEffect>
                                    <p:anim calcmode="lin" valueType="num">
                                      <p:cBhvr>
                                        <p:cTn id="52" dur="182" tmFilter="0,0; 0.14,0.36; 0.43,0.73; 0.71,0.91; 1.0,1.0">
                                          <p:stCondLst>
                                            <p:cond delay="0"/>
                                          </p:stCondLst>
                                        </p:cTn>
                                        <p:tgtEl>
                                          <p:spTgt spid="94"/>
                                        </p:tgtEl>
                                        <p:attrNameLst>
                                          <p:attrName>ppt_x</p:attrName>
                                        </p:attrNameLst>
                                      </p:cBhvr>
                                      <p:tavLst>
                                        <p:tav tm="0">
                                          <p:val>
                                            <p:strVal val="#ppt_x-0.25"/>
                                          </p:val>
                                        </p:tav>
                                        <p:tav tm="100000">
                                          <p:val>
                                            <p:strVal val="#ppt_x"/>
                                          </p:val>
                                        </p:tav>
                                      </p:tavLst>
                                    </p:anim>
                                    <p:anim calcmode="lin" valueType="num">
                                      <p:cBhvr>
                                        <p:cTn id="53" dur="66" tmFilter="0.0,0.0; 0.25,0.07; 0.50,0.2; 0.75,0.467; 1.0,1.0">
                                          <p:stCondLst>
                                            <p:cond delay="0"/>
                                          </p:stCondLst>
                                        </p:cTn>
                                        <p:tgtEl>
                                          <p:spTgt spid="94"/>
                                        </p:tgtEl>
                                        <p:attrNameLst>
                                          <p:attrName>ppt_y</p:attrName>
                                        </p:attrNameLst>
                                      </p:cBhvr>
                                      <p:tavLst>
                                        <p:tav tm="0" fmla="#ppt_y-sin(pi*$)/3">
                                          <p:val>
                                            <p:fltVal val="0.5"/>
                                          </p:val>
                                        </p:tav>
                                        <p:tav tm="100000">
                                          <p:val>
                                            <p:fltVal val="1"/>
                                          </p:val>
                                        </p:tav>
                                      </p:tavLst>
                                    </p:anim>
                                    <p:anim calcmode="lin" valueType="num">
                                      <p:cBhvr>
                                        <p:cTn id="54" dur="66" tmFilter="0, 0; 0.125,0.2665; 0.25,0.4; 0.375,0.465; 0.5,0.5;  0.625,0.535; 0.75,0.6; 0.875,0.7335; 1,1">
                                          <p:stCondLst>
                                            <p:cond delay="66"/>
                                          </p:stCondLst>
                                        </p:cTn>
                                        <p:tgtEl>
                                          <p:spTgt spid="94"/>
                                        </p:tgtEl>
                                        <p:attrNameLst>
                                          <p:attrName>ppt_y</p:attrName>
                                        </p:attrNameLst>
                                      </p:cBhvr>
                                      <p:tavLst>
                                        <p:tav tm="0" fmla="#ppt_y-sin(pi*$)/9">
                                          <p:val>
                                            <p:fltVal val="0"/>
                                          </p:val>
                                        </p:tav>
                                        <p:tav tm="100000">
                                          <p:val>
                                            <p:fltVal val="1"/>
                                          </p:val>
                                        </p:tav>
                                      </p:tavLst>
                                    </p:anim>
                                    <p:anim calcmode="lin" valueType="num">
                                      <p:cBhvr>
                                        <p:cTn id="55" dur="33" tmFilter="0, 0; 0.125,0.2665; 0.25,0.4; 0.375,0.465; 0.5,0.5;  0.625,0.535; 0.75,0.6; 0.875,0.7335; 1,1">
                                          <p:stCondLst>
                                            <p:cond delay="132"/>
                                          </p:stCondLst>
                                        </p:cTn>
                                        <p:tgtEl>
                                          <p:spTgt spid="94"/>
                                        </p:tgtEl>
                                        <p:attrNameLst>
                                          <p:attrName>ppt_y</p:attrName>
                                        </p:attrNameLst>
                                      </p:cBhvr>
                                      <p:tavLst>
                                        <p:tav tm="0" fmla="#ppt_y-sin(pi*$)/27">
                                          <p:val>
                                            <p:fltVal val="0"/>
                                          </p:val>
                                        </p:tav>
                                        <p:tav tm="100000">
                                          <p:val>
                                            <p:fltVal val="1"/>
                                          </p:val>
                                        </p:tav>
                                      </p:tavLst>
                                    </p:anim>
                                    <p:anim calcmode="lin" valueType="num">
                                      <p:cBhvr>
                                        <p:cTn id="56" dur="16" tmFilter="0, 0; 0.125,0.2665; 0.25,0.4; 0.375,0.465; 0.5,0.5;  0.625,0.535; 0.75,0.6; 0.875,0.7335; 1,1">
                                          <p:stCondLst>
                                            <p:cond delay="166"/>
                                          </p:stCondLst>
                                        </p:cTn>
                                        <p:tgtEl>
                                          <p:spTgt spid="94"/>
                                        </p:tgtEl>
                                        <p:attrNameLst>
                                          <p:attrName>ppt_y</p:attrName>
                                        </p:attrNameLst>
                                      </p:cBhvr>
                                      <p:tavLst>
                                        <p:tav tm="0" fmla="#ppt_y-sin(pi*$)/81">
                                          <p:val>
                                            <p:fltVal val="0"/>
                                          </p:val>
                                        </p:tav>
                                        <p:tav tm="100000">
                                          <p:val>
                                            <p:fltVal val="1"/>
                                          </p:val>
                                        </p:tav>
                                      </p:tavLst>
                                    </p:anim>
                                    <p:animScale>
                                      <p:cBhvr>
                                        <p:cTn id="57" dur="3">
                                          <p:stCondLst>
                                            <p:cond delay="65"/>
                                          </p:stCondLst>
                                        </p:cTn>
                                        <p:tgtEl>
                                          <p:spTgt spid="94"/>
                                        </p:tgtEl>
                                      </p:cBhvr>
                                      <p:to x="100000" y="60000"/>
                                    </p:animScale>
                                    <p:animScale>
                                      <p:cBhvr>
                                        <p:cTn id="58" dur="17" decel="50000">
                                          <p:stCondLst>
                                            <p:cond delay="68"/>
                                          </p:stCondLst>
                                        </p:cTn>
                                        <p:tgtEl>
                                          <p:spTgt spid="94"/>
                                        </p:tgtEl>
                                      </p:cBhvr>
                                      <p:to x="100000" y="100000"/>
                                    </p:animScale>
                                    <p:animScale>
                                      <p:cBhvr>
                                        <p:cTn id="59" dur="3">
                                          <p:stCondLst>
                                            <p:cond delay="131"/>
                                          </p:stCondLst>
                                        </p:cTn>
                                        <p:tgtEl>
                                          <p:spTgt spid="94"/>
                                        </p:tgtEl>
                                      </p:cBhvr>
                                      <p:to x="100000" y="80000"/>
                                    </p:animScale>
                                    <p:animScale>
                                      <p:cBhvr>
                                        <p:cTn id="60" dur="17" decel="50000">
                                          <p:stCondLst>
                                            <p:cond delay="134"/>
                                          </p:stCondLst>
                                        </p:cTn>
                                        <p:tgtEl>
                                          <p:spTgt spid="94"/>
                                        </p:tgtEl>
                                      </p:cBhvr>
                                      <p:to x="100000" y="100000"/>
                                    </p:animScale>
                                    <p:animScale>
                                      <p:cBhvr>
                                        <p:cTn id="61" dur="3">
                                          <p:stCondLst>
                                            <p:cond delay="164"/>
                                          </p:stCondLst>
                                        </p:cTn>
                                        <p:tgtEl>
                                          <p:spTgt spid="94"/>
                                        </p:tgtEl>
                                      </p:cBhvr>
                                      <p:to x="100000" y="90000"/>
                                    </p:animScale>
                                    <p:animScale>
                                      <p:cBhvr>
                                        <p:cTn id="62" dur="17" decel="50000">
                                          <p:stCondLst>
                                            <p:cond delay="167"/>
                                          </p:stCondLst>
                                        </p:cTn>
                                        <p:tgtEl>
                                          <p:spTgt spid="94"/>
                                        </p:tgtEl>
                                      </p:cBhvr>
                                      <p:to x="100000" y="100000"/>
                                    </p:animScale>
                                    <p:animScale>
                                      <p:cBhvr>
                                        <p:cTn id="63" dur="3">
                                          <p:stCondLst>
                                            <p:cond delay="181"/>
                                          </p:stCondLst>
                                        </p:cTn>
                                        <p:tgtEl>
                                          <p:spTgt spid="94"/>
                                        </p:tgtEl>
                                      </p:cBhvr>
                                      <p:to x="100000" y="95000"/>
                                    </p:animScale>
                                    <p:animScale>
                                      <p:cBhvr>
                                        <p:cTn id="64" dur="17" decel="50000">
                                          <p:stCondLst>
                                            <p:cond delay="183"/>
                                          </p:stCondLst>
                                        </p:cTn>
                                        <p:tgtEl>
                                          <p:spTgt spid="94"/>
                                        </p:tgtEl>
                                      </p:cBhvr>
                                      <p:to x="100000" y="100000"/>
                                    </p:animScale>
                                  </p:childTnLst>
                                </p:cTn>
                              </p:par>
                            </p:childTnLst>
                          </p:cTn>
                        </p:par>
                        <p:par>
                          <p:cTn id="65" fill="hold">
                            <p:stCondLst>
                              <p:cond delay="3000"/>
                            </p:stCondLst>
                            <p:childTnLst>
                              <p:par>
                                <p:cTn id="66" presetID="26" presetClass="entr" presetSubtype="0" fill="hold" nodeType="after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wipe(down)">
                                      <p:cBhvr>
                                        <p:cTn id="68" dur="58">
                                          <p:stCondLst>
                                            <p:cond delay="0"/>
                                          </p:stCondLst>
                                        </p:cTn>
                                        <p:tgtEl>
                                          <p:spTgt spid="98"/>
                                        </p:tgtEl>
                                      </p:cBhvr>
                                    </p:animEffect>
                                    <p:anim calcmode="lin" valueType="num">
                                      <p:cBhvr>
                                        <p:cTn id="69" dur="182" tmFilter="0,0; 0.14,0.36; 0.43,0.73; 0.71,0.91; 1.0,1.0">
                                          <p:stCondLst>
                                            <p:cond delay="0"/>
                                          </p:stCondLst>
                                        </p:cTn>
                                        <p:tgtEl>
                                          <p:spTgt spid="98"/>
                                        </p:tgtEl>
                                        <p:attrNameLst>
                                          <p:attrName>ppt_x</p:attrName>
                                        </p:attrNameLst>
                                      </p:cBhvr>
                                      <p:tavLst>
                                        <p:tav tm="0">
                                          <p:val>
                                            <p:strVal val="#ppt_x-0.25"/>
                                          </p:val>
                                        </p:tav>
                                        <p:tav tm="100000">
                                          <p:val>
                                            <p:strVal val="#ppt_x"/>
                                          </p:val>
                                        </p:tav>
                                      </p:tavLst>
                                    </p:anim>
                                    <p:anim calcmode="lin" valueType="num">
                                      <p:cBhvr>
                                        <p:cTn id="70" dur="66" tmFilter="0.0,0.0; 0.25,0.07; 0.50,0.2; 0.75,0.467; 1.0,1.0">
                                          <p:stCondLst>
                                            <p:cond delay="0"/>
                                          </p:stCondLst>
                                        </p:cTn>
                                        <p:tgtEl>
                                          <p:spTgt spid="98"/>
                                        </p:tgtEl>
                                        <p:attrNameLst>
                                          <p:attrName>ppt_y</p:attrName>
                                        </p:attrNameLst>
                                      </p:cBhvr>
                                      <p:tavLst>
                                        <p:tav tm="0" fmla="#ppt_y-sin(pi*$)/3">
                                          <p:val>
                                            <p:fltVal val="0.5"/>
                                          </p:val>
                                        </p:tav>
                                        <p:tav tm="100000">
                                          <p:val>
                                            <p:fltVal val="1"/>
                                          </p:val>
                                        </p:tav>
                                      </p:tavLst>
                                    </p:anim>
                                    <p:anim calcmode="lin" valueType="num">
                                      <p:cBhvr>
                                        <p:cTn id="71" dur="66" tmFilter="0, 0; 0.125,0.2665; 0.25,0.4; 0.375,0.465; 0.5,0.5;  0.625,0.535; 0.75,0.6; 0.875,0.7335; 1,1">
                                          <p:stCondLst>
                                            <p:cond delay="66"/>
                                          </p:stCondLst>
                                        </p:cTn>
                                        <p:tgtEl>
                                          <p:spTgt spid="98"/>
                                        </p:tgtEl>
                                        <p:attrNameLst>
                                          <p:attrName>ppt_y</p:attrName>
                                        </p:attrNameLst>
                                      </p:cBhvr>
                                      <p:tavLst>
                                        <p:tav tm="0" fmla="#ppt_y-sin(pi*$)/9">
                                          <p:val>
                                            <p:fltVal val="0"/>
                                          </p:val>
                                        </p:tav>
                                        <p:tav tm="100000">
                                          <p:val>
                                            <p:fltVal val="1"/>
                                          </p:val>
                                        </p:tav>
                                      </p:tavLst>
                                    </p:anim>
                                    <p:anim calcmode="lin" valueType="num">
                                      <p:cBhvr>
                                        <p:cTn id="72" dur="33" tmFilter="0, 0; 0.125,0.2665; 0.25,0.4; 0.375,0.465; 0.5,0.5;  0.625,0.535; 0.75,0.6; 0.875,0.7335; 1,1">
                                          <p:stCondLst>
                                            <p:cond delay="132"/>
                                          </p:stCondLst>
                                        </p:cTn>
                                        <p:tgtEl>
                                          <p:spTgt spid="98"/>
                                        </p:tgtEl>
                                        <p:attrNameLst>
                                          <p:attrName>ppt_y</p:attrName>
                                        </p:attrNameLst>
                                      </p:cBhvr>
                                      <p:tavLst>
                                        <p:tav tm="0" fmla="#ppt_y-sin(pi*$)/27">
                                          <p:val>
                                            <p:fltVal val="0"/>
                                          </p:val>
                                        </p:tav>
                                        <p:tav tm="100000">
                                          <p:val>
                                            <p:fltVal val="1"/>
                                          </p:val>
                                        </p:tav>
                                      </p:tavLst>
                                    </p:anim>
                                    <p:anim calcmode="lin" valueType="num">
                                      <p:cBhvr>
                                        <p:cTn id="73" dur="16" tmFilter="0, 0; 0.125,0.2665; 0.25,0.4; 0.375,0.465; 0.5,0.5;  0.625,0.535; 0.75,0.6; 0.875,0.7335; 1,1">
                                          <p:stCondLst>
                                            <p:cond delay="166"/>
                                          </p:stCondLst>
                                        </p:cTn>
                                        <p:tgtEl>
                                          <p:spTgt spid="98"/>
                                        </p:tgtEl>
                                        <p:attrNameLst>
                                          <p:attrName>ppt_y</p:attrName>
                                        </p:attrNameLst>
                                      </p:cBhvr>
                                      <p:tavLst>
                                        <p:tav tm="0" fmla="#ppt_y-sin(pi*$)/81">
                                          <p:val>
                                            <p:fltVal val="0"/>
                                          </p:val>
                                        </p:tav>
                                        <p:tav tm="100000">
                                          <p:val>
                                            <p:fltVal val="1"/>
                                          </p:val>
                                        </p:tav>
                                      </p:tavLst>
                                    </p:anim>
                                    <p:animScale>
                                      <p:cBhvr>
                                        <p:cTn id="74" dur="3">
                                          <p:stCondLst>
                                            <p:cond delay="65"/>
                                          </p:stCondLst>
                                        </p:cTn>
                                        <p:tgtEl>
                                          <p:spTgt spid="98"/>
                                        </p:tgtEl>
                                      </p:cBhvr>
                                      <p:to x="100000" y="60000"/>
                                    </p:animScale>
                                    <p:animScale>
                                      <p:cBhvr>
                                        <p:cTn id="75" dur="17" decel="50000">
                                          <p:stCondLst>
                                            <p:cond delay="68"/>
                                          </p:stCondLst>
                                        </p:cTn>
                                        <p:tgtEl>
                                          <p:spTgt spid="98"/>
                                        </p:tgtEl>
                                      </p:cBhvr>
                                      <p:to x="100000" y="100000"/>
                                    </p:animScale>
                                    <p:animScale>
                                      <p:cBhvr>
                                        <p:cTn id="76" dur="3">
                                          <p:stCondLst>
                                            <p:cond delay="131"/>
                                          </p:stCondLst>
                                        </p:cTn>
                                        <p:tgtEl>
                                          <p:spTgt spid="98"/>
                                        </p:tgtEl>
                                      </p:cBhvr>
                                      <p:to x="100000" y="80000"/>
                                    </p:animScale>
                                    <p:animScale>
                                      <p:cBhvr>
                                        <p:cTn id="77" dur="17" decel="50000">
                                          <p:stCondLst>
                                            <p:cond delay="134"/>
                                          </p:stCondLst>
                                        </p:cTn>
                                        <p:tgtEl>
                                          <p:spTgt spid="98"/>
                                        </p:tgtEl>
                                      </p:cBhvr>
                                      <p:to x="100000" y="100000"/>
                                    </p:animScale>
                                    <p:animScale>
                                      <p:cBhvr>
                                        <p:cTn id="78" dur="3">
                                          <p:stCondLst>
                                            <p:cond delay="164"/>
                                          </p:stCondLst>
                                        </p:cTn>
                                        <p:tgtEl>
                                          <p:spTgt spid="98"/>
                                        </p:tgtEl>
                                      </p:cBhvr>
                                      <p:to x="100000" y="90000"/>
                                    </p:animScale>
                                    <p:animScale>
                                      <p:cBhvr>
                                        <p:cTn id="79" dur="17" decel="50000">
                                          <p:stCondLst>
                                            <p:cond delay="167"/>
                                          </p:stCondLst>
                                        </p:cTn>
                                        <p:tgtEl>
                                          <p:spTgt spid="98"/>
                                        </p:tgtEl>
                                      </p:cBhvr>
                                      <p:to x="100000" y="100000"/>
                                    </p:animScale>
                                    <p:animScale>
                                      <p:cBhvr>
                                        <p:cTn id="80" dur="3">
                                          <p:stCondLst>
                                            <p:cond delay="181"/>
                                          </p:stCondLst>
                                        </p:cTn>
                                        <p:tgtEl>
                                          <p:spTgt spid="98"/>
                                        </p:tgtEl>
                                      </p:cBhvr>
                                      <p:to x="100000" y="95000"/>
                                    </p:animScale>
                                    <p:animScale>
                                      <p:cBhvr>
                                        <p:cTn id="81" dur="17" decel="50000">
                                          <p:stCondLst>
                                            <p:cond delay="183"/>
                                          </p:stCondLst>
                                        </p:cTn>
                                        <p:tgtEl>
                                          <p:spTgt spid="98"/>
                                        </p:tgtEl>
                                      </p:cBhvr>
                                      <p:to x="100000" y="100000"/>
                                    </p:animScale>
                                  </p:childTnLst>
                                </p:cTn>
                              </p:par>
                            </p:childTnLst>
                          </p:cTn>
                        </p:par>
                        <p:par>
                          <p:cTn id="82" fill="hold">
                            <p:stCondLst>
                              <p:cond delay="3500"/>
                            </p:stCondLst>
                            <p:childTnLst>
                              <p:par>
                                <p:cTn id="83" presetID="42" presetClass="entr" presetSubtype="0"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anim calcmode="lin" valueType="num">
                                      <p:cBhvr>
                                        <p:cTn id="86" dur="500" fill="hold"/>
                                        <p:tgtEl>
                                          <p:spTgt spid="48"/>
                                        </p:tgtEl>
                                        <p:attrNameLst>
                                          <p:attrName>ppt_x</p:attrName>
                                        </p:attrNameLst>
                                      </p:cBhvr>
                                      <p:tavLst>
                                        <p:tav tm="0">
                                          <p:val>
                                            <p:strVal val="#ppt_x"/>
                                          </p:val>
                                        </p:tav>
                                        <p:tav tm="100000">
                                          <p:val>
                                            <p:strVal val="#ppt_x"/>
                                          </p:val>
                                        </p:tav>
                                      </p:tavLst>
                                    </p:anim>
                                    <p:anim calcmode="lin" valueType="num">
                                      <p:cBhvr>
                                        <p:cTn id="87" dur="500" fill="hold"/>
                                        <p:tgtEl>
                                          <p:spTgt spid="48"/>
                                        </p:tgtEl>
                                        <p:attrNameLst>
                                          <p:attrName>ppt_y</p:attrName>
                                        </p:attrNameLst>
                                      </p:cBhvr>
                                      <p:tavLst>
                                        <p:tav tm="0">
                                          <p:val>
                                            <p:strVal val="#ppt_y+.1"/>
                                          </p:val>
                                        </p:tav>
                                        <p:tav tm="100000">
                                          <p:val>
                                            <p:strVal val="#ppt_y"/>
                                          </p:val>
                                        </p:tav>
                                      </p:tavLst>
                                    </p:anim>
                                  </p:childTnLst>
                                </p:cTn>
                              </p:par>
                            </p:childTnLst>
                          </p:cTn>
                        </p:par>
                        <p:par>
                          <p:cTn id="88" fill="hold">
                            <p:stCondLst>
                              <p:cond delay="4000"/>
                            </p:stCondLst>
                            <p:childTnLst>
                              <p:par>
                                <p:cTn id="89" presetID="42" presetClass="entr" presetSubtype="0" fill="hold" grpId="0" nodeType="after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anim calcmode="lin" valueType="num">
                                      <p:cBhvr>
                                        <p:cTn id="92" dur="500" fill="hold"/>
                                        <p:tgtEl>
                                          <p:spTgt spid="49"/>
                                        </p:tgtEl>
                                        <p:attrNameLst>
                                          <p:attrName>ppt_x</p:attrName>
                                        </p:attrNameLst>
                                      </p:cBhvr>
                                      <p:tavLst>
                                        <p:tav tm="0">
                                          <p:val>
                                            <p:strVal val="#ppt_x"/>
                                          </p:val>
                                        </p:tav>
                                        <p:tav tm="100000">
                                          <p:val>
                                            <p:strVal val="#ppt_x"/>
                                          </p:val>
                                        </p:tav>
                                      </p:tavLst>
                                    </p:anim>
                                    <p:anim calcmode="lin" valueType="num">
                                      <p:cBhvr>
                                        <p:cTn id="93" dur="500" fill="hold"/>
                                        <p:tgtEl>
                                          <p:spTgt spid="49"/>
                                        </p:tgtEl>
                                        <p:attrNameLst>
                                          <p:attrName>ppt_y</p:attrName>
                                        </p:attrNameLst>
                                      </p:cBhvr>
                                      <p:tavLst>
                                        <p:tav tm="0">
                                          <p:val>
                                            <p:strVal val="#ppt_y+.1"/>
                                          </p:val>
                                        </p:tav>
                                        <p:tav tm="100000">
                                          <p:val>
                                            <p:strVal val="#ppt_y"/>
                                          </p:val>
                                        </p:tav>
                                      </p:tavLst>
                                    </p:anim>
                                  </p:childTnLst>
                                </p:cTn>
                              </p:par>
                            </p:childTnLst>
                          </p:cTn>
                        </p:par>
                        <p:par>
                          <p:cTn id="94" fill="hold">
                            <p:stCondLst>
                              <p:cond delay="4500"/>
                            </p:stCondLst>
                            <p:childTnLst>
                              <p:par>
                                <p:cTn id="95" presetID="42" presetClass="entr" presetSubtype="0" fill="hold" grpId="0" nodeType="after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anim calcmode="lin" valueType="num">
                                      <p:cBhvr>
                                        <p:cTn id="98" dur="500" fill="hold"/>
                                        <p:tgtEl>
                                          <p:spTgt spid="50"/>
                                        </p:tgtEl>
                                        <p:attrNameLst>
                                          <p:attrName>ppt_x</p:attrName>
                                        </p:attrNameLst>
                                      </p:cBhvr>
                                      <p:tavLst>
                                        <p:tav tm="0">
                                          <p:val>
                                            <p:strVal val="#ppt_x"/>
                                          </p:val>
                                        </p:tav>
                                        <p:tav tm="100000">
                                          <p:val>
                                            <p:strVal val="#ppt_x"/>
                                          </p:val>
                                        </p:tav>
                                      </p:tavLst>
                                    </p:anim>
                                    <p:anim calcmode="lin" valueType="num">
                                      <p:cBhvr>
                                        <p:cTn id="99" dur="500" fill="hold"/>
                                        <p:tgtEl>
                                          <p:spTgt spid="50"/>
                                        </p:tgtEl>
                                        <p:attrNameLst>
                                          <p:attrName>ppt_y</p:attrName>
                                        </p:attrNameLst>
                                      </p:cBhvr>
                                      <p:tavLst>
                                        <p:tav tm="0">
                                          <p:val>
                                            <p:strVal val="#ppt_y+.1"/>
                                          </p:val>
                                        </p:tav>
                                        <p:tav tm="100000">
                                          <p:val>
                                            <p:strVal val="#ppt_y"/>
                                          </p:val>
                                        </p:tav>
                                      </p:tavLst>
                                    </p:anim>
                                  </p:childTnLst>
                                </p:cTn>
                              </p:par>
                            </p:childTnLst>
                          </p:cTn>
                        </p:par>
                        <p:par>
                          <p:cTn id="100" fill="hold">
                            <p:stCondLst>
                              <p:cond delay="5000"/>
                            </p:stCondLst>
                            <p:childTnLst>
                              <p:par>
                                <p:cTn id="101" presetID="42" presetClass="entr" presetSubtype="0" fill="hold" nodeType="after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anim calcmode="lin" valueType="num">
                                      <p:cBhvr>
                                        <p:cTn id="104" dur="500" fill="hold"/>
                                        <p:tgtEl>
                                          <p:spTgt spid="51"/>
                                        </p:tgtEl>
                                        <p:attrNameLst>
                                          <p:attrName>ppt_x</p:attrName>
                                        </p:attrNameLst>
                                      </p:cBhvr>
                                      <p:tavLst>
                                        <p:tav tm="0">
                                          <p:val>
                                            <p:strVal val="#ppt_x"/>
                                          </p:val>
                                        </p:tav>
                                        <p:tav tm="100000">
                                          <p:val>
                                            <p:strVal val="#ppt_x"/>
                                          </p:val>
                                        </p:tav>
                                      </p:tavLst>
                                    </p:anim>
                                    <p:anim calcmode="lin" valueType="num">
                                      <p:cBhvr>
                                        <p:cTn id="105" dur="500" fill="hold"/>
                                        <p:tgtEl>
                                          <p:spTgt spid="51"/>
                                        </p:tgtEl>
                                        <p:attrNameLst>
                                          <p:attrName>ppt_y</p:attrName>
                                        </p:attrNameLst>
                                      </p:cBhvr>
                                      <p:tavLst>
                                        <p:tav tm="0">
                                          <p:val>
                                            <p:strVal val="#ppt_y+.1"/>
                                          </p:val>
                                        </p:tav>
                                        <p:tav tm="100000">
                                          <p:val>
                                            <p:strVal val="#ppt_y"/>
                                          </p:val>
                                        </p:tav>
                                      </p:tavLst>
                                    </p:anim>
                                  </p:childTnLst>
                                </p:cTn>
                              </p:par>
                            </p:childTnLst>
                          </p:cTn>
                        </p:par>
                        <p:par>
                          <p:cTn id="106" fill="hold">
                            <p:stCondLst>
                              <p:cond delay="5500"/>
                            </p:stCondLst>
                            <p:childTnLst>
                              <p:par>
                                <p:cTn id="107" presetID="42" presetClass="entr" presetSubtype="0" fill="hold" grpId="0" nodeType="after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anim calcmode="lin" valueType="num">
                                      <p:cBhvr>
                                        <p:cTn id="110" dur="500" fill="hold"/>
                                        <p:tgtEl>
                                          <p:spTgt spid="54"/>
                                        </p:tgtEl>
                                        <p:attrNameLst>
                                          <p:attrName>ppt_x</p:attrName>
                                        </p:attrNameLst>
                                      </p:cBhvr>
                                      <p:tavLst>
                                        <p:tav tm="0">
                                          <p:val>
                                            <p:strVal val="#ppt_x"/>
                                          </p:val>
                                        </p:tav>
                                        <p:tav tm="100000">
                                          <p:val>
                                            <p:strVal val="#ppt_x"/>
                                          </p:val>
                                        </p:tav>
                                      </p:tavLst>
                                    </p:anim>
                                    <p:anim calcmode="lin" valueType="num">
                                      <p:cBhvr>
                                        <p:cTn id="111" dur="500" fill="hold"/>
                                        <p:tgtEl>
                                          <p:spTgt spid="54"/>
                                        </p:tgtEl>
                                        <p:attrNameLst>
                                          <p:attrName>ppt_y</p:attrName>
                                        </p:attrNameLst>
                                      </p:cBhvr>
                                      <p:tavLst>
                                        <p:tav tm="0">
                                          <p:val>
                                            <p:strVal val="#ppt_y+.1"/>
                                          </p:val>
                                        </p:tav>
                                        <p:tav tm="100000">
                                          <p:val>
                                            <p:strVal val="#ppt_y"/>
                                          </p:val>
                                        </p:tav>
                                      </p:tavLst>
                                    </p:anim>
                                  </p:childTnLst>
                                </p:cTn>
                              </p:par>
                            </p:childTnLst>
                          </p:cTn>
                        </p:par>
                        <p:par>
                          <p:cTn id="112" fill="hold">
                            <p:stCondLst>
                              <p:cond delay="6000"/>
                            </p:stCondLst>
                            <p:childTnLst>
                              <p:par>
                                <p:cTn id="113" presetID="42" presetClass="entr" presetSubtype="0" fill="hold" grpId="0" nodeType="afterEffect">
                                  <p:stCondLst>
                                    <p:cond delay="0"/>
                                  </p:stCondLst>
                                  <p:childTnLst>
                                    <p:set>
                                      <p:cBhvr>
                                        <p:cTn id="114" dur="1" fill="hold">
                                          <p:stCondLst>
                                            <p:cond delay="0"/>
                                          </p:stCondLst>
                                        </p:cTn>
                                        <p:tgtEl>
                                          <p:spTgt spid="55"/>
                                        </p:tgtEl>
                                        <p:attrNameLst>
                                          <p:attrName>style.visibility</p:attrName>
                                        </p:attrNameLst>
                                      </p:cBhvr>
                                      <p:to>
                                        <p:strVal val="visible"/>
                                      </p:to>
                                    </p:set>
                                    <p:animEffect transition="in" filter="fade">
                                      <p:cBhvr>
                                        <p:cTn id="115" dur="500"/>
                                        <p:tgtEl>
                                          <p:spTgt spid="55"/>
                                        </p:tgtEl>
                                      </p:cBhvr>
                                    </p:animEffect>
                                    <p:anim calcmode="lin" valueType="num">
                                      <p:cBhvr>
                                        <p:cTn id="116" dur="500" fill="hold"/>
                                        <p:tgtEl>
                                          <p:spTgt spid="55"/>
                                        </p:tgtEl>
                                        <p:attrNameLst>
                                          <p:attrName>ppt_x</p:attrName>
                                        </p:attrNameLst>
                                      </p:cBhvr>
                                      <p:tavLst>
                                        <p:tav tm="0">
                                          <p:val>
                                            <p:strVal val="#ppt_x"/>
                                          </p:val>
                                        </p:tav>
                                        <p:tav tm="100000">
                                          <p:val>
                                            <p:strVal val="#ppt_x"/>
                                          </p:val>
                                        </p:tav>
                                      </p:tavLst>
                                    </p:anim>
                                    <p:anim calcmode="lin" valueType="num">
                                      <p:cBhvr>
                                        <p:cTn id="117" dur="500" fill="hold"/>
                                        <p:tgtEl>
                                          <p:spTgt spid="55"/>
                                        </p:tgtEl>
                                        <p:attrNameLst>
                                          <p:attrName>ppt_y</p:attrName>
                                        </p:attrNameLst>
                                      </p:cBhvr>
                                      <p:tavLst>
                                        <p:tav tm="0">
                                          <p:val>
                                            <p:strVal val="#ppt_y+.1"/>
                                          </p:val>
                                        </p:tav>
                                        <p:tav tm="100000">
                                          <p:val>
                                            <p:strVal val="#ppt_y"/>
                                          </p:val>
                                        </p:tav>
                                      </p:tavLst>
                                    </p:anim>
                                  </p:childTnLst>
                                </p:cTn>
                              </p:par>
                            </p:childTnLst>
                          </p:cTn>
                        </p:par>
                        <p:par>
                          <p:cTn id="118" fill="hold">
                            <p:stCondLst>
                              <p:cond delay="6500"/>
                            </p:stCondLst>
                            <p:childTnLst>
                              <p:par>
                                <p:cTn id="119" presetID="42" presetClass="entr" presetSubtype="0" fill="hold" grpId="0" nodeType="after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fade">
                                      <p:cBhvr>
                                        <p:cTn id="121" dur="500"/>
                                        <p:tgtEl>
                                          <p:spTgt spid="56"/>
                                        </p:tgtEl>
                                      </p:cBhvr>
                                    </p:animEffect>
                                    <p:anim calcmode="lin" valueType="num">
                                      <p:cBhvr>
                                        <p:cTn id="122" dur="500" fill="hold"/>
                                        <p:tgtEl>
                                          <p:spTgt spid="56"/>
                                        </p:tgtEl>
                                        <p:attrNameLst>
                                          <p:attrName>ppt_x</p:attrName>
                                        </p:attrNameLst>
                                      </p:cBhvr>
                                      <p:tavLst>
                                        <p:tav tm="0">
                                          <p:val>
                                            <p:strVal val="#ppt_x"/>
                                          </p:val>
                                        </p:tav>
                                        <p:tav tm="100000">
                                          <p:val>
                                            <p:strVal val="#ppt_x"/>
                                          </p:val>
                                        </p:tav>
                                      </p:tavLst>
                                    </p:anim>
                                    <p:anim calcmode="lin" valueType="num">
                                      <p:cBhvr>
                                        <p:cTn id="123" dur="500" fill="hold"/>
                                        <p:tgtEl>
                                          <p:spTgt spid="56"/>
                                        </p:tgtEl>
                                        <p:attrNameLst>
                                          <p:attrName>ppt_y</p:attrName>
                                        </p:attrNameLst>
                                      </p:cBhvr>
                                      <p:tavLst>
                                        <p:tav tm="0">
                                          <p:val>
                                            <p:strVal val="#ppt_y+.1"/>
                                          </p:val>
                                        </p:tav>
                                        <p:tav tm="100000">
                                          <p:val>
                                            <p:strVal val="#ppt_y"/>
                                          </p:val>
                                        </p:tav>
                                      </p:tavLst>
                                    </p:anim>
                                  </p:childTnLst>
                                </p:cTn>
                              </p:par>
                            </p:childTnLst>
                          </p:cTn>
                        </p:par>
                        <p:par>
                          <p:cTn id="124" fill="hold">
                            <p:stCondLst>
                              <p:cond delay="7000"/>
                            </p:stCondLst>
                            <p:childTnLst>
                              <p:par>
                                <p:cTn id="125" presetID="42" presetClass="entr" presetSubtype="0" fill="hold" grpId="0" nodeType="after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fade">
                                      <p:cBhvr>
                                        <p:cTn id="127" dur="500"/>
                                        <p:tgtEl>
                                          <p:spTgt spid="57"/>
                                        </p:tgtEl>
                                      </p:cBhvr>
                                    </p:animEffect>
                                    <p:anim calcmode="lin" valueType="num">
                                      <p:cBhvr>
                                        <p:cTn id="128" dur="500" fill="hold"/>
                                        <p:tgtEl>
                                          <p:spTgt spid="57"/>
                                        </p:tgtEl>
                                        <p:attrNameLst>
                                          <p:attrName>ppt_x</p:attrName>
                                        </p:attrNameLst>
                                      </p:cBhvr>
                                      <p:tavLst>
                                        <p:tav tm="0">
                                          <p:val>
                                            <p:strVal val="#ppt_x"/>
                                          </p:val>
                                        </p:tav>
                                        <p:tav tm="100000">
                                          <p:val>
                                            <p:strVal val="#ppt_x"/>
                                          </p:val>
                                        </p:tav>
                                      </p:tavLst>
                                    </p:anim>
                                    <p:anim calcmode="lin" valueType="num">
                                      <p:cBhvr>
                                        <p:cTn id="129" dur="500" fill="hold"/>
                                        <p:tgtEl>
                                          <p:spTgt spid="57"/>
                                        </p:tgtEl>
                                        <p:attrNameLst>
                                          <p:attrName>ppt_y</p:attrName>
                                        </p:attrNameLst>
                                      </p:cBhvr>
                                      <p:tavLst>
                                        <p:tav tm="0">
                                          <p:val>
                                            <p:strVal val="#ppt_y+.1"/>
                                          </p:val>
                                        </p:tav>
                                        <p:tav tm="100000">
                                          <p:val>
                                            <p:strVal val="#ppt_y"/>
                                          </p:val>
                                        </p:tav>
                                      </p:tavLst>
                                    </p:anim>
                                  </p:childTnLst>
                                </p:cTn>
                              </p:par>
                            </p:childTnLst>
                          </p:cTn>
                        </p:par>
                        <p:par>
                          <p:cTn id="130" fill="hold">
                            <p:stCondLst>
                              <p:cond delay="7500"/>
                            </p:stCondLst>
                            <p:childTnLst>
                              <p:par>
                                <p:cTn id="131" presetID="42" presetClass="entr" presetSubtype="0" fill="hold" nodeType="afterEffect">
                                  <p:stCondLst>
                                    <p:cond delay="0"/>
                                  </p:stCondLst>
                                  <p:childTnLst>
                                    <p:set>
                                      <p:cBhvr>
                                        <p:cTn id="132" dur="1" fill="hold">
                                          <p:stCondLst>
                                            <p:cond delay="0"/>
                                          </p:stCondLst>
                                        </p:cTn>
                                        <p:tgtEl>
                                          <p:spTgt spid="58"/>
                                        </p:tgtEl>
                                        <p:attrNameLst>
                                          <p:attrName>style.visibility</p:attrName>
                                        </p:attrNameLst>
                                      </p:cBhvr>
                                      <p:to>
                                        <p:strVal val="visible"/>
                                      </p:to>
                                    </p:set>
                                    <p:animEffect transition="in" filter="fade">
                                      <p:cBhvr>
                                        <p:cTn id="133" dur="500"/>
                                        <p:tgtEl>
                                          <p:spTgt spid="58"/>
                                        </p:tgtEl>
                                      </p:cBhvr>
                                    </p:animEffect>
                                    <p:anim calcmode="lin" valueType="num">
                                      <p:cBhvr>
                                        <p:cTn id="134" dur="500" fill="hold"/>
                                        <p:tgtEl>
                                          <p:spTgt spid="58"/>
                                        </p:tgtEl>
                                        <p:attrNameLst>
                                          <p:attrName>ppt_x</p:attrName>
                                        </p:attrNameLst>
                                      </p:cBhvr>
                                      <p:tavLst>
                                        <p:tav tm="0">
                                          <p:val>
                                            <p:strVal val="#ppt_x"/>
                                          </p:val>
                                        </p:tav>
                                        <p:tav tm="100000">
                                          <p:val>
                                            <p:strVal val="#ppt_x"/>
                                          </p:val>
                                        </p:tav>
                                      </p:tavLst>
                                    </p:anim>
                                    <p:anim calcmode="lin" valueType="num">
                                      <p:cBhvr>
                                        <p:cTn id="135" dur="500" fill="hold"/>
                                        <p:tgtEl>
                                          <p:spTgt spid="58"/>
                                        </p:tgtEl>
                                        <p:attrNameLst>
                                          <p:attrName>ppt_y</p:attrName>
                                        </p:attrNameLst>
                                      </p:cBhvr>
                                      <p:tavLst>
                                        <p:tav tm="0">
                                          <p:val>
                                            <p:strVal val="#ppt_y+.1"/>
                                          </p:val>
                                        </p:tav>
                                        <p:tav tm="100000">
                                          <p:val>
                                            <p:strVal val="#ppt_y"/>
                                          </p:val>
                                        </p:tav>
                                      </p:tavLst>
                                    </p:anim>
                                  </p:childTnLst>
                                </p:cTn>
                              </p:par>
                            </p:childTnLst>
                          </p:cTn>
                        </p:par>
                        <p:par>
                          <p:cTn id="136" fill="hold">
                            <p:stCondLst>
                              <p:cond delay="8000"/>
                            </p:stCondLst>
                            <p:childTnLst>
                              <p:par>
                                <p:cTn id="137" presetID="42" presetClass="entr" presetSubtype="0" fill="hold" grpId="0" nodeType="after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fade">
                                      <p:cBhvr>
                                        <p:cTn id="139" dur="500"/>
                                        <p:tgtEl>
                                          <p:spTgt spid="61"/>
                                        </p:tgtEl>
                                      </p:cBhvr>
                                    </p:animEffect>
                                    <p:anim calcmode="lin" valueType="num">
                                      <p:cBhvr>
                                        <p:cTn id="140" dur="500" fill="hold"/>
                                        <p:tgtEl>
                                          <p:spTgt spid="61"/>
                                        </p:tgtEl>
                                        <p:attrNameLst>
                                          <p:attrName>ppt_x</p:attrName>
                                        </p:attrNameLst>
                                      </p:cBhvr>
                                      <p:tavLst>
                                        <p:tav tm="0">
                                          <p:val>
                                            <p:strVal val="#ppt_x"/>
                                          </p:val>
                                        </p:tav>
                                        <p:tav tm="100000">
                                          <p:val>
                                            <p:strVal val="#ppt_x"/>
                                          </p:val>
                                        </p:tav>
                                      </p:tavLst>
                                    </p:anim>
                                    <p:anim calcmode="lin" valueType="num">
                                      <p:cBhvr>
                                        <p:cTn id="141" dur="500" fill="hold"/>
                                        <p:tgtEl>
                                          <p:spTgt spid="61"/>
                                        </p:tgtEl>
                                        <p:attrNameLst>
                                          <p:attrName>ppt_y</p:attrName>
                                        </p:attrNameLst>
                                      </p:cBhvr>
                                      <p:tavLst>
                                        <p:tav tm="0">
                                          <p:val>
                                            <p:strVal val="#ppt_y+.1"/>
                                          </p:val>
                                        </p:tav>
                                        <p:tav tm="100000">
                                          <p:val>
                                            <p:strVal val="#ppt_y"/>
                                          </p:val>
                                        </p:tav>
                                      </p:tavLst>
                                    </p:anim>
                                  </p:childTnLst>
                                </p:cTn>
                              </p:par>
                            </p:childTnLst>
                          </p:cTn>
                        </p:par>
                        <p:par>
                          <p:cTn id="142" fill="hold">
                            <p:stCondLst>
                              <p:cond delay="8500"/>
                            </p:stCondLst>
                            <p:childTnLst>
                              <p:par>
                                <p:cTn id="143" presetID="42" presetClass="entr" presetSubtype="0" fill="hold" grpId="0" nodeType="after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fade">
                                      <p:cBhvr>
                                        <p:cTn id="145" dur="500"/>
                                        <p:tgtEl>
                                          <p:spTgt spid="62"/>
                                        </p:tgtEl>
                                      </p:cBhvr>
                                    </p:animEffect>
                                    <p:anim calcmode="lin" valueType="num">
                                      <p:cBhvr>
                                        <p:cTn id="146" dur="500" fill="hold"/>
                                        <p:tgtEl>
                                          <p:spTgt spid="62"/>
                                        </p:tgtEl>
                                        <p:attrNameLst>
                                          <p:attrName>ppt_x</p:attrName>
                                        </p:attrNameLst>
                                      </p:cBhvr>
                                      <p:tavLst>
                                        <p:tav tm="0">
                                          <p:val>
                                            <p:strVal val="#ppt_x"/>
                                          </p:val>
                                        </p:tav>
                                        <p:tav tm="100000">
                                          <p:val>
                                            <p:strVal val="#ppt_x"/>
                                          </p:val>
                                        </p:tav>
                                      </p:tavLst>
                                    </p:anim>
                                    <p:anim calcmode="lin" valueType="num">
                                      <p:cBhvr>
                                        <p:cTn id="147" dur="500" fill="hold"/>
                                        <p:tgtEl>
                                          <p:spTgt spid="62"/>
                                        </p:tgtEl>
                                        <p:attrNameLst>
                                          <p:attrName>ppt_y</p:attrName>
                                        </p:attrNameLst>
                                      </p:cBhvr>
                                      <p:tavLst>
                                        <p:tav tm="0">
                                          <p:val>
                                            <p:strVal val="#ppt_y+.1"/>
                                          </p:val>
                                        </p:tav>
                                        <p:tav tm="100000">
                                          <p:val>
                                            <p:strVal val="#ppt_y"/>
                                          </p:val>
                                        </p:tav>
                                      </p:tavLst>
                                    </p:anim>
                                  </p:childTnLst>
                                </p:cTn>
                              </p:par>
                            </p:childTnLst>
                          </p:cTn>
                        </p:par>
                        <p:par>
                          <p:cTn id="148" fill="hold">
                            <p:stCondLst>
                              <p:cond delay="9000"/>
                            </p:stCondLst>
                            <p:childTnLst>
                              <p:par>
                                <p:cTn id="149" presetID="42" presetClass="entr" presetSubtype="0" fill="hold" grpId="0" nodeType="after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fade">
                                      <p:cBhvr>
                                        <p:cTn id="151" dur="500"/>
                                        <p:tgtEl>
                                          <p:spTgt spid="63"/>
                                        </p:tgtEl>
                                      </p:cBhvr>
                                    </p:animEffect>
                                    <p:anim calcmode="lin" valueType="num">
                                      <p:cBhvr>
                                        <p:cTn id="152" dur="500" fill="hold"/>
                                        <p:tgtEl>
                                          <p:spTgt spid="63"/>
                                        </p:tgtEl>
                                        <p:attrNameLst>
                                          <p:attrName>ppt_x</p:attrName>
                                        </p:attrNameLst>
                                      </p:cBhvr>
                                      <p:tavLst>
                                        <p:tav tm="0">
                                          <p:val>
                                            <p:strVal val="#ppt_x"/>
                                          </p:val>
                                        </p:tav>
                                        <p:tav tm="100000">
                                          <p:val>
                                            <p:strVal val="#ppt_x"/>
                                          </p:val>
                                        </p:tav>
                                      </p:tavLst>
                                    </p:anim>
                                    <p:anim calcmode="lin" valueType="num">
                                      <p:cBhvr>
                                        <p:cTn id="153" dur="500" fill="hold"/>
                                        <p:tgtEl>
                                          <p:spTgt spid="63"/>
                                        </p:tgtEl>
                                        <p:attrNameLst>
                                          <p:attrName>ppt_y</p:attrName>
                                        </p:attrNameLst>
                                      </p:cBhvr>
                                      <p:tavLst>
                                        <p:tav tm="0">
                                          <p:val>
                                            <p:strVal val="#ppt_y+.1"/>
                                          </p:val>
                                        </p:tav>
                                        <p:tav tm="100000">
                                          <p:val>
                                            <p:strVal val="#ppt_y"/>
                                          </p:val>
                                        </p:tav>
                                      </p:tavLst>
                                    </p:anim>
                                  </p:childTnLst>
                                </p:cTn>
                              </p:par>
                            </p:childTnLst>
                          </p:cTn>
                        </p:par>
                        <p:par>
                          <p:cTn id="154" fill="hold">
                            <p:stCondLst>
                              <p:cond delay="9500"/>
                            </p:stCondLst>
                            <p:childTnLst>
                              <p:par>
                                <p:cTn id="155" presetID="42" presetClass="entr" presetSubtype="0" fill="hold" grpId="0" nodeType="afterEffect">
                                  <p:stCondLst>
                                    <p:cond delay="0"/>
                                  </p:stCondLst>
                                  <p:childTnLst>
                                    <p:set>
                                      <p:cBhvr>
                                        <p:cTn id="156" dur="1" fill="hold">
                                          <p:stCondLst>
                                            <p:cond delay="0"/>
                                          </p:stCondLst>
                                        </p:cTn>
                                        <p:tgtEl>
                                          <p:spTgt spid="64"/>
                                        </p:tgtEl>
                                        <p:attrNameLst>
                                          <p:attrName>style.visibility</p:attrName>
                                        </p:attrNameLst>
                                      </p:cBhvr>
                                      <p:to>
                                        <p:strVal val="visible"/>
                                      </p:to>
                                    </p:set>
                                    <p:animEffect transition="in" filter="fade">
                                      <p:cBhvr>
                                        <p:cTn id="157" dur="500"/>
                                        <p:tgtEl>
                                          <p:spTgt spid="64"/>
                                        </p:tgtEl>
                                      </p:cBhvr>
                                    </p:animEffect>
                                    <p:anim calcmode="lin" valueType="num">
                                      <p:cBhvr>
                                        <p:cTn id="158" dur="500" fill="hold"/>
                                        <p:tgtEl>
                                          <p:spTgt spid="64"/>
                                        </p:tgtEl>
                                        <p:attrNameLst>
                                          <p:attrName>ppt_x</p:attrName>
                                        </p:attrNameLst>
                                      </p:cBhvr>
                                      <p:tavLst>
                                        <p:tav tm="0">
                                          <p:val>
                                            <p:strVal val="#ppt_x"/>
                                          </p:val>
                                        </p:tav>
                                        <p:tav tm="100000">
                                          <p:val>
                                            <p:strVal val="#ppt_x"/>
                                          </p:val>
                                        </p:tav>
                                      </p:tavLst>
                                    </p:anim>
                                    <p:anim calcmode="lin" valueType="num">
                                      <p:cBhvr>
                                        <p:cTn id="159" dur="500" fill="hold"/>
                                        <p:tgtEl>
                                          <p:spTgt spid="64"/>
                                        </p:tgtEl>
                                        <p:attrNameLst>
                                          <p:attrName>ppt_y</p:attrName>
                                        </p:attrNameLst>
                                      </p:cBhvr>
                                      <p:tavLst>
                                        <p:tav tm="0">
                                          <p:val>
                                            <p:strVal val="#ppt_y+.1"/>
                                          </p:val>
                                        </p:tav>
                                        <p:tav tm="100000">
                                          <p:val>
                                            <p:strVal val="#ppt_y"/>
                                          </p:val>
                                        </p:tav>
                                      </p:tavLst>
                                    </p:anim>
                                  </p:childTnLst>
                                </p:cTn>
                              </p:par>
                            </p:childTnLst>
                          </p:cTn>
                        </p:par>
                        <p:par>
                          <p:cTn id="160" fill="hold">
                            <p:stCondLst>
                              <p:cond delay="10000"/>
                            </p:stCondLst>
                            <p:childTnLst>
                              <p:par>
                                <p:cTn id="161" presetID="42" presetClass="entr" presetSubtype="0" fill="hold" nodeType="afterEffect">
                                  <p:stCondLst>
                                    <p:cond delay="0"/>
                                  </p:stCondLst>
                                  <p:childTnLst>
                                    <p:set>
                                      <p:cBhvr>
                                        <p:cTn id="162" dur="1" fill="hold">
                                          <p:stCondLst>
                                            <p:cond delay="0"/>
                                          </p:stCondLst>
                                        </p:cTn>
                                        <p:tgtEl>
                                          <p:spTgt spid="65"/>
                                        </p:tgtEl>
                                        <p:attrNameLst>
                                          <p:attrName>style.visibility</p:attrName>
                                        </p:attrNameLst>
                                      </p:cBhvr>
                                      <p:to>
                                        <p:strVal val="visible"/>
                                      </p:to>
                                    </p:set>
                                    <p:animEffect transition="in" filter="fade">
                                      <p:cBhvr>
                                        <p:cTn id="163" dur="500"/>
                                        <p:tgtEl>
                                          <p:spTgt spid="65"/>
                                        </p:tgtEl>
                                      </p:cBhvr>
                                    </p:animEffect>
                                    <p:anim calcmode="lin" valueType="num">
                                      <p:cBhvr>
                                        <p:cTn id="164" dur="500" fill="hold"/>
                                        <p:tgtEl>
                                          <p:spTgt spid="65"/>
                                        </p:tgtEl>
                                        <p:attrNameLst>
                                          <p:attrName>ppt_x</p:attrName>
                                        </p:attrNameLst>
                                      </p:cBhvr>
                                      <p:tavLst>
                                        <p:tav tm="0">
                                          <p:val>
                                            <p:strVal val="#ppt_x"/>
                                          </p:val>
                                        </p:tav>
                                        <p:tav tm="100000">
                                          <p:val>
                                            <p:strVal val="#ppt_x"/>
                                          </p:val>
                                        </p:tav>
                                      </p:tavLst>
                                    </p:anim>
                                    <p:anim calcmode="lin" valueType="num">
                                      <p:cBhvr>
                                        <p:cTn id="165" dur="500" fill="hold"/>
                                        <p:tgtEl>
                                          <p:spTgt spid="65"/>
                                        </p:tgtEl>
                                        <p:attrNameLst>
                                          <p:attrName>ppt_y</p:attrName>
                                        </p:attrNameLst>
                                      </p:cBhvr>
                                      <p:tavLst>
                                        <p:tav tm="0">
                                          <p:val>
                                            <p:strVal val="#ppt_y+.1"/>
                                          </p:val>
                                        </p:tav>
                                        <p:tav tm="100000">
                                          <p:val>
                                            <p:strVal val="#ppt_y"/>
                                          </p:val>
                                        </p:tav>
                                      </p:tavLst>
                                    </p:anim>
                                  </p:childTnLst>
                                </p:cTn>
                              </p:par>
                            </p:childTnLst>
                          </p:cTn>
                        </p:par>
                        <p:par>
                          <p:cTn id="166" fill="hold">
                            <p:stCondLst>
                              <p:cond delay="10500"/>
                            </p:stCondLst>
                            <p:childTnLst>
                              <p:par>
                                <p:cTn id="167" presetID="42" presetClass="entr" presetSubtype="0" fill="hold" grpId="0" nodeType="afterEffect">
                                  <p:stCondLst>
                                    <p:cond delay="0"/>
                                  </p:stCondLst>
                                  <p:childTnLst>
                                    <p:set>
                                      <p:cBhvr>
                                        <p:cTn id="168" dur="1" fill="hold">
                                          <p:stCondLst>
                                            <p:cond delay="0"/>
                                          </p:stCondLst>
                                        </p:cTn>
                                        <p:tgtEl>
                                          <p:spTgt spid="68"/>
                                        </p:tgtEl>
                                        <p:attrNameLst>
                                          <p:attrName>style.visibility</p:attrName>
                                        </p:attrNameLst>
                                      </p:cBhvr>
                                      <p:to>
                                        <p:strVal val="visible"/>
                                      </p:to>
                                    </p:set>
                                    <p:animEffect transition="in" filter="fade">
                                      <p:cBhvr>
                                        <p:cTn id="169" dur="500"/>
                                        <p:tgtEl>
                                          <p:spTgt spid="68"/>
                                        </p:tgtEl>
                                      </p:cBhvr>
                                    </p:animEffect>
                                    <p:anim calcmode="lin" valueType="num">
                                      <p:cBhvr>
                                        <p:cTn id="170" dur="500" fill="hold"/>
                                        <p:tgtEl>
                                          <p:spTgt spid="68"/>
                                        </p:tgtEl>
                                        <p:attrNameLst>
                                          <p:attrName>ppt_x</p:attrName>
                                        </p:attrNameLst>
                                      </p:cBhvr>
                                      <p:tavLst>
                                        <p:tav tm="0">
                                          <p:val>
                                            <p:strVal val="#ppt_x"/>
                                          </p:val>
                                        </p:tav>
                                        <p:tav tm="100000">
                                          <p:val>
                                            <p:strVal val="#ppt_x"/>
                                          </p:val>
                                        </p:tav>
                                      </p:tavLst>
                                    </p:anim>
                                    <p:anim calcmode="lin" valueType="num">
                                      <p:cBhvr>
                                        <p:cTn id="171" dur="500" fill="hold"/>
                                        <p:tgtEl>
                                          <p:spTgt spid="68"/>
                                        </p:tgtEl>
                                        <p:attrNameLst>
                                          <p:attrName>ppt_y</p:attrName>
                                        </p:attrNameLst>
                                      </p:cBhvr>
                                      <p:tavLst>
                                        <p:tav tm="0">
                                          <p:val>
                                            <p:strVal val="#ppt_y+.1"/>
                                          </p:val>
                                        </p:tav>
                                        <p:tav tm="100000">
                                          <p:val>
                                            <p:strVal val="#ppt_y"/>
                                          </p:val>
                                        </p:tav>
                                      </p:tavLst>
                                    </p:anim>
                                  </p:childTnLst>
                                </p:cTn>
                              </p:par>
                            </p:childTnLst>
                          </p:cTn>
                        </p:par>
                        <p:par>
                          <p:cTn id="172" fill="hold">
                            <p:stCondLst>
                              <p:cond delay="11000"/>
                            </p:stCondLst>
                            <p:childTnLst>
                              <p:par>
                                <p:cTn id="173" presetID="42" presetClass="entr" presetSubtype="0" fill="hold" grpId="0" nodeType="afterEffect">
                                  <p:stCondLst>
                                    <p:cond delay="0"/>
                                  </p:stCondLst>
                                  <p:childTnLst>
                                    <p:set>
                                      <p:cBhvr>
                                        <p:cTn id="174" dur="1" fill="hold">
                                          <p:stCondLst>
                                            <p:cond delay="0"/>
                                          </p:stCondLst>
                                        </p:cTn>
                                        <p:tgtEl>
                                          <p:spTgt spid="76"/>
                                        </p:tgtEl>
                                        <p:attrNameLst>
                                          <p:attrName>style.visibility</p:attrName>
                                        </p:attrNameLst>
                                      </p:cBhvr>
                                      <p:to>
                                        <p:strVal val="visible"/>
                                      </p:to>
                                    </p:set>
                                    <p:animEffect transition="in" filter="fade">
                                      <p:cBhvr>
                                        <p:cTn id="175" dur="500"/>
                                        <p:tgtEl>
                                          <p:spTgt spid="76"/>
                                        </p:tgtEl>
                                      </p:cBhvr>
                                    </p:animEffect>
                                    <p:anim calcmode="lin" valueType="num">
                                      <p:cBhvr>
                                        <p:cTn id="176" dur="500" fill="hold"/>
                                        <p:tgtEl>
                                          <p:spTgt spid="76"/>
                                        </p:tgtEl>
                                        <p:attrNameLst>
                                          <p:attrName>ppt_x</p:attrName>
                                        </p:attrNameLst>
                                      </p:cBhvr>
                                      <p:tavLst>
                                        <p:tav tm="0">
                                          <p:val>
                                            <p:strVal val="#ppt_x"/>
                                          </p:val>
                                        </p:tav>
                                        <p:tav tm="100000">
                                          <p:val>
                                            <p:strVal val="#ppt_x"/>
                                          </p:val>
                                        </p:tav>
                                      </p:tavLst>
                                    </p:anim>
                                    <p:anim calcmode="lin" valueType="num">
                                      <p:cBhvr>
                                        <p:cTn id="177" dur="500" fill="hold"/>
                                        <p:tgtEl>
                                          <p:spTgt spid="76"/>
                                        </p:tgtEl>
                                        <p:attrNameLst>
                                          <p:attrName>ppt_y</p:attrName>
                                        </p:attrNameLst>
                                      </p:cBhvr>
                                      <p:tavLst>
                                        <p:tav tm="0">
                                          <p:val>
                                            <p:strVal val="#ppt_y+.1"/>
                                          </p:val>
                                        </p:tav>
                                        <p:tav tm="100000">
                                          <p:val>
                                            <p:strVal val="#ppt_y"/>
                                          </p:val>
                                        </p:tav>
                                      </p:tavLst>
                                    </p:anim>
                                  </p:childTnLst>
                                </p:cTn>
                              </p:par>
                            </p:childTnLst>
                          </p:cTn>
                        </p:par>
                        <p:par>
                          <p:cTn id="178" fill="hold">
                            <p:stCondLst>
                              <p:cond delay="11500"/>
                            </p:stCondLst>
                            <p:childTnLst>
                              <p:par>
                                <p:cTn id="179" presetID="42" presetClass="entr" presetSubtype="0" fill="hold" grpId="0" nodeType="afterEffect">
                                  <p:stCondLst>
                                    <p:cond delay="0"/>
                                  </p:stCondLst>
                                  <p:childTnLst>
                                    <p:set>
                                      <p:cBhvr>
                                        <p:cTn id="180" dur="1" fill="hold">
                                          <p:stCondLst>
                                            <p:cond delay="0"/>
                                          </p:stCondLst>
                                        </p:cTn>
                                        <p:tgtEl>
                                          <p:spTgt spid="77"/>
                                        </p:tgtEl>
                                        <p:attrNameLst>
                                          <p:attrName>style.visibility</p:attrName>
                                        </p:attrNameLst>
                                      </p:cBhvr>
                                      <p:to>
                                        <p:strVal val="visible"/>
                                      </p:to>
                                    </p:set>
                                    <p:animEffect transition="in" filter="fade">
                                      <p:cBhvr>
                                        <p:cTn id="181" dur="500"/>
                                        <p:tgtEl>
                                          <p:spTgt spid="77"/>
                                        </p:tgtEl>
                                      </p:cBhvr>
                                    </p:animEffect>
                                    <p:anim calcmode="lin" valueType="num">
                                      <p:cBhvr>
                                        <p:cTn id="182" dur="500" fill="hold"/>
                                        <p:tgtEl>
                                          <p:spTgt spid="77"/>
                                        </p:tgtEl>
                                        <p:attrNameLst>
                                          <p:attrName>ppt_x</p:attrName>
                                        </p:attrNameLst>
                                      </p:cBhvr>
                                      <p:tavLst>
                                        <p:tav tm="0">
                                          <p:val>
                                            <p:strVal val="#ppt_x"/>
                                          </p:val>
                                        </p:tav>
                                        <p:tav tm="100000">
                                          <p:val>
                                            <p:strVal val="#ppt_x"/>
                                          </p:val>
                                        </p:tav>
                                      </p:tavLst>
                                    </p:anim>
                                    <p:anim calcmode="lin" valueType="num">
                                      <p:cBhvr>
                                        <p:cTn id="183" dur="500" fill="hold"/>
                                        <p:tgtEl>
                                          <p:spTgt spid="77"/>
                                        </p:tgtEl>
                                        <p:attrNameLst>
                                          <p:attrName>ppt_y</p:attrName>
                                        </p:attrNameLst>
                                      </p:cBhvr>
                                      <p:tavLst>
                                        <p:tav tm="0">
                                          <p:val>
                                            <p:strVal val="#ppt_y+.1"/>
                                          </p:val>
                                        </p:tav>
                                        <p:tav tm="100000">
                                          <p:val>
                                            <p:strVal val="#ppt_y"/>
                                          </p:val>
                                        </p:tav>
                                      </p:tavLst>
                                    </p:anim>
                                  </p:childTnLst>
                                </p:cTn>
                              </p:par>
                            </p:childTnLst>
                          </p:cTn>
                        </p:par>
                        <p:par>
                          <p:cTn id="184" fill="hold">
                            <p:stCondLst>
                              <p:cond delay="12000"/>
                            </p:stCondLst>
                            <p:childTnLst>
                              <p:par>
                                <p:cTn id="185" presetID="42" presetClass="entr" presetSubtype="0" fill="hold" grpId="0" nodeType="afterEffect">
                                  <p:stCondLst>
                                    <p:cond delay="0"/>
                                  </p:stCondLst>
                                  <p:childTnLst>
                                    <p:set>
                                      <p:cBhvr>
                                        <p:cTn id="186" dur="1" fill="hold">
                                          <p:stCondLst>
                                            <p:cond delay="0"/>
                                          </p:stCondLst>
                                        </p:cTn>
                                        <p:tgtEl>
                                          <p:spTgt spid="78"/>
                                        </p:tgtEl>
                                        <p:attrNameLst>
                                          <p:attrName>style.visibility</p:attrName>
                                        </p:attrNameLst>
                                      </p:cBhvr>
                                      <p:to>
                                        <p:strVal val="visible"/>
                                      </p:to>
                                    </p:set>
                                    <p:animEffect transition="in" filter="fade">
                                      <p:cBhvr>
                                        <p:cTn id="187" dur="500"/>
                                        <p:tgtEl>
                                          <p:spTgt spid="78"/>
                                        </p:tgtEl>
                                      </p:cBhvr>
                                    </p:animEffect>
                                    <p:anim calcmode="lin" valueType="num">
                                      <p:cBhvr>
                                        <p:cTn id="188" dur="500" fill="hold"/>
                                        <p:tgtEl>
                                          <p:spTgt spid="78"/>
                                        </p:tgtEl>
                                        <p:attrNameLst>
                                          <p:attrName>ppt_x</p:attrName>
                                        </p:attrNameLst>
                                      </p:cBhvr>
                                      <p:tavLst>
                                        <p:tav tm="0">
                                          <p:val>
                                            <p:strVal val="#ppt_x"/>
                                          </p:val>
                                        </p:tav>
                                        <p:tav tm="100000">
                                          <p:val>
                                            <p:strVal val="#ppt_x"/>
                                          </p:val>
                                        </p:tav>
                                      </p:tavLst>
                                    </p:anim>
                                    <p:anim calcmode="lin" valueType="num">
                                      <p:cBhvr>
                                        <p:cTn id="189" dur="500" fill="hold"/>
                                        <p:tgtEl>
                                          <p:spTgt spid="78"/>
                                        </p:tgtEl>
                                        <p:attrNameLst>
                                          <p:attrName>ppt_y</p:attrName>
                                        </p:attrNameLst>
                                      </p:cBhvr>
                                      <p:tavLst>
                                        <p:tav tm="0">
                                          <p:val>
                                            <p:strVal val="#ppt_y+.1"/>
                                          </p:val>
                                        </p:tav>
                                        <p:tav tm="100000">
                                          <p:val>
                                            <p:strVal val="#ppt_y"/>
                                          </p:val>
                                        </p:tav>
                                      </p:tavLst>
                                    </p:anim>
                                  </p:childTnLst>
                                </p:cTn>
                              </p:par>
                            </p:childTnLst>
                          </p:cTn>
                        </p:par>
                        <p:par>
                          <p:cTn id="190" fill="hold">
                            <p:stCondLst>
                              <p:cond delay="12500"/>
                            </p:stCondLst>
                            <p:childTnLst>
                              <p:par>
                                <p:cTn id="191" presetID="42" presetClass="entr" presetSubtype="0" fill="hold" nodeType="afterEffect">
                                  <p:stCondLst>
                                    <p:cond delay="0"/>
                                  </p:stCondLst>
                                  <p:childTnLst>
                                    <p:set>
                                      <p:cBhvr>
                                        <p:cTn id="192" dur="1" fill="hold">
                                          <p:stCondLst>
                                            <p:cond delay="0"/>
                                          </p:stCondLst>
                                        </p:cTn>
                                        <p:tgtEl>
                                          <p:spTgt spid="79"/>
                                        </p:tgtEl>
                                        <p:attrNameLst>
                                          <p:attrName>style.visibility</p:attrName>
                                        </p:attrNameLst>
                                      </p:cBhvr>
                                      <p:to>
                                        <p:strVal val="visible"/>
                                      </p:to>
                                    </p:set>
                                    <p:animEffect transition="in" filter="fade">
                                      <p:cBhvr>
                                        <p:cTn id="193" dur="500"/>
                                        <p:tgtEl>
                                          <p:spTgt spid="79"/>
                                        </p:tgtEl>
                                      </p:cBhvr>
                                    </p:animEffect>
                                    <p:anim calcmode="lin" valueType="num">
                                      <p:cBhvr>
                                        <p:cTn id="194" dur="500" fill="hold"/>
                                        <p:tgtEl>
                                          <p:spTgt spid="79"/>
                                        </p:tgtEl>
                                        <p:attrNameLst>
                                          <p:attrName>ppt_x</p:attrName>
                                        </p:attrNameLst>
                                      </p:cBhvr>
                                      <p:tavLst>
                                        <p:tav tm="0">
                                          <p:val>
                                            <p:strVal val="#ppt_x"/>
                                          </p:val>
                                        </p:tav>
                                        <p:tav tm="100000">
                                          <p:val>
                                            <p:strVal val="#ppt_x"/>
                                          </p:val>
                                        </p:tav>
                                      </p:tavLst>
                                    </p:anim>
                                    <p:anim calcmode="lin" valueType="num">
                                      <p:cBhvr>
                                        <p:cTn id="195" dur="500" fill="hold"/>
                                        <p:tgtEl>
                                          <p:spTgt spid="79"/>
                                        </p:tgtEl>
                                        <p:attrNameLst>
                                          <p:attrName>ppt_y</p:attrName>
                                        </p:attrNameLst>
                                      </p:cBhvr>
                                      <p:tavLst>
                                        <p:tav tm="0">
                                          <p:val>
                                            <p:strVal val="#ppt_y+.1"/>
                                          </p:val>
                                        </p:tav>
                                        <p:tav tm="100000">
                                          <p:val>
                                            <p:strVal val="#ppt_y"/>
                                          </p:val>
                                        </p:tav>
                                      </p:tavLst>
                                    </p:anim>
                                  </p:childTnLst>
                                </p:cTn>
                              </p:par>
                            </p:childTnLst>
                          </p:cTn>
                        </p:par>
                        <p:par>
                          <p:cTn id="196" fill="hold">
                            <p:stCondLst>
                              <p:cond delay="13000"/>
                            </p:stCondLst>
                            <p:childTnLst>
                              <p:par>
                                <p:cTn id="197" presetID="42" presetClass="entr" presetSubtype="0" fill="hold" grpId="0" nodeType="afterEffect">
                                  <p:stCondLst>
                                    <p:cond delay="0"/>
                                  </p:stCondLst>
                                  <p:childTnLst>
                                    <p:set>
                                      <p:cBhvr>
                                        <p:cTn id="198" dur="1" fill="hold">
                                          <p:stCondLst>
                                            <p:cond delay="0"/>
                                          </p:stCondLst>
                                        </p:cTn>
                                        <p:tgtEl>
                                          <p:spTgt spid="82"/>
                                        </p:tgtEl>
                                        <p:attrNameLst>
                                          <p:attrName>style.visibility</p:attrName>
                                        </p:attrNameLst>
                                      </p:cBhvr>
                                      <p:to>
                                        <p:strVal val="visible"/>
                                      </p:to>
                                    </p:set>
                                    <p:animEffect transition="in" filter="fade">
                                      <p:cBhvr>
                                        <p:cTn id="199" dur="500"/>
                                        <p:tgtEl>
                                          <p:spTgt spid="82"/>
                                        </p:tgtEl>
                                      </p:cBhvr>
                                    </p:animEffect>
                                    <p:anim calcmode="lin" valueType="num">
                                      <p:cBhvr>
                                        <p:cTn id="200" dur="500" fill="hold"/>
                                        <p:tgtEl>
                                          <p:spTgt spid="82"/>
                                        </p:tgtEl>
                                        <p:attrNameLst>
                                          <p:attrName>ppt_x</p:attrName>
                                        </p:attrNameLst>
                                      </p:cBhvr>
                                      <p:tavLst>
                                        <p:tav tm="0">
                                          <p:val>
                                            <p:strVal val="#ppt_x"/>
                                          </p:val>
                                        </p:tav>
                                        <p:tav tm="100000">
                                          <p:val>
                                            <p:strVal val="#ppt_x"/>
                                          </p:val>
                                        </p:tav>
                                      </p:tavLst>
                                    </p:anim>
                                    <p:anim calcmode="lin" valueType="num">
                                      <p:cBhvr>
                                        <p:cTn id="201"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P spid="54" grpId="0"/>
      <p:bldP spid="55" grpId="0" animBg="1"/>
      <p:bldP spid="56" grpId="0" animBg="1"/>
      <p:bldP spid="57" grpId="0"/>
      <p:bldP spid="61" grpId="0"/>
      <p:bldP spid="62" grpId="0" animBg="1"/>
      <p:bldP spid="63" grpId="0" animBg="1"/>
      <p:bldP spid="64" grpId="0"/>
      <p:bldP spid="68" grpId="0"/>
      <p:bldP spid="76" grpId="0" bldLvl="0" animBg="1"/>
      <p:bldP spid="77" grpId="0" bldLvl="0" animBg="1"/>
      <p:bldP spid="78" grpId="0"/>
      <p:bldP spid="82" grpId="0"/>
      <p:bldP spid="3" grpId="0" animBg="1"/>
      <p:bldP spid="8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29"/>
          <p:cNvSpPr txBox="1"/>
          <p:nvPr/>
        </p:nvSpPr>
        <p:spPr>
          <a:xfrm>
            <a:off x="1206312" y="4227050"/>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rPr>
              <a:t>点击输入简要文字内容，文字内容需概括精炼，不用多余的文字修饰，言简意赅的说明分项内容</a:t>
            </a:r>
            <a:r>
              <a:rPr lang="en-US" altLang="zh-CN" sz="1335" dirty="0">
                <a:solidFill>
                  <a:schemeClr val="tx1">
                    <a:lumMod val="75000"/>
                    <a:lumOff val="25000"/>
                  </a:schemeClr>
                </a:solidFill>
              </a:rPr>
              <a:t>……</a:t>
            </a:r>
          </a:p>
        </p:txBody>
      </p:sp>
      <p:sp>
        <p:nvSpPr>
          <p:cNvPr id="26" name="TextBox 31"/>
          <p:cNvSpPr txBox="1"/>
          <p:nvPr/>
        </p:nvSpPr>
        <p:spPr>
          <a:xfrm>
            <a:off x="3883346" y="4227050"/>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rPr>
              <a:t>点击输入简要文字内容，文字内容需概括精炼，不用多余的文字修饰，言简意赅的说明分项内容</a:t>
            </a:r>
            <a:r>
              <a:rPr lang="en-US" altLang="zh-CN" sz="1335" dirty="0">
                <a:solidFill>
                  <a:schemeClr val="tx1">
                    <a:lumMod val="75000"/>
                    <a:lumOff val="25000"/>
                  </a:schemeClr>
                </a:solidFill>
              </a:rPr>
              <a:t>……</a:t>
            </a:r>
          </a:p>
        </p:txBody>
      </p:sp>
      <p:sp>
        <p:nvSpPr>
          <p:cNvPr id="27" name="TextBox 32"/>
          <p:cNvSpPr txBox="1"/>
          <p:nvPr/>
        </p:nvSpPr>
        <p:spPr>
          <a:xfrm>
            <a:off x="6542816" y="4237670"/>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rPr>
              <a:t>点击输入简要文字内容，文字内容需概括精炼，不用多余的文字修饰，言简意赅的说明分项内容</a:t>
            </a:r>
            <a:r>
              <a:rPr lang="en-US" altLang="zh-CN" sz="1335" dirty="0">
                <a:solidFill>
                  <a:schemeClr val="tx1">
                    <a:lumMod val="75000"/>
                    <a:lumOff val="25000"/>
                  </a:schemeClr>
                </a:solidFill>
              </a:rPr>
              <a:t>……</a:t>
            </a:r>
          </a:p>
        </p:txBody>
      </p:sp>
      <p:sp>
        <p:nvSpPr>
          <p:cNvPr id="30" name="TextBox 33"/>
          <p:cNvSpPr txBox="1"/>
          <p:nvPr/>
        </p:nvSpPr>
        <p:spPr>
          <a:xfrm>
            <a:off x="9160506" y="4237670"/>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rPr>
              <a:t>点击输入简要文字内容，文字内容需概括精炼，不用多余的文字修饰，言简意赅的说明分项内容</a:t>
            </a:r>
            <a:r>
              <a:rPr lang="en-US" altLang="zh-CN" sz="1335" dirty="0">
                <a:solidFill>
                  <a:schemeClr val="tx1">
                    <a:lumMod val="75000"/>
                    <a:lumOff val="25000"/>
                  </a:schemeClr>
                </a:solidFill>
              </a:rPr>
              <a:t>……</a:t>
            </a:r>
          </a:p>
        </p:txBody>
      </p:sp>
      <p:sp>
        <p:nvSpPr>
          <p:cNvPr id="34" name="燕尾形箭头 33"/>
          <p:cNvSpPr/>
          <p:nvPr/>
        </p:nvSpPr>
        <p:spPr>
          <a:xfrm>
            <a:off x="623392" y="2690879"/>
            <a:ext cx="10945216" cy="304800"/>
          </a:xfrm>
          <a:prstGeom prst="notchedRightArrow">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defTabSz="1219200">
              <a:defRPr/>
            </a:pPr>
            <a:endParaRPr lang="zh-CN" altLang="en-US" sz="3320">
              <a:latin typeface="Arial" panose="020B0604020202020204" pitchFamily="34" charset="0"/>
              <a:ea typeface="微软雅黑" panose="020B0503020204020204" pitchFamily="34" charset="-122"/>
              <a:cs typeface="Arial" panose="020B0604020202020204" pitchFamily="34" charset="0"/>
            </a:endParaRPr>
          </a:p>
        </p:txBody>
      </p:sp>
      <p:grpSp>
        <p:nvGrpSpPr>
          <p:cNvPr id="35" name="组合 34"/>
          <p:cNvGrpSpPr/>
          <p:nvPr/>
        </p:nvGrpSpPr>
        <p:grpSpPr>
          <a:xfrm>
            <a:off x="1044102" y="1634762"/>
            <a:ext cx="2263180" cy="2263180"/>
            <a:chOff x="1278794" y="3334906"/>
            <a:chExt cx="914014" cy="914014"/>
          </a:xfrm>
        </p:grpSpPr>
        <p:grpSp>
          <p:nvGrpSpPr>
            <p:cNvPr id="36" name="组合 35"/>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37" name="TextBox 3"/>
            <p:cNvSpPr txBox="1"/>
            <p:nvPr/>
          </p:nvSpPr>
          <p:spPr>
            <a:xfrm>
              <a:off x="1542161" y="3742514"/>
              <a:ext cx="385328" cy="161590"/>
            </a:xfrm>
            <a:prstGeom prst="rect">
              <a:avLst/>
            </a:prstGeom>
            <a:noFill/>
          </p:spPr>
          <p:txBody>
            <a:bodyPr wrap="none" rtlCol="0">
              <a:spAutoFit/>
            </a:bodyPr>
            <a:lstStyle/>
            <a:p>
              <a:pPr algn="ctr"/>
              <a:r>
                <a:rPr lang="zh-CN" altLang="en-US" sz="2000" b="1" dirty="0">
                  <a:latin typeface="微软雅黑" panose="020B0503020204020204" pitchFamily="34" charset="-122"/>
                  <a:ea typeface="微软雅黑" panose="020B0503020204020204" pitchFamily="34" charset="-122"/>
                </a:rPr>
                <a:t>方法一</a:t>
              </a:r>
            </a:p>
          </p:txBody>
        </p:sp>
      </p:grpSp>
      <p:grpSp>
        <p:nvGrpSpPr>
          <p:cNvPr id="41" name="组合 40"/>
          <p:cNvGrpSpPr/>
          <p:nvPr/>
        </p:nvGrpSpPr>
        <p:grpSpPr>
          <a:xfrm>
            <a:off x="3661513" y="1639709"/>
            <a:ext cx="2263180" cy="2263180"/>
            <a:chOff x="1278794" y="3334906"/>
            <a:chExt cx="914014" cy="914014"/>
          </a:xfrm>
        </p:grpSpPr>
        <p:grpSp>
          <p:nvGrpSpPr>
            <p:cNvPr id="42" name="组合 41"/>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43" name="TextBox 8"/>
            <p:cNvSpPr txBox="1"/>
            <p:nvPr/>
          </p:nvSpPr>
          <p:spPr>
            <a:xfrm>
              <a:off x="1542161" y="3740516"/>
              <a:ext cx="385328" cy="161590"/>
            </a:xfrm>
            <a:prstGeom prst="rect">
              <a:avLst/>
            </a:prstGeom>
            <a:noFill/>
          </p:spPr>
          <p:txBody>
            <a:bodyPr wrap="none" rtlCol="0">
              <a:spAutoFit/>
            </a:bodyPr>
            <a:lstStyle/>
            <a:p>
              <a:pPr algn="ctr"/>
              <a:r>
                <a:rPr lang="zh-CN" altLang="en-US" sz="2000" b="1" dirty="0">
                  <a:latin typeface="微软雅黑" panose="020B0503020204020204" pitchFamily="34" charset="-122"/>
                  <a:ea typeface="微软雅黑" panose="020B0503020204020204" pitchFamily="34" charset="-122"/>
                </a:rPr>
                <a:t>方法二</a:t>
              </a:r>
            </a:p>
          </p:txBody>
        </p:sp>
      </p:grpSp>
      <p:grpSp>
        <p:nvGrpSpPr>
          <p:cNvPr id="46" name="组合 45"/>
          <p:cNvGrpSpPr/>
          <p:nvPr/>
        </p:nvGrpSpPr>
        <p:grpSpPr>
          <a:xfrm>
            <a:off x="6251355" y="1634762"/>
            <a:ext cx="2263180" cy="2263180"/>
            <a:chOff x="1278794" y="3334906"/>
            <a:chExt cx="914014" cy="914014"/>
          </a:xfrm>
        </p:grpSpPr>
        <p:grpSp>
          <p:nvGrpSpPr>
            <p:cNvPr id="52" name="组合 51"/>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55" name="椭圆 5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53" name="TextBox 13"/>
            <p:cNvSpPr txBox="1"/>
            <p:nvPr/>
          </p:nvSpPr>
          <p:spPr>
            <a:xfrm>
              <a:off x="1542161" y="3742514"/>
              <a:ext cx="385328" cy="161590"/>
            </a:xfrm>
            <a:prstGeom prst="rect">
              <a:avLst/>
            </a:prstGeom>
            <a:noFill/>
          </p:spPr>
          <p:txBody>
            <a:bodyPr wrap="none" rtlCol="0">
              <a:spAutoFit/>
            </a:bodyPr>
            <a:lstStyle/>
            <a:p>
              <a:pPr algn="ctr"/>
              <a:r>
                <a:rPr lang="zh-CN" altLang="en-US" sz="2000" b="1" dirty="0">
                  <a:latin typeface="微软雅黑" panose="020B0503020204020204" pitchFamily="34" charset="-122"/>
                  <a:ea typeface="微软雅黑" panose="020B0503020204020204" pitchFamily="34" charset="-122"/>
                </a:rPr>
                <a:t>方法三</a:t>
              </a:r>
            </a:p>
          </p:txBody>
        </p:sp>
      </p:grpSp>
      <p:grpSp>
        <p:nvGrpSpPr>
          <p:cNvPr id="56" name="组合 55"/>
          <p:cNvGrpSpPr/>
          <p:nvPr/>
        </p:nvGrpSpPr>
        <p:grpSpPr>
          <a:xfrm>
            <a:off x="8825375" y="1643929"/>
            <a:ext cx="2263180" cy="2263180"/>
            <a:chOff x="1278794" y="3334906"/>
            <a:chExt cx="914014" cy="914014"/>
          </a:xfrm>
        </p:grpSpPr>
        <p:grpSp>
          <p:nvGrpSpPr>
            <p:cNvPr id="57" name="组合 5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60" name="椭圆 5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58" name="TextBox 18"/>
            <p:cNvSpPr txBox="1"/>
            <p:nvPr/>
          </p:nvSpPr>
          <p:spPr>
            <a:xfrm>
              <a:off x="1542161" y="3738812"/>
              <a:ext cx="385328" cy="161590"/>
            </a:xfrm>
            <a:prstGeom prst="rect">
              <a:avLst/>
            </a:prstGeom>
            <a:noFill/>
          </p:spPr>
          <p:txBody>
            <a:bodyPr wrap="none" rtlCol="0">
              <a:spAutoFit/>
            </a:bodyPr>
            <a:lstStyle/>
            <a:p>
              <a:pPr algn="ctr"/>
              <a:r>
                <a:rPr lang="zh-CN" altLang="en-US" sz="2000" b="1" dirty="0">
                  <a:latin typeface="微软雅黑" panose="020B0503020204020204" pitchFamily="34" charset="-122"/>
                  <a:ea typeface="微软雅黑" panose="020B0503020204020204" pitchFamily="34" charset="-122"/>
                </a:rPr>
                <a:t>方法四</a:t>
              </a:r>
            </a:p>
          </p:txBody>
        </p:sp>
      </p:grpSp>
      <p:sp>
        <p:nvSpPr>
          <p:cNvPr id="61" name="椭圆 60"/>
          <p:cNvSpPr/>
          <p:nvPr/>
        </p:nvSpPr>
        <p:spPr>
          <a:xfrm>
            <a:off x="1099036" y="1442740"/>
            <a:ext cx="860485" cy="860485"/>
          </a:xfrm>
          <a:prstGeom prst="ellipse">
            <a:avLst/>
          </a:prstGeom>
          <a:solidFill>
            <a:srgbClr val="B6002A"/>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2" name="椭圆 61"/>
          <p:cNvSpPr/>
          <p:nvPr/>
        </p:nvSpPr>
        <p:spPr>
          <a:xfrm>
            <a:off x="3710907" y="1442740"/>
            <a:ext cx="860485" cy="860485"/>
          </a:xfrm>
          <a:prstGeom prst="ellipse">
            <a:avLst/>
          </a:prstGeom>
          <a:solidFill>
            <a:srgbClr val="B6002A"/>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3" name="椭圆 62"/>
          <p:cNvSpPr/>
          <p:nvPr/>
        </p:nvSpPr>
        <p:spPr>
          <a:xfrm>
            <a:off x="6347366" y="1451467"/>
            <a:ext cx="860485" cy="860485"/>
          </a:xfrm>
          <a:prstGeom prst="ellipse">
            <a:avLst/>
          </a:prstGeom>
          <a:solidFill>
            <a:srgbClr val="B6002A"/>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4" name="椭圆 63"/>
          <p:cNvSpPr/>
          <p:nvPr/>
        </p:nvSpPr>
        <p:spPr>
          <a:xfrm>
            <a:off x="8942771" y="1451467"/>
            <a:ext cx="860485" cy="860485"/>
          </a:xfrm>
          <a:prstGeom prst="ellipse">
            <a:avLst/>
          </a:prstGeom>
          <a:solidFill>
            <a:srgbClr val="B6002A"/>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5" name="Freeform 34"/>
          <p:cNvSpPr>
            <a:spLocks noEditPoints="1"/>
          </p:cNvSpPr>
          <p:nvPr/>
        </p:nvSpPr>
        <p:spPr bwMode="auto">
          <a:xfrm>
            <a:off x="1334441" y="1643928"/>
            <a:ext cx="445676" cy="457405"/>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121920" tIns="60960" rIns="121920" bIns="60960" numCol="1" anchor="t" anchorCtr="0" compatLnSpc="1"/>
          <a:lstStyle/>
          <a:p>
            <a:endParaRPr lang="zh-CN" altLang="en-US" sz="2000"/>
          </a:p>
        </p:txBody>
      </p:sp>
      <p:sp>
        <p:nvSpPr>
          <p:cNvPr id="66" name="Freeform 26"/>
          <p:cNvSpPr>
            <a:spLocks noEditPoints="1"/>
          </p:cNvSpPr>
          <p:nvPr/>
        </p:nvSpPr>
        <p:spPr bwMode="auto">
          <a:xfrm>
            <a:off x="3937291" y="1671595"/>
            <a:ext cx="407717" cy="402776"/>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121920" tIns="60960" rIns="121920" bIns="60960" numCol="1" anchor="t" anchorCtr="0" compatLnSpc="1"/>
          <a:lstStyle/>
          <a:p>
            <a:endParaRPr lang="zh-CN" altLang="en-US" sz="2000"/>
          </a:p>
        </p:txBody>
      </p:sp>
      <p:sp>
        <p:nvSpPr>
          <p:cNvPr id="67" name="Freeform 35"/>
          <p:cNvSpPr>
            <a:spLocks noEditPoints="1"/>
          </p:cNvSpPr>
          <p:nvPr/>
        </p:nvSpPr>
        <p:spPr bwMode="auto">
          <a:xfrm>
            <a:off x="9194379" y="1693323"/>
            <a:ext cx="392087" cy="424052"/>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121920" tIns="60960" rIns="121920" bIns="60960" numCol="1" anchor="t" anchorCtr="0" compatLnSpc="1"/>
          <a:lstStyle/>
          <a:p>
            <a:endParaRPr lang="zh-CN" altLang="en-US" sz="2000"/>
          </a:p>
        </p:txBody>
      </p:sp>
      <p:sp>
        <p:nvSpPr>
          <p:cNvPr id="68" name="Freeform 20"/>
          <p:cNvSpPr>
            <a:spLocks noEditPoints="1"/>
          </p:cNvSpPr>
          <p:nvPr/>
        </p:nvSpPr>
        <p:spPr bwMode="auto">
          <a:xfrm>
            <a:off x="6599997" y="1634762"/>
            <a:ext cx="383552" cy="482613"/>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121920" tIns="60960" rIns="121920" bIns="60960" numCol="1" anchor="t" anchorCtr="0" compatLnSpc="1"/>
          <a:lstStyle/>
          <a:p>
            <a:endParaRPr lang="zh-CN" altLang="en-US" sz="2000"/>
          </a:p>
        </p:txBody>
      </p:sp>
      <p:sp>
        <p:nvSpPr>
          <p:cNvPr id="49" name="文本框 48"/>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9"/>
                                            </p:tgtEl>
                                            <p:attrNameLst>
                                              <p:attrName>ppt_y</p:attrName>
                                            </p:attrNameLst>
                                          </p:cBhvr>
                                          <p:tavLst>
                                            <p:tav tm="0">
                                              <p:val>
                                                <p:strVal val="#ppt_y"/>
                                              </p:val>
                                            </p:tav>
                                            <p:tav tm="100000">
                                              <p:val>
                                                <p:strVal val="#ppt_y"/>
                                              </p:val>
                                            </p:tav>
                                          </p:tavLst>
                                        </p:anim>
                                        <p:anim calcmode="lin" valueType="num">
                                          <p:cBhvr>
                                            <p:cTn id="9"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9"/>
                                            </p:tgtEl>
                                          </p:cBhvr>
                                        </p:animEffect>
                                      </p:childTnLst>
                                    </p:cTn>
                                  </p:par>
                                </p:childTnLst>
                              </p:cTn>
                            </p:par>
                            <p:par>
                              <p:cTn id="12" fill="hold">
                                <p:stCondLst>
                                  <p:cond delay="0"/>
                                </p:stCondLst>
                                <p:childTnLst>
                                  <p:par>
                                    <p:cTn id="13" presetID="2" presetClass="entr" presetSubtype="4" fill="hold" nodeType="afterEffect" p14:presetBounceEnd="44000">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14:bounceEnd="44000">
                                          <p:cBhvr additive="base">
                                            <p:cTn id="15" dur="500" fill="hold"/>
                                            <p:tgtEl>
                                              <p:spTgt spid="35"/>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100"/>
                                      </p:stCondLst>
                                      <p:childTnLst>
                                        <p:set>
                                          <p:cBhvr>
                                            <p:cTn id="18" dur="1" fill="hold">
                                              <p:stCondLst>
                                                <p:cond delay="0"/>
                                              </p:stCondLst>
                                            </p:cTn>
                                            <p:tgtEl>
                                              <p:spTgt spid="41"/>
                                            </p:tgtEl>
                                            <p:attrNameLst>
                                              <p:attrName>style.visibility</p:attrName>
                                            </p:attrNameLst>
                                          </p:cBhvr>
                                          <p:to>
                                            <p:strVal val="visible"/>
                                          </p:to>
                                        </p:set>
                                        <p:anim calcmode="lin" valueType="num" p14:bounceEnd="44000">
                                          <p:cBhvr additive="base">
                                            <p:cTn id="19" dur="500" fill="hold"/>
                                            <p:tgtEl>
                                              <p:spTgt spid="41"/>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44000">
                                      <p:stCondLst>
                                        <p:cond delay="200"/>
                                      </p:stCondLst>
                                      <p:childTnLst>
                                        <p:set>
                                          <p:cBhvr>
                                            <p:cTn id="22" dur="1" fill="hold">
                                              <p:stCondLst>
                                                <p:cond delay="0"/>
                                              </p:stCondLst>
                                            </p:cTn>
                                            <p:tgtEl>
                                              <p:spTgt spid="46"/>
                                            </p:tgtEl>
                                            <p:attrNameLst>
                                              <p:attrName>style.visibility</p:attrName>
                                            </p:attrNameLst>
                                          </p:cBhvr>
                                          <p:to>
                                            <p:strVal val="visible"/>
                                          </p:to>
                                        </p:set>
                                        <p:anim calcmode="lin" valueType="num" p14:bounceEnd="44000">
                                          <p:cBhvr additive="base">
                                            <p:cTn id="23" dur="500" fill="hold"/>
                                            <p:tgtEl>
                                              <p:spTgt spid="46"/>
                                            </p:tgtEl>
                                            <p:attrNameLst>
                                              <p:attrName>ppt_x</p:attrName>
                                            </p:attrNameLst>
                                          </p:cBhvr>
                                          <p:tavLst>
                                            <p:tav tm="0">
                                              <p:val>
                                                <p:strVal val="#ppt_x"/>
                                              </p:val>
                                            </p:tav>
                                            <p:tav tm="100000">
                                              <p:val>
                                                <p:strVal val="#ppt_x"/>
                                              </p:val>
                                            </p:tav>
                                          </p:tavLst>
                                        </p:anim>
                                        <p:anim calcmode="lin" valueType="num" p14:bounceEnd="44000">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44000">
                                      <p:stCondLst>
                                        <p:cond delay="300"/>
                                      </p:stCondLst>
                                      <p:childTnLst>
                                        <p:set>
                                          <p:cBhvr>
                                            <p:cTn id="26" dur="1" fill="hold">
                                              <p:stCondLst>
                                                <p:cond delay="0"/>
                                              </p:stCondLst>
                                            </p:cTn>
                                            <p:tgtEl>
                                              <p:spTgt spid="56"/>
                                            </p:tgtEl>
                                            <p:attrNameLst>
                                              <p:attrName>style.visibility</p:attrName>
                                            </p:attrNameLst>
                                          </p:cBhvr>
                                          <p:to>
                                            <p:strVal val="visible"/>
                                          </p:to>
                                        </p:set>
                                        <p:anim calcmode="lin" valueType="num" p14:bounceEnd="44000">
                                          <p:cBhvr additive="base">
                                            <p:cTn id="27" dur="500" fill="hold"/>
                                            <p:tgtEl>
                                              <p:spTgt spid="56"/>
                                            </p:tgtEl>
                                            <p:attrNameLst>
                                              <p:attrName>ppt_x</p:attrName>
                                            </p:attrNameLst>
                                          </p:cBhvr>
                                          <p:tavLst>
                                            <p:tav tm="0">
                                              <p:val>
                                                <p:strVal val="#ppt_x"/>
                                              </p:val>
                                            </p:tav>
                                            <p:tav tm="100000">
                                              <p:val>
                                                <p:strVal val="#ppt_x"/>
                                              </p:val>
                                            </p:tav>
                                          </p:tavLst>
                                        </p:anim>
                                        <p:anim calcmode="lin" valueType="num" p14:bounceEnd="44000">
                                          <p:cBhvr additive="base">
                                            <p:cTn id="28" dur="500" fill="hold"/>
                                            <p:tgtEl>
                                              <p:spTgt spid="56"/>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grpId="0" nodeType="afterEffect" p14:presetBounceEnd="44000">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14:bounceEnd="44000">
                                          <p:cBhvr additive="base">
                                            <p:cTn id="32" dur="500" fill="hold"/>
                                            <p:tgtEl>
                                              <p:spTgt spid="61"/>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6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44000">
                                      <p:stCondLst>
                                        <p:cond delay="100"/>
                                      </p:stCondLst>
                                      <p:childTnLst>
                                        <p:set>
                                          <p:cBhvr>
                                            <p:cTn id="35" dur="1" fill="hold">
                                              <p:stCondLst>
                                                <p:cond delay="0"/>
                                              </p:stCondLst>
                                            </p:cTn>
                                            <p:tgtEl>
                                              <p:spTgt spid="62"/>
                                            </p:tgtEl>
                                            <p:attrNameLst>
                                              <p:attrName>style.visibility</p:attrName>
                                            </p:attrNameLst>
                                          </p:cBhvr>
                                          <p:to>
                                            <p:strVal val="visible"/>
                                          </p:to>
                                        </p:set>
                                        <p:anim calcmode="lin" valueType="num" p14:bounceEnd="44000">
                                          <p:cBhvr additive="base">
                                            <p:cTn id="36" dur="500" fill="hold"/>
                                            <p:tgtEl>
                                              <p:spTgt spid="62"/>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6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14:presetBounceEnd="44000">
                                      <p:stCondLst>
                                        <p:cond delay="200"/>
                                      </p:stCondLst>
                                      <p:childTnLst>
                                        <p:set>
                                          <p:cBhvr>
                                            <p:cTn id="39" dur="1" fill="hold">
                                              <p:stCondLst>
                                                <p:cond delay="0"/>
                                              </p:stCondLst>
                                            </p:cTn>
                                            <p:tgtEl>
                                              <p:spTgt spid="63"/>
                                            </p:tgtEl>
                                            <p:attrNameLst>
                                              <p:attrName>style.visibility</p:attrName>
                                            </p:attrNameLst>
                                          </p:cBhvr>
                                          <p:to>
                                            <p:strVal val="visible"/>
                                          </p:to>
                                        </p:set>
                                        <p:anim calcmode="lin" valueType="num" p14:bounceEnd="44000">
                                          <p:cBhvr additive="base">
                                            <p:cTn id="40" dur="500" fill="hold"/>
                                            <p:tgtEl>
                                              <p:spTgt spid="63"/>
                                            </p:tgtEl>
                                            <p:attrNameLst>
                                              <p:attrName>ppt_x</p:attrName>
                                            </p:attrNameLst>
                                          </p:cBhvr>
                                          <p:tavLst>
                                            <p:tav tm="0">
                                              <p:val>
                                                <p:strVal val="#ppt_x"/>
                                              </p:val>
                                            </p:tav>
                                            <p:tav tm="100000">
                                              <p:val>
                                                <p:strVal val="#ppt_x"/>
                                              </p:val>
                                            </p:tav>
                                          </p:tavLst>
                                        </p:anim>
                                        <p:anim calcmode="lin" valueType="num" p14:bounceEnd="44000">
                                          <p:cBhvr additive="base">
                                            <p:cTn id="41" dur="500" fill="hold"/>
                                            <p:tgtEl>
                                              <p:spTgt spid="6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44000">
                                      <p:stCondLst>
                                        <p:cond delay="300"/>
                                      </p:stCondLst>
                                      <p:childTnLst>
                                        <p:set>
                                          <p:cBhvr>
                                            <p:cTn id="43" dur="1" fill="hold">
                                              <p:stCondLst>
                                                <p:cond delay="0"/>
                                              </p:stCondLst>
                                            </p:cTn>
                                            <p:tgtEl>
                                              <p:spTgt spid="64"/>
                                            </p:tgtEl>
                                            <p:attrNameLst>
                                              <p:attrName>style.visibility</p:attrName>
                                            </p:attrNameLst>
                                          </p:cBhvr>
                                          <p:to>
                                            <p:strVal val="visible"/>
                                          </p:to>
                                        </p:set>
                                        <p:anim calcmode="lin" valueType="num" p14:bounceEnd="44000">
                                          <p:cBhvr additive="base">
                                            <p:cTn id="44" dur="500" fill="hold"/>
                                            <p:tgtEl>
                                              <p:spTgt spid="64"/>
                                            </p:tgtEl>
                                            <p:attrNameLst>
                                              <p:attrName>ppt_x</p:attrName>
                                            </p:attrNameLst>
                                          </p:cBhvr>
                                          <p:tavLst>
                                            <p:tav tm="0">
                                              <p:val>
                                                <p:strVal val="#ppt_x"/>
                                              </p:val>
                                            </p:tav>
                                            <p:tav tm="100000">
                                              <p:val>
                                                <p:strVal val="#ppt_x"/>
                                              </p:val>
                                            </p:tav>
                                          </p:tavLst>
                                        </p:anim>
                                        <p:anim calcmode="lin" valueType="num" p14:bounceEnd="44000">
                                          <p:cBhvr additive="base">
                                            <p:cTn id="45" dur="500" fill="hold"/>
                                            <p:tgtEl>
                                              <p:spTgt spid="64"/>
                                            </p:tgtEl>
                                            <p:attrNameLst>
                                              <p:attrName>ppt_y</p:attrName>
                                            </p:attrNameLst>
                                          </p:cBhvr>
                                          <p:tavLst>
                                            <p:tav tm="0">
                                              <p:val>
                                                <p:strVal val="1+#ppt_h/2"/>
                                              </p:val>
                                            </p:tav>
                                            <p:tav tm="100000">
                                              <p:val>
                                                <p:strVal val="#ppt_y"/>
                                              </p:val>
                                            </p:tav>
                                          </p:tavLst>
                                        </p:anim>
                                      </p:childTnLst>
                                    </p:cTn>
                                  </p:par>
                                  <p:par>
                                    <p:cTn id="46" presetID="31" presetClass="entr" presetSubtype="0" fill="hold" grpId="0" nodeType="withEffect">
                                      <p:stCondLst>
                                        <p:cond delay="40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anim calcmode="lin" valueType="num">
                                          <p:cBhvr>
                                            <p:cTn id="50" dur="500" fill="hold"/>
                                            <p:tgtEl>
                                              <p:spTgt spid="65"/>
                                            </p:tgtEl>
                                            <p:attrNameLst>
                                              <p:attrName>style.rotation</p:attrName>
                                            </p:attrNameLst>
                                          </p:cBhvr>
                                          <p:tavLst>
                                            <p:tav tm="0">
                                              <p:val>
                                                <p:fltVal val="90"/>
                                              </p:val>
                                            </p:tav>
                                            <p:tav tm="100000">
                                              <p:val>
                                                <p:fltVal val="0"/>
                                              </p:val>
                                            </p:tav>
                                          </p:tavLst>
                                        </p:anim>
                                        <p:animEffect transition="in" filter="fade">
                                          <p:cBhvr>
                                            <p:cTn id="51" dur="500"/>
                                            <p:tgtEl>
                                              <p:spTgt spid="65"/>
                                            </p:tgtEl>
                                          </p:cBhvr>
                                        </p:animEffect>
                                      </p:childTnLst>
                                    </p:cTn>
                                  </p:par>
                                  <p:par>
                                    <p:cTn id="52" presetID="31" presetClass="entr" presetSubtype="0" fill="hold" grpId="0" nodeType="withEffect">
                                      <p:stCondLst>
                                        <p:cond delay="500"/>
                                      </p:stCondLst>
                                      <p:childTnLst>
                                        <p:set>
                                          <p:cBhvr>
                                            <p:cTn id="53" dur="1" fill="hold">
                                              <p:stCondLst>
                                                <p:cond delay="0"/>
                                              </p:stCondLst>
                                            </p:cTn>
                                            <p:tgtEl>
                                              <p:spTgt spid="66"/>
                                            </p:tgtEl>
                                            <p:attrNameLst>
                                              <p:attrName>style.visibility</p:attrName>
                                            </p:attrNameLst>
                                          </p:cBhvr>
                                          <p:to>
                                            <p:strVal val="visible"/>
                                          </p:to>
                                        </p:set>
                                        <p:anim calcmode="lin" valueType="num">
                                          <p:cBhvr>
                                            <p:cTn id="54" dur="500" fill="hold"/>
                                            <p:tgtEl>
                                              <p:spTgt spid="66"/>
                                            </p:tgtEl>
                                            <p:attrNameLst>
                                              <p:attrName>ppt_w</p:attrName>
                                            </p:attrNameLst>
                                          </p:cBhvr>
                                          <p:tavLst>
                                            <p:tav tm="0">
                                              <p:val>
                                                <p:fltVal val="0"/>
                                              </p:val>
                                            </p:tav>
                                            <p:tav tm="100000">
                                              <p:val>
                                                <p:strVal val="#ppt_w"/>
                                              </p:val>
                                            </p:tav>
                                          </p:tavLst>
                                        </p:anim>
                                        <p:anim calcmode="lin" valueType="num">
                                          <p:cBhvr>
                                            <p:cTn id="55" dur="500" fill="hold"/>
                                            <p:tgtEl>
                                              <p:spTgt spid="66"/>
                                            </p:tgtEl>
                                            <p:attrNameLst>
                                              <p:attrName>ppt_h</p:attrName>
                                            </p:attrNameLst>
                                          </p:cBhvr>
                                          <p:tavLst>
                                            <p:tav tm="0">
                                              <p:val>
                                                <p:fltVal val="0"/>
                                              </p:val>
                                            </p:tav>
                                            <p:tav tm="100000">
                                              <p:val>
                                                <p:strVal val="#ppt_h"/>
                                              </p:val>
                                            </p:tav>
                                          </p:tavLst>
                                        </p:anim>
                                        <p:anim calcmode="lin" valueType="num">
                                          <p:cBhvr>
                                            <p:cTn id="56" dur="500" fill="hold"/>
                                            <p:tgtEl>
                                              <p:spTgt spid="66"/>
                                            </p:tgtEl>
                                            <p:attrNameLst>
                                              <p:attrName>style.rotation</p:attrName>
                                            </p:attrNameLst>
                                          </p:cBhvr>
                                          <p:tavLst>
                                            <p:tav tm="0">
                                              <p:val>
                                                <p:fltVal val="90"/>
                                              </p:val>
                                            </p:tav>
                                            <p:tav tm="100000">
                                              <p:val>
                                                <p:fltVal val="0"/>
                                              </p:val>
                                            </p:tav>
                                          </p:tavLst>
                                        </p:anim>
                                        <p:animEffect transition="in" filter="fade">
                                          <p:cBhvr>
                                            <p:cTn id="57" dur="500"/>
                                            <p:tgtEl>
                                              <p:spTgt spid="66"/>
                                            </p:tgtEl>
                                          </p:cBhvr>
                                        </p:animEffect>
                                      </p:childTnLst>
                                    </p:cTn>
                                  </p:par>
                                  <p:par>
                                    <p:cTn id="58" presetID="31" presetClass="entr" presetSubtype="0" fill="hold" grpId="0" nodeType="withEffect">
                                      <p:stCondLst>
                                        <p:cond delay="600"/>
                                      </p:stCondLst>
                                      <p:childTnLst>
                                        <p:set>
                                          <p:cBhvr>
                                            <p:cTn id="59" dur="1" fill="hold">
                                              <p:stCondLst>
                                                <p:cond delay="0"/>
                                              </p:stCondLst>
                                            </p:cTn>
                                            <p:tgtEl>
                                              <p:spTgt spid="68"/>
                                            </p:tgtEl>
                                            <p:attrNameLst>
                                              <p:attrName>style.visibility</p:attrName>
                                            </p:attrNameLst>
                                          </p:cBhvr>
                                          <p:to>
                                            <p:strVal val="visible"/>
                                          </p:to>
                                        </p:set>
                                        <p:anim calcmode="lin" valueType="num">
                                          <p:cBhvr>
                                            <p:cTn id="60" dur="500" fill="hold"/>
                                            <p:tgtEl>
                                              <p:spTgt spid="68"/>
                                            </p:tgtEl>
                                            <p:attrNameLst>
                                              <p:attrName>ppt_w</p:attrName>
                                            </p:attrNameLst>
                                          </p:cBhvr>
                                          <p:tavLst>
                                            <p:tav tm="0">
                                              <p:val>
                                                <p:fltVal val="0"/>
                                              </p:val>
                                            </p:tav>
                                            <p:tav tm="100000">
                                              <p:val>
                                                <p:strVal val="#ppt_w"/>
                                              </p:val>
                                            </p:tav>
                                          </p:tavLst>
                                        </p:anim>
                                        <p:anim calcmode="lin" valueType="num">
                                          <p:cBhvr>
                                            <p:cTn id="61" dur="500" fill="hold"/>
                                            <p:tgtEl>
                                              <p:spTgt spid="68"/>
                                            </p:tgtEl>
                                            <p:attrNameLst>
                                              <p:attrName>ppt_h</p:attrName>
                                            </p:attrNameLst>
                                          </p:cBhvr>
                                          <p:tavLst>
                                            <p:tav tm="0">
                                              <p:val>
                                                <p:fltVal val="0"/>
                                              </p:val>
                                            </p:tav>
                                            <p:tav tm="100000">
                                              <p:val>
                                                <p:strVal val="#ppt_h"/>
                                              </p:val>
                                            </p:tav>
                                          </p:tavLst>
                                        </p:anim>
                                        <p:anim calcmode="lin" valueType="num">
                                          <p:cBhvr>
                                            <p:cTn id="62" dur="500" fill="hold"/>
                                            <p:tgtEl>
                                              <p:spTgt spid="68"/>
                                            </p:tgtEl>
                                            <p:attrNameLst>
                                              <p:attrName>style.rotation</p:attrName>
                                            </p:attrNameLst>
                                          </p:cBhvr>
                                          <p:tavLst>
                                            <p:tav tm="0">
                                              <p:val>
                                                <p:fltVal val="90"/>
                                              </p:val>
                                            </p:tav>
                                            <p:tav tm="100000">
                                              <p:val>
                                                <p:fltVal val="0"/>
                                              </p:val>
                                            </p:tav>
                                          </p:tavLst>
                                        </p:anim>
                                        <p:animEffect transition="in" filter="fade">
                                          <p:cBhvr>
                                            <p:cTn id="63" dur="500"/>
                                            <p:tgtEl>
                                              <p:spTgt spid="68"/>
                                            </p:tgtEl>
                                          </p:cBhvr>
                                        </p:animEffect>
                                      </p:childTnLst>
                                    </p:cTn>
                                  </p:par>
                                  <p:par>
                                    <p:cTn id="64" presetID="31" presetClass="entr" presetSubtype="0" fill="hold" grpId="0" nodeType="withEffect">
                                      <p:stCondLst>
                                        <p:cond delay="700"/>
                                      </p:stCondLst>
                                      <p:childTnLst>
                                        <p:set>
                                          <p:cBhvr>
                                            <p:cTn id="65" dur="1" fill="hold">
                                              <p:stCondLst>
                                                <p:cond delay="0"/>
                                              </p:stCondLst>
                                            </p:cTn>
                                            <p:tgtEl>
                                              <p:spTgt spid="67"/>
                                            </p:tgtEl>
                                            <p:attrNameLst>
                                              <p:attrName>style.visibility</p:attrName>
                                            </p:attrNameLst>
                                          </p:cBhvr>
                                          <p:to>
                                            <p:strVal val="visible"/>
                                          </p:to>
                                        </p:set>
                                        <p:anim calcmode="lin" valueType="num">
                                          <p:cBhvr>
                                            <p:cTn id="66" dur="500" fill="hold"/>
                                            <p:tgtEl>
                                              <p:spTgt spid="67"/>
                                            </p:tgtEl>
                                            <p:attrNameLst>
                                              <p:attrName>ppt_w</p:attrName>
                                            </p:attrNameLst>
                                          </p:cBhvr>
                                          <p:tavLst>
                                            <p:tav tm="0">
                                              <p:val>
                                                <p:fltVal val="0"/>
                                              </p:val>
                                            </p:tav>
                                            <p:tav tm="100000">
                                              <p:val>
                                                <p:strVal val="#ppt_w"/>
                                              </p:val>
                                            </p:tav>
                                          </p:tavLst>
                                        </p:anim>
                                        <p:anim calcmode="lin" valueType="num">
                                          <p:cBhvr>
                                            <p:cTn id="67" dur="500" fill="hold"/>
                                            <p:tgtEl>
                                              <p:spTgt spid="67"/>
                                            </p:tgtEl>
                                            <p:attrNameLst>
                                              <p:attrName>ppt_h</p:attrName>
                                            </p:attrNameLst>
                                          </p:cBhvr>
                                          <p:tavLst>
                                            <p:tav tm="0">
                                              <p:val>
                                                <p:fltVal val="0"/>
                                              </p:val>
                                            </p:tav>
                                            <p:tav tm="100000">
                                              <p:val>
                                                <p:strVal val="#ppt_h"/>
                                              </p:val>
                                            </p:tav>
                                          </p:tavLst>
                                        </p:anim>
                                        <p:anim calcmode="lin" valueType="num">
                                          <p:cBhvr>
                                            <p:cTn id="68" dur="500" fill="hold"/>
                                            <p:tgtEl>
                                              <p:spTgt spid="67"/>
                                            </p:tgtEl>
                                            <p:attrNameLst>
                                              <p:attrName>style.rotation</p:attrName>
                                            </p:attrNameLst>
                                          </p:cBhvr>
                                          <p:tavLst>
                                            <p:tav tm="0">
                                              <p:val>
                                                <p:fltVal val="90"/>
                                              </p:val>
                                            </p:tav>
                                            <p:tav tm="100000">
                                              <p:val>
                                                <p:fltVal val="0"/>
                                              </p:val>
                                            </p:tav>
                                          </p:tavLst>
                                        </p:anim>
                                        <p:animEffect transition="in" filter="fade">
                                          <p:cBhvr>
                                            <p:cTn id="69" dur="500"/>
                                            <p:tgtEl>
                                              <p:spTgt spid="67"/>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1000"/>
                                            <p:tgtEl>
                                              <p:spTgt spid="34"/>
                                            </p:tgtEl>
                                          </p:cBhvr>
                                        </p:animEffect>
                                      </p:childTnLst>
                                    </p:cTn>
                                  </p:par>
                                </p:childTnLst>
                              </p:cTn>
                            </p:par>
                            <p:par>
                              <p:cTn id="74" fill="hold">
                                <p:stCondLst>
                                  <p:cond delay="2000"/>
                                </p:stCondLst>
                                <p:childTnLst>
                                  <p:par>
                                    <p:cTn id="75" presetID="22" presetClass="entr" presetSubtype="2"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right)">
                                          <p:cBhvr>
                                            <p:cTn id="77" dur="500"/>
                                            <p:tgtEl>
                                              <p:spTgt spid="19"/>
                                            </p:tgtEl>
                                          </p:cBhvr>
                                        </p:animEffect>
                                      </p:childTnLst>
                                    </p:cTn>
                                  </p:par>
                                  <p:par>
                                    <p:cTn id="78" presetID="22" presetClass="entr" presetSubtype="2" fill="hold" grpId="0" nodeType="withEffect">
                                      <p:stCondLst>
                                        <p:cond delay="200"/>
                                      </p:stCondLst>
                                      <p:childTnLst>
                                        <p:set>
                                          <p:cBhvr>
                                            <p:cTn id="79" dur="1" fill="hold">
                                              <p:stCondLst>
                                                <p:cond delay="0"/>
                                              </p:stCondLst>
                                            </p:cTn>
                                            <p:tgtEl>
                                              <p:spTgt spid="26"/>
                                            </p:tgtEl>
                                            <p:attrNameLst>
                                              <p:attrName>style.visibility</p:attrName>
                                            </p:attrNameLst>
                                          </p:cBhvr>
                                          <p:to>
                                            <p:strVal val="visible"/>
                                          </p:to>
                                        </p:set>
                                        <p:animEffect transition="in" filter="wipe(right)">
                                          <p:cBhvr>
                                            <p:cTn id="80" dur="500"/>
                                            <p:tgtEl>
                                              <p:spTgt spid="26"/>
                                            </p:tgtEl>
                                          </p:cBhvr>
                                        </p:animEffect>
                                      </p:childTnLst>
                                    </p:cTn>
                                  </p:par>
                                  <p:par>
                                    <p:cTn id="81" presetID="22" presetClass="entr" presetSubtype="2" fill="hold" grpId="0" nodeType="withEffect">
                                      <p:stCondLst>
                                        <p:cond delay="400"/>
                                      </p:stCondLst>
                                      <p:childTnLst>
                                        <p:set>
                                          <p:cBhvr>
                                            <p:cTn id="82" dur="1" fill="hold">
                                              <p:stCondLst>
                                                <p:cond delay="0"/>
                                              </p:stCondLst>
                                            </p:cTn>
                                            <p:tgtEl>
                                              <p:spTgt spid="27"/>
                                            </p:tgtEl>
                                            <p:attrNameLst>
                                              <p:attrName>style.visibility</p:attrName>
                                            </p:attrNameLst>
                                          </p:cBhvr>
                                          <p:to>
                                            <p:strVal val="visible"/>
                                          </p:to>
                                        </p:set>
                                        <p:animEffect transition="in" filter="wipe(right)">
                                          <p:cBhvr>
                                            <p:cTn id="83" dur="500"/>
                                            <p:tgtEl>
                                              <p:spTgt spid="27"/>
                                            </p:tgtEl>
                                          </p:cBhvr>
                                        </p:animEffect>
                                      </p:childTnLst>
                                    </p:cTn>
                                  </p:par>
                                  <p:par>
                                    <p:cTn id="84" presetID="22" presetClass="entr" presetSubtype="2" fill="hold" grpId="0" nodeType="withEffect">
                                      <p:stCondLst>
                                        <p:cond delay="600"/>
                                      </p:stCondLst>
                                      <p:childTnLst>
                                        <p:set>
                                          <p:cBhvr>
                                            <p:cTn id="85" dur="1" fill="hold">
                                              <p:stCondLst>
                                                <p:cond delay="0"/>
                                              </p:stCondLst>
                                            </p:cTn>
                                            <p:tgtEl>
                                              <p:spTgt spid="30"/>
                                            </p:tgtEl>
                                            <p:attrNameLst>
                                              <p:attrName>style.visibility</p:attrName>
                                            </p:attrNameLst>
                                          </p:cBhvr>
                                          <p:to>
                                            <p:strVal val="visible"/>
                                          </p:to>
                                        </p:set>
                                        <p:animEffect transition="in" filter="wipe(right)">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30" grpId="0"/>
          <p:bldP spid="34" grpId="0" animBg="1"/>
          <p:bldP spid="61" grpId="0" animBg="1"/>
          <p:bldP spid="62" grpId="0" animBg="1"/>
          <p:bldP spid="63" grpId="0" animBg="1"/>
          <p:bldP spid="64" grpId="0" animBg="1"/>
          <p:bldP spid="65" grpId="0" animBg="1"/>
          <p:bldP spid="66" grpId="0" animBg="1"/>
          <p:bldP spid="67" grpId="0" animBg="1"/>
          <p:bldP spid="68" grpId="0" animBg="1"/>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9"/>
                                            </p:tgtEl>
                                            <p:attrNameLst>
                                              <p:attrName>ppt_y</p:attrName>
                                            </p:attrNameLst>
                                          </p:cBhvr>
                                          <p:tavLst>
                                            <p:tav tm="0">
                                              <p:val>
                                                <p:strVal val="#ppt_y"/>
                                              </p:val>
                                            </p:tav>
                                            <p:tav tm="100000">
                                              <p:val>
                                                <p:strVal val="#ppt_y"/>
                                              </p:val>
                                            </p:tav>
                                          </p:tavLst>
                                        </p:anim>
                                        <p:anim calcmode="lin" valueType="num">
                                          <p:cBhvr>
                                            <p:cTn id="9"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9"/>
                                            </p:tgtEl>
                                          </p:cBhvr>
                                        </p:animEffec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30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ppt_x"/>
                                              </p:val>
                                            </p:tav>
                                            <p:tav tm="100000">
                                              <p:val>
                                                <p:strVal val="#ppt_x"/>
                                              </p:val>
                                            </p:tav>
                                          </p:tavLst>
                                        </p:anim>
                                        <p:anim calcmode="lin" valueType="num">
                                          <p:cBhvr additive="base">
                                            <p:cTn id="28" dur="500" fill="hold"/>
                                            <p:tgtEl>
                                              <p:spTgt spid="56"/>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500" fill="hold"/>
                                            <p:tgtEl>
                                              <p:spTgt spid="61"/>
                                            </p:tgtEl>
                                            <p:attrNameLst>
                                              <p:attrName>ppt_x</p:attrName>
                                            </p:attrNameLst>
                                          </p:cBhvr>
                                          <p:tavLst>
                                            <p:tav tm="0">
                                              <p:val>
                                                <p:strVal val="#ppt_x"/>
                                              </p:val>
                                            </p:tav>
                                            <p:tav tm="100000">
                                              <p:val>
                                                <p:strVal val="#ppt_x"/>
                                              </p:val>
                                            </p:tav>
                                          </p:tavLst>
                                        </p:anim>
                                        <p:anim calcmode="lin" valueType="num">
                                          <p:cBhvr additive="base">
                                            <p:cTn id="33" dur="500" fill="hold"/>
                                            <p:tgtEl>
                                              <p:spTgt spid="6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00"/>
                                      </p:stCondLst>
                                      <p:childTnLst>
                                        <p:set>
                                          <p:cBhvr>
                                            <p:cTn id="35" dur="1" fill="hold">
                                              <p:stCondLst>
                                                <p:cond delay="0"/>
                                              </p:stCondLst>
                                            </p:cTn>
                                            <p:tgtEl>
                                              <p:spTgt spid="62"/>
                                            </p:tgtEl>
                                            <p:attrNameLst>
                                              <p:attrName>style.visibility</p:attrName>
                                            </p:attrNameLst>
                                          </p:cBhvr>
                                          <p:to>
                                            <p:strVal val="visible"/>
                                          </p:to>
                                        </p:set>
                                        <p:anim calcmode="lin" valueType="num">
                                          <p:cBhvr additive="base">
                                            <p:cTn id="36" dur="500" fill="hold"/>
                                            <p:tgtEl>
                                              <p:spTgt spid="62"/>
                                            </p:tgtEl>
                                            <p:attrNameLst>
                                              <p:attrName>ppt_x</p:attrName>
                                            </p:attrNameLst>
                                          </p:cBhvr>
                                          <p:tavLst>
                                            <p:tav tm="0">
                                              <p:val>
                                                <p:strVal val="#ppt_x"/>
                                              </p:val>
                                            </p:tav>
                                            <p:tav tm="100000">
                                              <p:val>
                                                <p:strVal val="#ppt_x"/>
                                              </p:val>
                                            </p:tav>
                                          </p:tavLst>
                                        </p:anim>
                                        <p:anim calcmode="lin" valueType="num">
                                          <p:cBhvr additive="base">
                                            <p:cTn id="37" dur="500" fill="hold"/>
                                            <p:tgtEl>
                                              <p:spTgt spid="6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500" fill="hold"/>
                                            <p:tgtEl>
                                              <p:spTgt spid="63"/>
                                            </p:tgtEl>
                                            <p:attrNameLst>
                                              <p:attrName>ppt_x</p:attrName>
                                            </p:attrNameLst>
                                          </p:cBhvr>
                                          <p:tavLst>
                                            <p:tav tm="0">
                                              <p:val>
                                                <p:strVal val="#ppt_x"/>
                                              </p:val>
                                            </p:tav>
                                            <p:tav tm="100000">
                                              <p:val>
                                                <p:strVal val="#ppt_x"/>
                                              </p:val>
                                            </p:tav>
                                          </p:tavLst>
                                        </p:anim>
                                        <p:anim calcmode="lin" valueType="num">
                                          <p:cBhvr additive="base">
                                            <p:cTn id="41" dur="500" fill="hold"/>
                                            <p:tgtEl>
                                              <p:spTgt spid="6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300"/>
                                      </p:stCondLst>
                                      <p:childTnLst>
                                        <p:set>
                                          <p:cBhvr>
                                            <p:cTn id="43" dur="1" fill="hold">
                                              <p:stCondLst>
                                                <p:cond delay="0"/>
                                              </p:stCondLst>
                                            </p:cTn>
                                            <p:tgtEl>
                                              <p:spTgt spid="64"/>
                                            </p:tgtEl>
                                            <p:attrNameLst>
                                              <p:attrName>style.visibility</p:attrName>
                                            </p:attrNameLst>
                                          </p:cBhvr>
                                          <p:to>
                                            <p:strVal val="visible"/>
                                          </p:to>
                                        </p:set>
                                        <p:anim calcmode="lin" valueType="num">
                                          <p:cBhvr additive="base">
                                            <p:cTn id="44" dur="500" fill="hold"/>
                                            <p:tgtEl>
                                              <p:spTgt spid="64"/>
                                            </p:tgtEl>
                                            <p:attrNameLst>
                                              <p:attrName>ppt_x</p:attrName>
                                            </p:attrNameLst>
                                          </p:cBhvr>
                                          <p:tavLst>
                                            <p:tav tm="0">
                                              <p:val>
                                                <p:strVal val="#ppt_x"/>
                                              </p:val>
                                            </p:tav>
                                            <p:tav tm="100000">
                                              <p:val>
                                                <p:strVal val="#ppt_x"/>
                                              </p:val>
                                            </p:tav>
                                          </p:tavLst>
                                        </p:anim>
                                        <p:anim calcmode="lin" valueType="num">
                                          <p:cBhvr additive="base">
                                            <p:cTn id="45" dur="500" fill="hold"/>
                                            <p:tgtEl>
                                              <p:spTgt spid="64"/>
                                            </p:tgtEl>
                                            <p:attrNameLst>
                                              <p:attrName>ppt_y</p:attrName>
                                            </p:attrNameLst>
                                          </p:cBhvr>
                                          <p:tavLst>
                                            <p:tav tm="0">
                                              <p:val>
                                                <p:strVal val="1+#ppt_h/2"/>
                                              </p:val>
                                            </p:tav>
                                            <p:tav tm="100000">
                                              <p:val>
                                                <p:strVal val="#ppt_y"/>
                                              </p:val>
                                            </p:tav>
                                          </p:tavLst>
                                        </p:anim>
                                      </p:childTnLst>
                                    </p:cTn>
                                  </p:par>
                                  <p:par>
                                    <p:cTn id="46" presetID="31" presetClass="entr" presetSubtype="0" fill="hold" grpId="0" nodeType="withEffect">
                                      <p:stCondLst>
                                        <p:cond delay="40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anim calcmode="lin" valueType="num">
                                          <p:cBhvr>
                                            <p:cTn id="50" dur="500" fill="hold"/>
                                            <p:tgtEl>
                                              <p:spTgt spid="65"/>
                                            </p:tgtEl>
                                            <p:attrNameLst>
                                              <p:attrName>style.rotation</p:attrName>
                                            </p:attrNameLst>
                                          </p:cBhvr>
                                          <p:tavLst>
                                            <p:tav tm="0">
                                              <p:val>
                                                <p:fltVal val="90"/>
                                              </p:val>
                                            </p:tav>
                                            <p:tav tm="100000">
                                              <p:val>
                                                <p:fltVal val="0"/>
                                              </p:val>
                                            </p:tav>
                                          </p:tavLst>
                                        </p:anim>
                                        <p:animEffect transition="in" filter="fade">
                                          <p:cBhvr>
                                            <p:cTn id="51" dur="500"/>
                                            <p:tgtEl>
                                              <p:spTgt spid="65"/>
                                            </p:tgtEl>
                                          </p:cBhvr>
                                        </p:animEffect>
                                      </p:childTnLst>
                                    </p:cTn>
                                  </p:par>
                                  <p:par>
                                    <p:cTn id="52" presetID="31" presetClass="entr" presetSubtype="0" fill="hold" grpId="0" nodeType="withEffect">
                                      <p:stCondLst>
                                        <p:cond delay="500"/>
                                      </p:stCondLst>
                                      <p:childTnLst>
                                        <p:set>
                                          <p:cBhvr>
                                            <p:cTn id="53" dur="1" fill="hold">
                                              <p:stCondLst>
                                                <p:cond delay="0"/>
                                              </p:stCondLst>
                                            </p:cTn>
                                            <p:tgtEl>
                                              <p:spTgt spid="66"/>
                                            </p:tgtEl>
                                            <p:attrNameLst>
                                              <p:attrName>style.visibility</p:attrName>
                                            </p:attrNameLst>
                                          </p:cBhvr>
                                          <p:to>
                                            <p:strVal val="visible"/>
                                          </p:to>
                                        </p:set>
                                        <p:anim calcmode="lin" valueType="num">
                                          <p:cBhvr>
                                            <p:cTn id="54" dur="500" fill="hold"/>
                                            <p:tgtEl>
                                              <p:spTgt spid="66"/>
                                            </p:tgtEl>
                                            <p:attrNameLst>
                                              <p:attrName>ppt_w</p:attrName>
                                            </p:attrNameLst>
                                          </p:cBhvr>
                                          <p:tavLst>
                                            <p:tav tm="0">
                                              <p:val>
                                                <p:fltVal val="0"/>
                                              </p:val>
                                            </p:tav>
                                            <p:tav tm="100000">
                                              <p:val>
                                                <p:strVal val="#ppt_w"/>
                                              </p:val>
                                            </p:tav>
                                          </p:tavLst>
                                        </p:anim>
                                        <p:anim calcmode="lin" valueType="num">
                                          <p:cBhvr>
                                            <p:cTn id="55" dur="500" fill="hold"/>
                                            <p:tgtEl>
                                              <p:spTgt spid="66"/>
                                            </p:tgtEl>
                                            <p:attrNameLst>
                                              <p:attrName>ppt_h</p:attrName>
                                            </p:attrNameLst>
                                          </p:cBhvr>
                                          <p:tavLst>
                                            <p:tav tm="0">
                                              <p:val>
                                                <p:fltVal val="0"/>
                                              </p:val>
                                            </p:tav>
                                            <p:tav tm="100000">
                                              <p:val>
                                                <p:strVal val="#ppt_h"/>
                                              </p:val>
                                            </p:tav>
                                          </p:tavLst>
                                        </p:anim>
                                        <p:anim calcmode="lin" valueType="num">
                                          <p:cBhvr>
                                            <p:cTn id="56" dur="500" fill="hold"/>
                                            <p:tgtEl>
                                              <p:spTgt spid="66"/>
                                            </p:tgtEl>
                                            <p:attrNameLst>
                                              <p:attrName>style.rotation</p:attrName>
                                            </p:attrNameLst>
                                          </p:cBhvr>
                                          <p:tavLst>
                                            <p:tav tm="0">
                                              <p:val>
                                                <p:fltVal val="90"/>
                                              </p:val>
                                            </p:tav>
                                            <p:tav tm="100000">
                                              <p:val>
                                                <p:fltVal val="0"/>
                                              </p:val>
                                            </p:tav>
                                          </p:tavLst>
                                        </p:anim>
                                        <p:animEffect transition="in" filter="fade">
                                          <p:cBhvr>
                                            <p:cTn id="57" dur="500"/>
                                            <p:tgtEl>
                                              <p:spTgt spid="66"/>
                                            </p:tgtEl>
                                          </p:cBhvr>
                                        </p:animEffect>
                                      </p:childTnLst>
                                    </p:cTn>
                                  </p:par>
                                  <p:par>
                                    <p:cTn id="58" presetID="31" presetClass="entr" presetSubtype="0" fill="hold" grpId="0" nodeType="withEffect">
                                      <p:stCondLst>
                                        <p:cond delay="600"/>
                                      </p:stCondLst>
                                      <p:childTnLst>
                                        <p:set>
                                          <p:cBhvr>
                                            <p:cTn id="59" dur="1" fill="hold">
                                              <p:stCondLst>
                                                <p:cond delay="0"/>
                                              </p:stCondLst>
                                            </p:cTn>
                                            <p:tgtEl>
                                              <p:spTgt spid="68"/>
                                            </p:tgtEl>
                                            <p:attrNameLst>
                                              <p:attrName>style.visibility</p:attrName>
                                            </p:attrNameLst>
                                          </p:cBhvr>
                                          <p:to>
                                            <p:strVal val="visible"/>
                                          </p:to>
                                        </p:set>
                                        <p:anim calcmode="lin" valueType="num">
                                          <p:cBhvr>
                                            <p:cTn id="60" dur="500" fill="hold"/>
                                            <p:tgtEl>
                                              <p:spTgt spid="68"/>
                                            </p:tgtEl>
                                            <p:attrNameLst>
                                              <p:attrName>ppt_w</p:attrName>
                                            </p:attrNameLst>
                                          </p:cBhvr>
                                          <p:tavLst>
                                            <p:tav tm="0">
                                              <p:val>
                                                <p:fltVal val="0"/>
                                              </p:val>
                                            </p:tav>
                                            <p:tav tm="100000">
                                              <p:val>
                                                <p:strVal val="#ppt_w"/>
                                              </p:val>
                                            </p:tav>
                                          </p:tavLst>
                                        </p:anim>
                                        <p:anim calcmode="lin" valueType="num">
                                          <p:cBhvr>
                                            <p:cTn id="61" dur="500" fill="hold"/>
                                            <p:tgtEl>
                                              <p:spTgt spid="68"/>
                                            </p:tgtEl>
                                            <p:attrNameLst>
                                              <p:attrName>ppt_h</p:attrName>
                                            </p:attrNameLst>
                                          </p:cBhvr>
                                          <p:tavLst>
                                            <p:tav tm="0">
                                              <p:val>
                                                <p:fltVal val="0"/>
                                              </p:val>
                                            </p:tav>
                                            <p:tav tm="100000">
                                              <p:val>
                                                <p:strVal val="#ppt_h"/>
                                              </p:val>
                                            </p:tav>
                                          </p:tavLst>
                                        </p:anim>
                                        <p:anim calcmode="lin" valueType="num">
                                          <p:cBhvr>
                                            <p:cTn id="62" dur="500" fill="hold"/>
                                            <p:tgtEl>
                                              <p:spTgt spid="68"/>
                                            </p:tgtEl>
                                            <p:attrNameLst>
                                              <p:attrName>style.rotation</p:attrName>
                                            </p:attrNameLst>
                                          </p:cBhvr>
                                          <p:tavLst>
                                            <p:tav tm="0">
                                              <p:val>
                                                <p:fltVal val="90"/>
                                              </p:val>
                                            </p:tav>
                                            <p:tav tm="100000">
                                              <p:val>
                                                <p:fltVal val="0"/>
                                              </p:val>
                                            </p:tav>
                                          </p:tavLst>
                                        </p:anim>
                                        <p:animEffect transition="in" filter="fade">
                                          <p:cBhvr>
                                            <p:cTn id="63" dur="500"/>
                                            <p:tgtEl>
                                              <p:spTgt spid="68"/>
                                            </p:tgtEl>
                                          </p:cBhvr>
                                        </p:animEffect>
                                      </p:childTnLst>
                                    </p:cTn>
                                  </p:par>
                                  <p:par>
                                    <p:cTn id="64" presetID="31" presetClass="entr" presetSubtype="0" fill="hold" grpId="0" nodeType="withEffect">
                                      <p:stCondLst>
                                        <p:cond delay="700"/>
                                      </p:stCondLst>
                                      <p:childTnLst>
                                        <p:set>
                                          <p:cBhvr>
                                            <p:cTn id="65" dur="1" fill="hold">
                                              <p:stCondLst>
                                                <p:cond delay="0"/>
                                              </p:stCondLst>
                                            </p:cTn>
                                            <p:tgtEl>
                                              <p:spTgt spid="67"/>
                                            </p:tgtEl>
                                            <p:attrNameLst>
                                              <p:attrName>style.visibility</p:attrName>
                                            </p:attrNameLst>
                                          </p:cBhvr>
                                          <p:to>
                                            <p:strVal val="visible"/>
                                          </p:to>
                                        </p:set>
                                        <p:anim calcmode="lin" valueType="num">
                                          <p:cBhvr>
                                            <p:cTn id="66" dur="500" fill="hold"/>
                                            <p:tgtEl>
                                              <p:spTgt spid="67"/>
                                            </p:tgtEl>
                                            <p:attrNameLst>
                                              <p:attrName>ppt_w</p:attrName>
                                            </p:attrNameLst>
                                          </p:cBhvr>
                                          <p:tavLst>
                                            <p:tav tm="0">
                                              <p:val>
                                                <p:fltVal val="0"/>
                                              </p:val>
                                            </p:tav>
                                            <p:tav tm="100000">
                                              <p:val>
                                                <p:strVal val="#ppt_w"/>
                                              </p:val>
                                            </p:tav>
                                          </p:tavLst>
                                        </p:anim>
                                        <p:anim calcmode="lin" valueType="num">
                                          <p:cBhvr>
                                            <p:cTn id="67" dur="500" fill="hold"/>
                                            <p:tgtEl>
                                              <p:spTgt spid="67"/>
                                            </p:tgtEl>
                                            <p:attrNameLst>
                                              <p:attrName>ppt_h</p:attrName>
                                            </p:attrNameLst>
                                          </p:cBhvr>
                                          <p:tavLst>
                                            <p:tav tm="0">
                                              <p:val>
                                                <p:fltVal val="0"/>
                                              </p:val>
                                            </p:tav>
                                            <p:tav tm="100000">
                                              <p:val>
                                                <p:strVal val="#ppt_h"/>
                                              </p:val>
                                            </p:tav>
                                          </p:tavLst>
                                        </p:anim>
                                        <p:anim calcmode="lin" valueType="num">
                                          <p:cBhvr>
                                            <p:cTn id="68" dur="500" fill="hold"/>
                                            <p:tgtEl>
                                              <p:spTgt spid="67"/>
                                            </p:tgtEl>
                                            <p:attrNameLst>
                                              <p:attrName>style.rotation</p:attrName>
                                            </p:attrNameLst>
                                          </p:cBhvr>
                                          <p:tavLst>
                                            <p:tav tm="0">
                                              <p:val>
                                                <p:fltVal val="90"/>
                                              </p:val>
                                            </p:tav>
                                            <p:tav tm="100000">
                                              <p:val>
                                                <p:fltVal val="0"/>
                                              </p:val>
                                            </p:tav>
                                          </p:tavLst>
                                        </p:anim>
                                        <p:animEffect transition="in" filter="fade">
                                          <p:cBhvr>
                                            <p:cTn id="69" dur="500"/>
                                            <p:tgtEl>
                                              <p:spTgt spid="67"/>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1000"/>
                                            <p:tgtEl>
                                              <p:spTgt spid="34"/>
                                            </p:tgtEl>
                                          </p:cBhvr>
                                        </p:animEffect>
                                      </p:childTnLst>
                                    </p:cTn>
                                  </p:par>
                                </p:childTnLst>
                              </p:cTn>
                            </p:par>
                            <p:par>
                              <p:cTn id="74" fill="hold">
                                <p:stCondLst>
                                  <p:cond delay="2000"/>
                                </p:stCondLst>
                                <p:childTnLst>
                                  <p:par>
                                    <p:cTn id="75" presetID="22" presetClass="entr" presetSubtype="2"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right)">
                                          <p:cBhvr>
                                            <p:cTn id="77" dur="500"/>
                                            <p:tgtEl>
                                              <p:spTgt spid="19"/>
                                            </p:tgtEl>
                                          </p:cBhvr>
                                        </p:animEffect>
                                      </p:childTnLst>
                                    </p:cTn>
                                  </p:par>
                                  <p:par>
                                    <p:cTn id="78" presetID="22" presetClass="entr" presetSubtype="2" fill="hold" grpId="0" nodeType="withEffect">
                                      <p:stCondLst>
                                        <p:cond delay="200"/>
                                      </p:stCondLst>
                                      <p:childTnLst>
                                        <p:set>
                                          <p:cBhvr>
                                            <p:cTn id="79" dur="1" fill="hold">
                                              <p:stCondLst>
                                                <p:cond delay="0"/>
                                              </p:stCondLst>
                                            </p:cTn>
                                            <p:tgtEl>
                                              <p:spTgt spid="26"/>
                                            </p:tgtEl>
                                            <p:attrNameLst>
                                              <p:attrName>style.visibility</p:attrName>
                                            </p:attrNameLst>
                                          </p:cBhvr>
                                          <p:to>
                                            <p:strVal val="visible"/>
                                          </p:to>
                                        </p:set>
                                        <p:animEffect transition="in" filter="wipe(right)">
                                          <p:cBhvr>
                                            <p:cTn id="80" dur="500"/>
                                            <p:tgtEl>
                                              <p:spTgt spid="26"/>
                                            </p:tgtEl>
                                          </p:cBhvr>
                                        </p:animEffect>
                                      </p:childTnLst>
                                    </p:cTn>
                                  </p:par>
                                  <p:par>
                                    <p:cTn id="81" presetID="22" presetClass="entr" presetSubtype="2" fill="hold" grpId="0" nodeType="withEffect">
                                      <p:stCondLst>
                                        <p:cond delay="400"/>
                                      </p:stCondLst>
                                      <p:childTnLst>
                                        <p:set>
                                          <p:cBhvr>
                                            <p:cTn id="82" dur="1" fill="hold">
                                              <p:stCondLst>
                                                <p:cond delay="0"/>
                                              </p:stCondLst>
                                            </p:cTn>
                                            <p:tgtEl>
                                              <p:spTgt spid="27"/>
                                            </p:tgtEl>
                                            <p:attrNameLst>
                                              <p:attrName>style.visibility</p:attrName>
                                            </p:attrNameLst>
                                          </p:cBhvr>
                                          <p:to>
                                            <p:strVal val="visible"/>
                                          </p:to>
                                        </p:set>
                                        <p:animEffect transition="in" filter="wipe(right)">
                                          <p:cBhvr>
                                            <p:cTn id="83" dur="500"/>
                                            <p:tgtEl>
                                              <p:spTgt spid="27"/>
                                            </p:tgtEl>
                                          </p:cBhvr>
                                        </p:animEffect>
                                      </p:childTnLst>
                                    </p:cTn>
                                  </p:par>
                                  <p:par>
                                    <p:cTn id="84" presetID="22" presetClass="entr" presetSubtype="2" fill="hold" grpId="0" nodeType="withEffect">
                                      <p:stCondLst>
                                        <p:cond delay="600"/>
                                      </p:stCondLst>
                                      <p:childTnLst>
                                        <p:set>
                                          <p:cBhvr>
                                            <p:cTn id="85" dur="1" fill="hold">
                                              <p:stCondLst>
                                                <p:cond delay="0"/>
                                              </p:stCondLst>
                                            </p:cTn>
                                            <p:tgtEl>
                                              <p:spTgt spid="30"/>
                                            </p:tgtEl>
                                            <p:attrNameLst>
                                              <p:attrName>style.visibility</p:attrName>
                                            </p:attrNameLst>
                                          </p:cBhvr>
                                          <p:to>
                                            <p:strVal val="visible"/>
                                          </p:to>
                                        </p:set>
                                        <p:animEffect transition="in" filter="wipe(right)">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30" grpId="0"/>
          <p:bldP spid="34" grpId="0" animBg="1"/>
          <p:bldP spid="61" grpId="0" animBg="1"/>
          <p:bldP spid="62" grpId="0" animBg="1"/>
          <p:bldP spid="63" grpId="0" animBg="1"/>
          <p:bldP spid="64" grpId="0" animBg="1"/>
          <p:bldP spid="65" grpId="0" animBg="1"/>
          <p:bldP spid="66" grpId="0" animBg="1"/>
          <p:bldP spid="67" grpId="0" animBg="1"/>
          <p:bldP spid="68" grpId="0" animBg="1"/>
          <p:bldP spid="49"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
          <p:cNvSpPr/>
          <p:nvPr/>
        </p:nvSpPr>
        <p:spPr bwMode="auto">
          <a:xfrm>
            <a:off x="3803955" y="953294"/>
            <a:ext cx="4582506" cy="5294581"/>
          </a:xfrm>
          <a:custGeom>
            <a:avLst/>
            <a:gdLst>
              <a:gd name="T0" fmla="*/ 3349 w 3349"/>
              <a:gd name="T1" fmla="*/ 2902 h 3868"/>
              <a:gd name="T2" fmla="*/ 1675 w 3349"/>
              <a:gd name="T3" fmla="*/ 3868 h 3868"/>
              <a:gd name="T4" fmla="*/ 0 w 3349"/>
              <a:gd name="T5" fmla="*/ 2902 h 3868"/>
              <a:gd name="T6" fmla="*/ 0 w 3349"/>
              <a:gd name="T7" fmla="*/ 966 h 3868"/>
              <a:gd name="T8" fmla="*/ 1675 w 3349"/>
              <a:gd name="T9" fmla="*/ 0 h 3868"/>
              <a:gd name="T10" fmla="*/ 3349 w 3349"/>
              <a:gd name="T11" fmla="*/ 966 h 3868"/>
              <a:gd name="T12" fmla="*/ 3349 w 3349"/>
              <a:gd name="T13" fmla="*/ 2902 h 3868"/>
            </a:gdLst>
            <a:ahLst/>
            <a:cxnLst>
              <a:cxn ang="0">
                <a:pos x="T0" y="T1"/>
              </a:cxn>
              <a:cxn ang="0">
                <a:pos x="T2" y="T3"/>
              </a:cxn>
              <a:cxn ang="0">
                <a:pos x="T4" y="T5"/>
              </a:cxn>
              <a:cxn ang="0">
                <a:pos x="T6" y="T7"/>
              </a:cxn>
              <a:cxn ang="0">
                <a:pos x="T8" y="T9"/>
              </a:cxn>
              <a:cxn ang="0">
                <a:pos x="T10" y="T11"/>
              </a:cxn>
              <a:cxn ang="0">
                <a:pos x="T12" y="T13"/>
              </a:cxn>
            </a:cxnLst>
            <a:rect l="0" t="0" r="r" b="b"/>
            <a:pathLst>
              <a:path w="3349" h="3868">
                <a:moveTo>
                  <a:pt x="3349" y="2902"/>
                </a:moveTo>
                <a:lnTo>
                  <a:pt x="1675" y="3868"/>
                </a:lnTo>
                <a:lnTo>
                  <a:pt x="0" y="2902"/>
                </a:lnTo>
                <a:lnTo>
                  <a:pt x="0" y="966"/>
                </a:lnTo>
                <a:lnTo>
                  <a:pt x="1675" y="0"/>
                </a:lnTo>
                <a:lnTo>
                  <a:pt x="3349" y="966"/>
                </a:lnTo>
                <a:lnTo>
                  <a:pt x="3349" y="2902"/>
                </a:ln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solidFill>
                <a:schemeClr val="lt1"/>
              </a:solidFill>
            </a:endParaRPr>
          </a:p>
        </p:txBody>
      </p:sp>
      <p:grpSp>
        <p:nvGrpSpPr>
          <p:cNvPr id="19" name="组合 18"/>
          <p:cNvGrpSpPr/>
          <p:nvPr/>
        </p:nvGrpSpPr>
        <p:grpSpPr>
          <a:xfrm>
            <a:off x="5384216" y="3088107"/>
            <a:ext cx="1403368" cy="867958"/>
            <a:chOff x="8513763" y="2622551"/>
            <a:chExt cx="765175" cy="473075"/>
          </a:xfrm>
          <a:solidFill>
            <a:srgbClr val="B6002A"/>
          </a:solidFill>
          <a:effectLst>
            <a:outerShdw blurRad="50800" dist="38100" dir="8100000" algn="tr" rotWithShape="0">
              <a:prstClr val="black">
                <a:alpha val="40000"/>
              </a:prstClr>
            </a:outerShdw>
          </a:effectLst>
        </p:grpSpPr>
        <p:sp>
          <p:nvSpPr>
            <p:cNvPr id="26" name="Freeform 36"/>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27" name="Freeform 37"/>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30" name="Freeform 38"/>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33" name="Freeform 39"/>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34" name="Freeform 40"/>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35" name="Freeform 41"/>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nvGrpSpPr>
          <p:cNvPr id="36" name="组合 35"/>
          <p:cNvGrpSpPr/>
          <p:nvPr/>
        </p:nvGrpSpPr>
        <p:grpSpPr>
          <a:xfrm>
            <a:off x="4363597" y="1062799"/>
            <a:ext cx="1602304" cy="1850640"/>
            <a:chOff x="3273692" y="1099961"/>
            <a:chExt cx="1202093" cy="1388087"/>
          </a:xfrm>
        </p:grpSpPr>
        <p:sp>
          <p:nvSpPr>
            <p:cNvPr id="37" name="Freeform 14"/>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nvGrpSpPr>
            <p:cNvPr id="38" name="组合 37"/>
            <p:cNvGrpSpPr/>
            <p:nvPr/>
          </p:nvGrpSpPr>
          <p:grpSpPr>
            <a:xfrm>
              <a:off x="3273692" y="1099961"/>
              <a:ext cx="1202093" cy="1388087"/>
              <a:chOff x="3273692" y="1099961"/>
              <a:chExt cx="1202093" cy="1388087"/>
            </a:xfrm>
          </p:grpSpPr>
          <p:sp>
            <p:nvSpPr>
              <p:cNvPr id="39" name="Freeform 15"/>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lstStyle/>
              <a:p>
                <a:endParaRPr lang="zh-CN" altLang="en-US"/>
              </a:p>
            </p:txBody>
          </p:sp>
          <p:sp>
            <p:nvSpPr>
              <p:cNvPr id="41" name="Freeform 16"/>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B6002A"/>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42" name="Freeform 24"/>
              <p:cNvSpPr>
                <a:spLocks noEditPoints="1"/>
              </p:cNvSpPr>
              <p:nvPr/>
            </p:nvSpPr>
            <p:spPr bwMode="auto">
              <a:xfrm>
                <a:off x="3541622" y="1353554"/>
                <a:ext cx="94443"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1"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7"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43" name="Freeform 25"/>
              <p:cNvSpPr/>
              <p:nvPr/>
            </p:nvSpPr>
            <p:spPr bwMode="auto">
              <a:xfrm>
                <a:off x="3658649" y="1355607"/>
                <a:ext cx="53381" cy="196099"/>
              </a:xfrm>
              <a:custGeom>
                <a:avLst/>
                <a:gdLst>
                  <a:gd name="T0" fmla="*/ 14 w 29"/>
                  <a:gd name="T1" fmla="*/ 105 h 105"/>
                  <a:gd name="T2" fmla="*/ 14 w 29"/>
                  <a:gd name="T3" fmla="*/ 24 h 105"/>
                  <a:gd name="T4" fmla="*/ 0 w 29"/>
                  <a:gd name="T5" fmla="*/ 24 h 105"/>
                  <a:gd name="T6" fmla="*/ 0 w 29"/>
                  <a:gd name="T7" fmla="*/ 13 h 105"/>
                  <a:gd name="T8" fmla="*/ 11 w 29"/>
                  <a:gd name="T9" fmla="*/ 9 h 105"/>
                  <a:gd name="T10" fmla="*/ 18 w 29"/>
                  <a:gd name="T11" fmla="*/ 0 h 105"/>
                  <a:gd name="T12" fmla="*/ 29 w 29"/>
                  <a:gd name="T13" fmla="*/ 0 h 105"/>
                  <a:gd name="T14" fmla="*/ 29 w 29"/>
                  <a:gd name="T15" fmla="*/ 105 h 105"/>
                  <a:gd name="T16" fmla="*/ 14 w 29"/>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5">
                    <a:moveTo>
                      <a:pt x="14" y="105"/>
                    </a:moveTo>
                    <a:cubicBezTo>
                      <a:pt x="14" y="24"/>
                      <a:pt x="14" y="24"/>
                      <a:pt x="14" y="24"/>
                    </a:cubicBezTo>
                    <a:cubicBezTo>
                      <a:pt x="0" y="24"/>
                      <a:pt x="0" y="24"/>
                      <a:pt x="0" y="24"/>
                    </a:cubicBezTo>
                    <a:cubicBezTo>
                      <a:pt x="0" y="13"/>
                      <a:pt x="0" y="13"/>
                      <a:pt x="0" y="13"/>
                    </a:cubicBezTo>
                    <a:cubicBezTo>
                      <a:pt x="4" y="13"/>
                      <a:pt x="8" y="11"/>
                      <a:pt x="11" y="9"/>
                    </a:cubicBezTo>
                    <a:cubicBezTo>
                      <a:pt x="15" y="7"/>
                      <a:pt x="17" y="4"/>
                      <a:pt x="18" y="0"/>
                    </a:cubicBezTo>
                    <a:cubicBezTo>
                      <a:pt x="29" y="0"/>
                      <a:pt x="29" y="0"/>
                      <a:pt x="29" y="0"/>
                    </a:cubicBezTo>
                    <a:cubicBezTo>
                      <a:pt x="29" y="105"/>
                      <a:pt x="29" y="105"/>
                      <a:pt x="29" y="105"/>
                    </a:cubicBezTo>
                    <a:lnTo>
                      <a:pt x="14" y="1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nvGrpSpPr>
              <p:cNvPr id="44" name="组合 43"/>
              <p:cNvGrpSpPr/>
              <p:nvPr/>
            </p:nvGrpSpPr>
            <p:grpSpPr>
              <a:xfrm>
                <a:off x="3636343" y="1711343"/>
                <a:ext cx="476975" cy="401341"/>
                <a:chOff x="5146675" y="766763"/>
                <a:chExt cx="1590676" cy="1338263"/>
              </a:xfrm>
              <a:solidFill>
                <a:srgbClr val="C00000"/>
              </a:solidFill>
              <a:effectLst>
                <a:outerShdw blurRad="50800" dist="38100" dir="8100000" algn="tr" rotWithShape="0">
                  <a:prstClr val="black">
                    <a:alpha val="40000"/>
                  </a:prstClr>
                </a:outerShdw>
              </a:effectLst>
            </p:grpSpPr>
            <p:sp>
              <p:nvSpPr>
                <p:cNvPr id="45" name="Oval 18"/>
                <p:cNvSpPr>
                  <a:spLocks noChangeArrowheads="1"/>
                </p:cNvSpPr>
                <p:nvPr/>
              </p:nvSpPr>
              <p:spPr bwMode="auto">
                <a:xfrm>
                  <a:off x="5675313" y="766763"/>
                  <a:ext cx="533400" cy="534988"/>
                </a:xfrm>
                <a:prstGeom prst="ellipse">
                  <a:avLst/>
                </a:pr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9"/>
                <p:cNvSpPr/>
                <p:nvPr/>
              </p:nvSpPr>
              <p:spPr bwMode="auto">
                <a:xfrm>
                  <a:off x="5511799" y="1344611"/>
                  <a:ext cx="860424" cy="760415"/>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Oval 25"/>
                <p:cNvSpPr>
                  <a:spLocks noChangeArrowheads="1"/>
                </p:cNvSpPr>
                <p:nvPr/>
              </p:nvSpPr>
              <p:spPr bwMode="auto">
                <a:xfrm>
                  <a:off x="5267325" y="966788"/>
                  <a:ext cx="401638" cy="403225"/>
                </a:xfrm>
                <a:prstGeom prst="ellipse">
                  <a:avLst/>
                </a:pr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Oval 28"/>
                <p:cNvSpPr>
                  <a:spLocks noChangeArrowheads="1"/>
                </p:cNvSpPr>
                <p:nvPr/>
              </p:nvSpPr>
              <p:spPr bwMode="auto">
                <a:xfrm>
                  <a:off x="6215063" y="966788"/>
                  <a:ext cx="403225" cy="403225"/>
                </a:xfrm>
                <a:prstGeom prst="ellipse">
                  <a:avLst/>
                </a:pr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nvGrpSpPr>
          <p:cNvPr id="62" name="组合 61"/>
          <p:cNvGrpSpPr/>
          <p:nvPr/>
        </p:nvGrpSpPr>
        <p:grpSpPr>
          <a:xfrm>
            <a:off x="4363597" y="4287730"/>
            <a:ext cx="1602304" cy="1850640"/>
            <a:chOff x="3273692" y="3518846"/>
            <a:chExt cx="1202093" cy="1388087"/>
          </a:xfrm>
        </p:grpSpPr>
        <p:sp>
          <p:nvSpPr>
            <p:cNvPr id="63" name="Freeform 10"/>
            <p:cNvSpPr/>
            <p:nvPr/>
          </p:nvSpPr>
          <p:spPr bwMode="auto">
            <a:xfrm>
              <a:off x="3345550" y="3559913"/>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A4C5B"/>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nvGrpSpPr>
            <p:cNvPr id="64" name="组合 63"/>
            <p:cNvGrpSpPr/>
            <p:nvPr/>
          </p:nvGrpSpPr>
          <p:grpSpPr>
            <a:xfrm>
              <a:off x="3273692" y="3518846"/>
              <a:ext cx="1202093" cy="1388087"/>
              <a:chOff x="3273692" y="3518846"/>
              <a:chExt cx="1202093" cy="1388087"/>
            </a:xfrm>
          </p:grpSpPr>
          <p:grpSp>
            <p:nvGrpSpPr>
              <p:cNvPr id="65" name="组合 64"/>
              <p:cNvGrpSpPr/>
              <p:nvPr/>
            </p:nvGrpSpPr>
            <p:grpSpPr>
              <a:xfrm>
                <a:off x="3273692" y="3518846"/>
                <a:ext cx="1202093" cy="1388087"/>
                <a:chOff x="3273692" y="3518846"/>
                <a:chExt cx="1202093" cy="1388087"/>
              </a:xfrm>
            </p:grpSpPr>
            <p:sp>
              <p:nvSpPr>
                <p:cNvPr id="73" name="Freeform 11"/>
                <p:cNvSpPr/>
                <p:nvPr/>
              </p:nvSpPr>
              <p:spPr bwMode="auto">
                <a:xfrm>
                  <a:off x="3273692" y="3518846"/>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lstStyle/>
                <a:p>
                  <a:endParaRPr lang="zh-CN" altLang="en-US"/>
                </a:p>
              </p:txBody>
            </p:sp>
            <p:sp>
              <p:nvSpPr>
                <p:cNvPr id="74" name="Freeform 21"/>
                <p:cNvSpPr/>
                <p:nvPr/>
              </p:nvSpPr>
              <p:spPr bwMode="auto">
                <a:xfrm>
                  <a:off x="3345551" y="3559913"/>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B6002A"/>
                </a:solidFill>
                <a:ln w="28575" cap="flat">
                  <a:noFill/>
                  <a:prstDash val="solid"/>
                  <a:miter lim="800000"/>
                </a:ln>
                <a:effectLst>
                  <a:outerShdw blurRad="279400" dist="76200" dir="2700000" algn="tl" rotWithShape="0">
                    <a:prstClr val="black">
                      <a:alpha val="28000"/>
                    </a:prstClr>
                  </a:outerShdw>
                </a:effectLst>
              </p:spPr>
              <p:txBody>
                <a:bodyPr vert="horz" wrap="square" lIns="68589" tIns="34295" rIns="68589" bIns="34295" numCol="1" anchor="t" anchorCtr="0" compatLnSpc="1"/>
                <a:lstStyle/>
                <a:p>
                  <a:endParaRPr lang="zh-CN" altLang="en-US"/>
                </a:p>
              </p:txBody>
            </p:sp>
          </p:grpSp>
          <p:sp>
            <p:nvSpPr>
              <p:cNvPr id="66" name="Freeform 28"/>
              <p:cNvSpPr>
                <a:spLocks noEditPoints="1"/>
              </p:cNvSpPr>
              <p:nvPr/>
            </p:nvSpPr>
            <p:spPr bwMode="auto">
              <a:xfrm>
                <a:off x="3504667" y="3772439"/>
                <a:ext cx="93416"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67" name="Freeform 29"/>
              <p:cNvSpPr/>
              <p:nvPr/>
            </p:nvSpPr>
            <p:spPr bwMode="auto">
              <a:xfrm>
                <a:off x="3622720" y="3774493"/>
                <a:ext cx="89310" cy="198152"/>
              </a:xfrm>
              <a:custGeom>
                <a:avLst/>
                <a:gdLst>
                  <a:gd name="T0" fmla="*/ 17 w 48"/>
                  <a:gd name="T1" fmla="*/ 16 h 106"/>
                  <a:gd name="T2" fmla="*/ 17 w 48"/>
                  <a:gd name="T3" fmla="*/ 38 h 106"/>
                  <a:gd name="T4" fmla="*/ 24 w 48"/>
                  <a:gd name="T5" fmla="*/ 33 h 106"/>
                  <a:gd name="T6" fmla="*/ 29 w 48"/>
                  <a:gd name="T7" fmla="*/ 32 h 106"/>
                  <a:gd name="T8" fmla="*/ 44 w 48"/>
                  <a:gd name="T9" fmla="*/ 39 h 106"/>
                  <a:gd name="T10" fmla="*/ 48 w 48"/>
                  <a:gd name="T11" fmla="*/ 57 h 106"/>
                  <a:gd name="T12" fmla="*/ 48 w 48"/>
                  <a:gd name="T13" fmla="*/ 80 h 106"/>
                  <a:gd name="T14" fmla="*/ 41 w 48"/>
                  <a:gd name="T15" fmla="*/ 99 h 106"/>
                  <a:gd name="T16" fmla="*/ 23 w 48"/>
                  <a:gd name="T17" fmla="*/ 106 h 106"/>
                  <a:gd name="T18" fmla="*/ 6 w 48"/>
                  <a:gd name="T19" fmla="*/ 98 h 106"/>
                  <a:gd name="T20" fmla="*/ 0 w 48"/>
                  <a:gd name="T21" fmla="*/ 81 h 106"/>
                  <a:gd name="T22" fmla="*/ 0 w 48"/>
                  <a:gd name="T23" fmla="*/ 78 h 106"/>
                  <a:gd name="T24" fmla="*/ 15 w 48"/>
                  <a:gd name="T25" fmla="*/ 77 h 106"/>
                  <a:gd name="T26" fmla="*/ 15 w 48"/>
                  <a:gd name="T27" fmla="*/ 81 h 106"/>
                  <a:gd name="T28" fmla="*/ 20 w 48"/>
                  <a:gd name="T29" fmla="*/ 89 h 106"/>
                  <a:gd name="T30" fmla="*/ 23 w 48"/>
                  <a:gd name="T31" fmla="*/ 90 h 106"/>
                  <a:gd name="T32" fmla="*/ 33 w 48"/>
                  <a:gd name="T33" fmla="*/ 80 h 106"/>
                  <a:gd name="T34" fmla="*/ 33 w 48"/>
                  <a:gd name="T35" fmla="*/ 54 h 106"/>
                  <a:gd name="T36" fmla="*/ 29 w 48"/>
                  <a:gd name="T37" fmla="*/ 46 h 106"/>
                  <a:gd name="T38" fmla="*/ 25 w 48"/>
                  <a:gd name="T39" fmla="*/ 45 h 106"/>
                  <a:gd name="T40" fmla="*/ 19 w 48"/>
                  <a:gd name="T41" fmla="*/ 48 h 106"/>
                  <a:gd name="T42" fmla="*/ 17 w 48"/>
                  <a:gd name="T43" fmla="*/ 54 h 106"/>
                  <a:gd name="T44" fmla="*/ 17 w 48"/>
                  <a:gd name="T45" fmla="*/ 57 h 106"/>
                  <a:gd name="T46" fmla="*/ 1 w 48"/>
                  <a:gd name="T47" fmla="*/ 57 h 106"/>
                  <a:gd name="T48" fmla="*/ 1 w 48"/>
                  <a:gd name="T49" fmla="*/ 0 h 106"/>
                  <a:gd name="T50" fmla="*/ 47 w 48"/>
                  <a:gd name="T51" fmla="*/ 0 h 106"/>
                  <a:gd name="T52" fmla="*/ 47 w 48"/>
                  <a:gd name="T53" fmla="*/ 16 h 106"/>
                  <a:gd name="T54" fmla="*/ 17 w 48"/>
                  <a:gd name="T5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06">
                    <a:moveTo>
                      <a:pt x="17" y="16"/>
                    </a:moveTo>
                    <a:cubicBezTo>
                      <a:pt x="17" y="38"/>
                      <a:pt x="17" y="38"/>
                      <a:pt x="17" y="38"/>
                    </a:cubicBezTo>
                    <a:cubicBezTo>
                      <a:pt x="19" y="36"/>
                      <a:pt x="21" y="34"/>
                      <a:pt x="24" y="33"/>
                    </a:cubicBezTo>
                    <a:cubicBezTo>
                      <a:pt x="25" y="32"/>
                      <a:pt x="27" y="32"/>
                      <a:pt x="29" y="32"/>
                    </a:cubicBezTo>
                    <a:cubicBezTo>
                      <a:pt x="36" y="32"/>
                      <a:pt x="41" y="35"/>
                      <a:pt x="44" y="39"/>
                    </a:cubicBezTo>
                    <a:cubicBezTo>
                      <a:pt x="47" y="44"/>
                      <a:pt x="48" y="49"/>
                      <a:pt x="48" y="57"/>
                    </a:cubicBezTo>
                    <a:cubicBezTo>
                      <a:pt x="48" y="80"/>
                      <a:pt x="48" y="80"/>
                      <a:pt x="48" y="80"/>
                    </a:cubicBezTo>
                    <a:cubicBezTo>
                      <a:pt x="48" y="87"/>
                      <a:pt x="46" y="94"/>
                      <a:pt x="41" y="99"/>
                    </a:cubicBezTo>
                    <a:cubicBezTo>
                      <a:pt x="36" y="103"/>
                      <a:pt x="31" y="106"/>
                      <a:pt x="23" y="106"/>
                    </a:cubicBezTo>
                    <a:cubicBezTo>
                      <a:pt x="17" y="106"/>
                      <a:pt x="11" y="103"/>
                      <a:pt x="6" y="98"/>
                    </a:cubicBezTo>
                    <a:cubicBezTo>
                      <a:pt x="2" y="94"/>
                      <a:pt x="0" y="88"/>
                      <a:pt x="0" y="81"/>
                    </a:cubicBezTo>
                    <a:cubicBezTo>
                      <a:pt x="0" y="78"/>
                      <a:pt x="0" y="78"/>
                      <a:pt x="0" y="78"/>
                    </a:cubicBezTo>
                    <a:cubicBezTo>
                      <a:pt x="15" y="77"/>
                      <a:pt x="15" y="77"/>
                      <a:pt x="15" y="77"/>
                    </a:cubicBezTo>
                    <a:cubicBezTo>
                      <a:pt x="15" y="81"/>
                      <a:pt x="15" y="81"/>
                      <a:pt x="15" y="81"/>
                    </a:cubicBezTo>
                    <a:cubicBezTo>
                      <a:pt x="16" y="85"/>
                      <a:pt x="17" y="88"/>
                      <a:pt x="20" y="89"/>
                    </a:cubicBezTo>
                    <a:cubicBezTo>
                      <a:pt x="21" y="89"/>
                      <a:pt x="22" y="90"/>
                      <a:pt x="23" y="90"/>
                    </a:cubicBezTo>
                    <a:cubicBezTo>
                      <a:pt x="30" y="90"/>
                      <a:pt x="33" y="86"/>
                      <a:pt x="33" y="80"/>
                    </a:cubicBezTo>
                    <a:cubicBezTo>
                      <a:pt x="33" y="54"/>
                      <a:pt x="33" y="54"/>
                      <a:pt x="33" y="54"/>
                    </a:cubicBezTo>
                    <a:cubicBezTo>
                      <a:pt x="33" y="51"/>
                      <a:pt x="32" y="48"/>
                      <a:pt x="29" y="46"/>
                    </a:cubicBezTo>
                    <a:cubicBezTo>
                      <a:pt x="28" y="45"/>
                      <a:pt x="27" y="45"/>
                      <a:pt x="25" y="45"/>
                    </a:cubicBezTo>
                    <a:cubicBezTo>
                      <a:pt x="22" y="45"/>
                      <a:pt x="20" y="46"/>
                      <a:pt x="19" y="48"/>
                    </a:cubicBezTo>
                    <a:cubicBezTo>
                      <a:pt x="18" y="50"/>
                      <a:pt x="17" y="52"/>
                      <a:pt x="17" y="54"/>
                    </a:cubicBezTo>
                    <a:cubicBezTo>
                      <a:pt x="17" y="57"/>
                      <a:pt x="17" y="57"/>
                      <a:pt x="17" y="57"/>
                    </a:cubicBezTo>
                    <a:cubicBezTo>
                      <a:pt x="1" y="57"/>
                      <a:pt x="1" y="57"/>
                      <a:pt x="1" y="57"/>
                    </a:cubicBezTo>
                    <a:cubicBezTo>
                      <a:pt x="1" y="0"/>
                      <a:pt x="1" y="0"/>
                      <a:pt x="1" y="0"/>
                    </a:cubicBezTo>
                    <a:cubicBezTo>
                      <a:pt x="47" y="0"/>
                      <a:pt x="47" y="0"/>
                      <a:pt x="47" y="0"/>
                    </a:cubicBezTo>
                    <a:cubicBezTo>
                      <a:pt x="47" y="16"/>
                      <a:pt x="47" y="16"/>
                      <a:pt x="47" y="16"/>
                    </a:cubicBezTo>
                    <a:lnTo>
                      <a:pt x="17"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nvGrpSpPr>
              <p:cNvPr id="68" name="组合 67"/>
              <p:cNvGrpSpPr/>
              <p:nvPr/>
            </p:nvGrpSpPr>
            <p:grpSpPr>
              <a:xfrm>
                <a:off x="3687515" y="4141748"/>
                <a:ext cx="403191" cy="374204"/>
                <a:chOff x="5278438" y="2973388"/>
                <a:chExt cx="1344613" cy="1247775"/>
              </a:xfrm>
              <a:solidFill>
                <a:srgbClr val="C00000"/>
              </a:solidFill>
              <a:effectLst>
                <a:outerShdw blurRad="50800" dist="38100" dir="8100000" algn="tr" rotWithShape="0">
                  <a:prstClr val="black">
                    <a:alpha val="40000"/>
                  </a:prstClr>
                </a:outerShdw>
              </a:effectLst>
            </p:grpSpPr>
            <p:sp>
              <p:nvSpPr>
                <p:cNvPr id="69"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8A6B6"/>
                    </a:solidFill>
                  </a:endParaRPr>
                </a:p>
              </p:txBody>
            </p:sp>
            <p:sp>
              <p:nvSpPr>
                <p:cNvPr id="70"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8A6B6"/>
                    </a:solidFill>
                  </a:endParaRPr>
                </a:p>
              </p:txBody>
            </p:sp>
            <p:sp>
              <p:nvSpPr>
                <p:cNvPr id="71"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8A6B6"/>
                    </a:solidFill>
                  </a:endParaRPr>
                </a:p>
              </p:txBody>
            </p:sp>
            <p:sp>
              <p:nvSpPr>
                <p:cNvPr id="72"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78A6B6"/>
                    </a:solidFill>
                  </a:endParaRPr>
                </a:p>
              </p:txBody>
            </p:sp>
          </p:grpSp>
        </p:grpSp>
      </p:grpSp>
      <p:grpSp>
        <p:nvGrpSpPr>
          <p:cNvPr id="75" name="组合 74"/>
          <p:cNvGrpSpPr/>
          <p:nvPr/>
        </p:nvGrpSpPr>
        <p:grpSpPr>
          <a:xfrm>
            <a:off x="6224513" y="1062799"/>
            <a:ext cx="1602304" cy="1850640"/>
            <a:chOff x="4669803" y="1099961"/>
            <a:chExt cx="1202093" cy="1388087"/>
          </a:xfrm>
        </p:grpSpPr>
        <p:sp>
          <p:nvSpPr>
            <p:cNvPr id="76" name="Freeform 17"/>
            <p:cNvSpPr/>
            <p:nvPr/>
          </p:nvSpPr>
          <p:spPr bwMode="auto">
            <a:xfrm>
              <a:off x="4741662" y="1141029"/>
              <a:ext cx="528675" cy="237166"/>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765E0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nvGrpSpPr>
            <p:cNvPr id="77" name="组合 76"/>
            <p:cNvGrpSpPr/>
            <p:nvPr/>
          </p:nvGrpSpPr>
          <p:grpSpPr>
            <a:xfrm>
              <a:off x="4669803" y="1099961"/>
              <a:ext cx="1202093" cy="1388087"/>
              <a:chOff x="4669803" y="1099961"/>
              <a:chExt cx="1202093" cy="1388087"/>
            </a:xfrm>
          </p:grpSpPr>
          <p:sp>
            <p:nvSpPr>
              <p:cNvPr id="78" name="Freeform 18"/>
              <p:cNvSpPr/>
              <p:nvPr/>
            </p:nvSpPr>
            <p:spPr bwMode="auto">
              <a:xfrm>
                <a:off x="4669803" y="1099961"/>
                <a:ext cx="1202093" cy="1388087"/>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lstStyle/>
              <a:p>
                <a:endParaRPr lang="zh-CN" altLang="en-US"/>
              </a:p>
            </p:txBody>
          </p:sp>
          <p:sp>
            <p:nvSpPr>
              <p:cNvPr id="79" name="Freeform 19"/>
              <p:cNvSpPr/>
              <p:nvPr/>
            </p:nvSpPr>
            <p:spPr bwMode="auto">
              <a:xfrm>
                <a:off x="4741662"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B6002A"/>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80" name="Freeform 26"/>
              <p:cNvSpPr>
                <a:spLocks noEditPoints="1"/>
              </p:cNvSpPr>
              <p:nvPr/>
            </p:nvSpPr>
            <p:spPr bwMode="auto">
              <a:xfrm>
                <a:off x="4895645" y="1353554"/>
                <a:ext cx="93416" cy="200205"/>
              </a:xfrm>
              <a:custGeom>
                <a:avLst/>
                <a:gdLst>
                  <a:gd name="T0" fmla="*/ 50 w 50"/>
                  <a:gd name="T1" fmla="*/ 82 h 107"/>
                  <a:gd name="T2" fmla="*/ 43 w 50"/>
                  <a:gd name="T3" fmla="*/ 99 h 107"/>
                  <a:gd name="T4" fmla="*/ 25 w 50"/>
                  <a:gd name="T5" fmla="*/ 107 h 107"/>
                  <a:gd name="T6" fmla="*/ 8 w 50"/>
                  <a:gd name="T7" fmla="*/ 99 h 107"/>
                  <a:gd name="T8" fmla="*/ 0 w 50"/>
                  <a:gd name="T9" fmla="*/ 82 h 107"/>
                  <a:gd name="T10" fmla="*/ 0 w 50"/>
                  <a:gd name="T11" fmla="*/ 25 h 107"/>
                  <a:gd name="T12" fmla="*/ 8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9 w 50"/>
                  <a:gd name="T29" fmla="*/ 18 h 107"/>
                  <a:gd name="T30" fmla="*/ 16 w 50"/>
                  <a:gd name="T31" fmla="*/ 24 h 107"/>
                  <a:gd name="T32" fmla="*/ 16 w 50"/>
                  <a:gd name="T33" fmla="*/ 82 h 107"/>
                  <a:gd name="T34" fmla="*/ 19 w 50"/>
                  <a:gd name="T35" fmla="*/ 88 h 107"/>
                  <a:gd name="T36" fmla="*/ 25 w 50"/>
                  <a:gd name="T37" fmla="*/ 91 h 107"/>
                  <a:gd name="T38" fmla="*/ 31 w 50"/>
                  <a:gd name="T39" fmla="*/ 88 h 107"/>
                  <a:gd name="T40" fmla="*/ 34 w 50"/>
                  <a:gd name="T41" fmla="*/ 82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8" y="95"/>
                      <a:pt x="43" y="99"/>
                    </a:cubicBezTo>
                    <a:cubicBezTo>
                      <a:pt x="38" y="104"/>
                      <a:pt x="32" y="107"/>
                      <a:pt x="25" y="107"/>
                    </a:cubicBezTo>
                    <a:cubicBezTo>
                      <a:pt x="19" y="107"/>
                      <a:pt x="13" y="104"/>
                      <a:pt x="8" y="99"/>
                    </a:cubicBezTo>
                    <a:cubicBezTo>
                      <a:pt x="3" y="95"/>
                      <a:pt x="0" y="89"/>
                      <a:pt x="0" y="82"/>
                    </a:cubicBezTo>
                    <a:cubicBezTo>
                      <a:pt x="0" y="25"/>
                      <a:pt x="0" y="25"/>
                      <a:pt x="0" y="25"/>
                    </a:cubicBezTo>
                    <a:cubicBezTo>
                      <a:pt x="0" y="18"/>
                      <a:pt x="3" y="12"/>
                      <a:pt x="8" y="7"/>
                    </a:cubicBezTo>
                    <a:cubicBezTo>
                      <a:pt x="13" y="2"/>
                      <a:pt x="19"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30" y="16"/>
                      <a:pt x="27" y="15"/>
                      <a:pt x="25" y="15"/>
                    </a:cubicBezTo>
                    <a:cubicBezTo>
                      <a:pt x="22" y="15"/>
                      <a:pt x="20" y="16"/>
                      <a:pt x="19" y="18"/>
                    </a:cubicBezTo>
                    <a:cubicBezTo>
                      <a:pt x="17" y="20"/>
                      <a:pt x="16" y="22"/>
                      <a:pt x="16" y="24"/>
                    </a:cubicBezTo>
                    <a:cubicBezTo>
                      <a:pt x="16" y="82"/>
                      <a:pt x="16" y="82"/>
                      <a:pt x="16" y="82"/>
                    </a:cubicBezTo>
                    <a:cubicBezTo>
                      <a:pt x="16" y="84"/>
                      <a:pt x="17" y="86"/>
                      <a:pt x="19" y="88"/>
                    </a:cubicBezTo>
                    <a:cubicBezTo>
                      <a:pt x="20" y="90"/>
                      <a:pt x="22" y="91"/>
                      <a:pt x="25" y="91"/>
                    </a:cubicBezTo>
                    <a:cubicBezTo>
                      <a:pt x="27" y="91"/>
                      <a:pt x="30" y="90"/>
                      <a:pt x="31" y="88"/>
                    </a:cubicBezTo>
                    <a:cubicBezTo>
                      <a:pt x="33" y="86"/>
                      <a:pt x="34" y="84"/>
                      <a:pt x="34" y="82"/>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81" name="Freeform 27"/>
              <p:cNvSpPr/>
              <p:nvPr/>
            </p:nvSpPr>
            <p:spPr bwMode="auto">
              <a:xfrm>
                <a:off x="5013699" y="1355607"/>
                <a:ext cx="95469" cy="196099"/>
              </a:xfrm>
              <a:custGeom>
                <a:avLst/>
                <a:gdLst>
                  <a:gd name="T0" fmla="*/ 0 w 51"/>
                  <a:gd name="T1" fmla="*/ 30 h 105"/>
                  <a:gd name="T2" fmla="*/ 8 w 51"/>
                  <a:gd name="T3" fmla="*/ 7 h 105"/>
                  <a:gd name="T4" fmla="*/ 26 w 51"/>
                  <a:gd name="T5" fmla="*/ 0 h 105"/>
                  <a:gd name="T6" fmla="*/ 44 w 51"/>
                  <a:gd name="T7" fmla="*/ 8 h 105"/>
                  <a:gd name="T8" fmla="*/ 51 w 51"/>
                  <a:gd name="T9" fmla="*/ 26 h 105"/>
                  <a:gd name="T10" fmla="*/ 47 w 51"/>
                  <a:gd name="T11" fmla="*/ 46 h 105"/>
                  <a:gd name="T12" fmla="*/ 34 w 51"/>
                  <a:gd name="T13" fmla="*/ 65 h 105"/>
                  <a:gd name="T14" fmla="*/ 27 w 51"/>
                  <a:gd name="T15" fmla="*/ 77 h 105"/>
                  <a:gd name="T16" fmla="*/ 24 w 51"/>
                  <a:gd name="T17" fmla="*/ 81 h 105"/>
                  <a:gd name="T18" fmla="*/ 20 w 51"/>
                  <a:gd name="T19" fmla="*/ 88 h 105"/>
                  <a:gd name="T20" fmla="*/ 19 w 51"/>
                  <a:gd name="T21" fmla="*/ 89 h 105"/>
                  <a:gd name="T22" fmla="*/ 50 w 51"/>
                  <a:gd name="T23" fmla="*/ 89 h 105"/>
                  <a:gd name="T24" fmla="*/ 50 w 51"/>
                  <a:gd name="T25" fmla="*/ 105 h 105"/>
                  <a:gd name="T26" fmla="*/ 0 w 51"/>
                  <a:gd name="T27" fmla="*/ 105 h 105"/>
                  <a:gd name="T28" fmla="*/ 0 w 51"/>
                  <a:gd name="T29" fmla="*/ 90 h 105"/>
                  <a:gd name="T30" fmla="*/ 3 w 51"/>
                  <a:gd name="T31" fmla="*/ 84 h 105"/>
                  <a:gd name="T32" fmla="*/ 7 w 51"/>
                  <a:gd name="T33" fmla="*/ 79 h 105"/>
                  <a:gd name="T34" fmla="*/ 11 w 51"/>
                  <a:gd name="T35" fmla="*/ 73 h 105"/>
                  <a:gd name="T36" fmla="*/ 22 w 51"/>
                  <a:gd name="T37" fmla="*/ 57 h 105"/>
                  <a:gd name="T38" fmla="*/ 33 w 51"/>
                  <a:gd name="T39" fmla="*/ 39 h 105"/>
                  <a:gd name="T40" fmla="*/ 36 w 51"/>
                  <a:gd name="T41" fmla="*/ 26 h 105"/>
                  <a:gd name="T42" fmla="*/ 33 w 51"/>
                  <a:gd name="T43" fmla="*/ 18 h 105"/>
                  <a:gd name="T44" fmla="*/ 26 w 51"/>
                  <a:gd name="T45" fmla="*/ 15 h 105"/>
                  <a:gd name="T46" fmla="*/ 17 w 51"/>
                  <a:gd name="T47" fmla="*/ 22 h 105"/>
                  <a:gd name="T48" fmla="*/ 16 w 51"/>
                  <a:gd name="T49" fmla="*/ 28 h 105"/>
                  <a:gd name="T50" fmla="*/ 16 w 51"/>
                  <a:gd name="T51" fmla="*/ 32 h 105"/>
                  <a:gd name="T52" fmla="*/ 0 w 51"/>
                  <a:gd name="T53" fmla="*/ 32 h 105"/>
                  <a:gd name="T54" fmla="*/ 0 w 51"/>
                  <a:gd name="T55" fmla="*/ 3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05">
                    <a:moveTo>
                      <a:pt x="0" y="30"/>
                    </a:moveTo>
                    <a:cubicBezTo>
                      <a:pt x="0" y="20"/>
                      <a:pt x="3" y="12"/>
                      <a:pt x="8" y="7"/>
                    </a:cubicBezTo>
                    <a:cubicBezTo>
                      <a:pt x="13" y="2"/>
                      <a:pt x="19" y="0"/>
                      <a:pt x="26" y="0"/>
                    </a:cubicBezTo>
                    <a:cubicBezTo>
                      <a:pt x="33" y="0"/>
                      <a:pt x="39" y="3"/>
                      <a:pt x="44" y="8"/>
                    </a:cubicBezTo>
                    <a:cubicBezTo>
                      <a:pt x="49" y="13"/>
                      <a:pt x="51" y="19"/>
                      <a:pt x="51" y="26"/>
                    </a:cubicBezTo>
                    <a:cubicBezTo>
                      <a:pt x="51" y="33"/>
                      <a:pt x="50" y="40"/>
                      <a:pt x="47" y="46"/>
                    </a:cubicBezTo>
                    <a:cubicBezTo>
                      <a:pt x="45" y="50"/>
                      <a:pt x="41" y="56"/>
                      <a:pt x="34" y="65"/>
                    </a:cubicBezTo>
                    <a:cubicBezTo>
                      <a:pt x="33" y="68"/>
                      <a:pt x="30" y="72"/>
                      <a:pt x="27" y="77"/>
                    </a:cubicBezTo>
                    <a:cubicBezTo>
                      <a:pt x="24" y="81"/>
                      <a:pt x="24" y="81"/>
                      <a:pt x="24" y="81"/>
                    </a:cubicBezTo>
                    <a:cubicBezTo>
                      <a:pt x="22" y="84"/>
                      <a:pt x="21" y="86"/>
                      <a:pt x="20" y="88"/>
                    </a:cubicBezTo>
                    <a:cubicBezTo>
                      <a:pt x="19" y="88"/>
                      <a:pt x="19" y="89"/>
                      <a:pt x="19" y="89"/>
                    </a:cubicBezTo>
                    <a:cubicBezTo>
                      <a:pt x="50" y="89"/>
                      <a:pt x="50" y="89"/>
                      <a:pt x="50" y="89"/>
                    </a:cubicBezTo>
                    <a:cubicBezTo>
                      <a:pt x="50" y="105"/>
                      <a:pt x="50" y="105"/>
                      <a:pt x="50" y="105"/>
                    </a:cubicBezTo>
                    <a:cubicBezTo>
                      <a:pt x="0" y="105"/>
                      <a:pt x="0" y="105"/>
                      <a:pt x="0" y="105"/>
                    </a:cubicBezTo>
                    <a:cubicBezTo>
                      <a:pt x="0" y="90"/>
                      <a:pt x="0" y="90"/>
                      <a:pt x="0" y="90"/>
                    </a:cubicBezTo>
                    <a:cubicBezTo>
                      <a:pt x="0" y="90"/>
                      <a:pt x="1" y="88"/>
                      <a:pt x="3" y="84"/>
                    </a:cubicBezTo>
                    <a:cubicBezTo>
                      <a:pt x="4" y="83"/>
                      <a:pt x="6" y="81"/>
                      <a:pt x="7" y="79"/>
                    </a:cubicBezTo>
                    <a:cubicBezTo>
                      <a:pt x="11" y="73"/>
                      <a:pt x="11" y="73"/>
                      <a:pt x="11" y="73"/>
                    </a:cubicBezTo>
                    <a:cubicBezTo>
                      <a:pt x="13" y="70"/>
                      <a:pt x="17" y="65"/>
                      <a:pt x="22" y="57"/>
                    </a:cubicBezTo>
                    <a:cubicBezTo>
                      <a:pt x="27" y="51"/>
                      <a:pt x="31" y="44"/>
                      <a:pt x="33" y="39"/>
                    </a:cubicBezTo>
                    <a:cubicBezTo>
                      <a:pt x="35" y="34"/>
                      <a:pt x="36" y="30"/>
                      <a:pt x="36" y="26"/>
                    </a:cubicBezTo>
                    <a:cubicBezTo>
                      <a:pt x="36" y="23"/>
                      <a:pt x="35" y="21"/>
                      <a:pt x="33" y="18"/>
                    </a:cubicBezTo>
                    <a:cubicBezTo>
                      <a:pt x="31" y="16"/>
                      <a:pt x="29" y="15"/>
                      <a:pt x="26" y="15"/>
                    </a:cubicBezTo>
                    <a:cubicBezTo>
                      <a:pt x="22" y="15"/>
                      <a:pt x="18" y="17"/>
                      <a:pt x="17" y="22"/>
                    </a:cubicBezTo>
                    <a:cubicBezTo>
                      <a:pt x="16" y="24"/>
                      <a:pt x="16" y="26"/>
                      <a:pt x="16" y="28"/>
                    </a:cubicBezTo>
                    <a:cubicBezTo>
                      <a:pt x="16" y="32"/>
                      <a:pt x="16" y="32"/>
                      <a:pt x="16" y="32"/>
                    </a:cubicBezTo>
                    <a:cubicBezTo>
                      <a:pt x="0" y="32"/>
                      <a:pt x="0" y="32"/>
                      <a:pt x="0" y="32"/>
                    </a:cubicBez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82" name="Freeform 8"/>
              <p:cNvSpPr>
                <a:spLocks noEditPoints="1"/>
              </p:cNvSpPr>
              <p:nvPr/>
            </p:nvSpPr>
            <p:spPr bwMode="auto">
              <a:xfrm>
                <a:off x="5106194" y="1640919"/>
                <a:ext cx="414831" cy="50100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B6002A"/>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defRPr/>
                </a:pPr>
                <a:endParaRPr lang="en-US" sz="2900" ker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Gill Sans" charset="0"/>
                </a:endParaRPr>
              </a:p>
            </p:txBody>
          </p:sp>
        </p:grpSp>
      </p:grpSp>
      <p:grpSp>
        <p:nvGrpSpPr>
          <p:cNvPr id="83" name="组合 82"/>
          <p:cNvGrpSpPr/>
          <p:nvPr/>
        </p:nvGrpSpPr>
        <p:grpSpPr>
          <a:xfrm>
            <a:off x="7156340" y="2675264"/>
            <a:ext cx="1599567" cy="1850640"/>
            <a:chOff x="5368886" y="2309403"/>
            <a:chExt cx="1200040" cy="1388087"/>
          </a:xfrm>
        </p:grpSpPr>
        <p:sp>
          <p:nvSpPr>
            <p:cNvPr id="84" name="Freeform 8"/>
            <p:cNvSpPr/>
            <p:nvPr/>
          </p:nvSpPr>
          <p:spPr bwMode="auto">
            <a:xfrm>
              <a:off x="5438692" y="2350471"/>
              <a:ext cx="530728" cy="237166"/>
            </a:xfrm>
            <a:custGeom>
              <a:avLst/>
              <a:gdLst>
                <a:gd name="T0" fmla="*/ 0 w 517"/>
                <a:gd name="T1" fmla="*/ 231 h 231"/>
                <a:gd name="T2" fmla="*/ 398 w 517"/>
                <a:gd name="T3" fmla="*/ 0 h 231"/>
                <a:gd name="T4" fmla="*/ 517 w 517"/>
                <a:gd name="T5" fmla="*/ 0 h 231"/>
                <a:gd name="T6" fmla="*/ 517 w 517"/>
                <a:gd name="T7" fmla="*/ 231 h 231"/>
                <a:gd name="T8" fmla="*/ 0 w 517"/>
                <a:gd name="T9" fmla="*/ 231 h 231"/>
              </a:gdLst>
              <a:ahLst/>
              <a:cxnLst>
                <a:cxn ang="0">
                  <a:pos x="T0" y="T1"/>
                </a:cxn>
                <a:cxn ang="0">
                  <a:pos x="T2" y="T3"/>
                </a:cxn>
                <a:cxn ang="0">
                  <a:pos x="T4" y="T5"/>
                </a:cxn>
                <a:cxn ang="0">
                  <a:pos x="T6" y="T7"/>
                </a:cxn>
                <a:cxn ang="0">
                  <a:pos x="T8" y="T9"/>
                </a:cxn>
              </a:cxnLst>
              <a:rect l="0" t="0" r="r" b="b"/>
              <a:pathLst>
                <a:path w="517" h="231">
                  <a:moveTo>
                    <a:pt x="0" y="231"/>
                  </a:moveTo>
                  <a:lnTo>
                    <a:pt x="398" y="0"/>
                  </a:lnTo>
                  <a:lnTo>
                    <a:pt x="517" y="0"/>
                  </a:lnTo>
                  <a:lnTo>
                    <a:pt x="517" y="231"/>
                  </a:lnTo>
                  <a:lnTo>
                    <a:pt x="0" y="231"/>
                  </a:lnTo>
                  <a:close/>
                </a:path>
              </a:pathLst>
            </a:custGeom>
            <a:solidFill>
              <a:srgbClr val="505711"/>
            </a:solidFill>
            <a:ln>
              <a:noFill/>
            </a:ln>
          </p:spPr>
          <p:txBody>
            <a:bodyPr vert="horz" wrap="square" lIns="68589" tIns="34295" rIns="68589" bIns="34295" numCol="1" anchor="t" anchorCtr="0" compatLnSpc="1"/>
            <a:lstStyle/>
            <a:p>
              <a:endParaRPr lang="zh-CN" altLang="en-US">
                <a:solidFill>
                  <a:srgbClr val="BDD53E"/>
                </a:solidFill>
              </a:endParaRPr>
            </a:p>
          </p:txBody>
        </p:sp>
        <p:grpSp>
          <p:nvGrpSpPr>
            <p:cNvPr id="85" name="组合 84"/>
            <p:cNvGrpSpPr/>
            <p:nvPr/>
          </p:nvGrpSpPr>
          <p:grpSpPr>
            <a:xfrm>
              <a:off x="5368886" y="2309403"/>
              <a:ext cx="1200040" cy="1388087"/>
              <a:chOff x="5368886" y="2309403"/>
              <a:chExt cx="1200040" cy="1388087"/>
            </a:xfrm>
          </p:grpSpPr>
          <p:sp>
            <p:nvSpPr>
              <p:cNvPr id="86" name="Freeform 9"/>
              <p:cNvSpPr/>
              <p:nvPr/>
            </p:nvSpPr>
            <p:spPr bwMode="auto">
              <a:xfrm>
                <a:off x="5368886" y="2309403"/>
                <a:ext cx="1200040" cy="1388087"/>
              </a:xfrm>
              <a:custGeom>
                <a:avLst/>
                <a:gdLst>
                  <a:gd name="T0" fmla="*/ 0 w 1169"/>
                  <a:gd name="T1" fmla="*/ 1014 h 1352"/>
                  <a:gd name="T2" fmla="*/ 0 w 1169"/>
                  <a:gd name="T3" fmla="*/ 338 h 1352"/>
                  <a:gd name="T4" fmla="*/ 585 w 1169"/>
                  <a:gd name="T5" fmla="*/ 0 h 1352"/>
                  <a:gd name="T6" fmla="*/ 1169 w 1169"/>
                  <a:gd name="T7" fmla="*/ 338 h 1352"/>
                  <a:gd name="T8" fmla="*/ 1169 w 1169"/>
                  <a:gd name="T9" fmla="*/ 1014 h 1352"/>
                  <a:gd name="T10" fmla="*/ 585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5" y="0"/>
                    </a:lnTo>
                    <a:lnTo>
                      <a:pt x="1169" y="338"/>
                    </a:lnTo>
                    <a:lnTo>
                      <a:pt x="1169" y="1014"/>
                    </a:lnTo>
                    <a:lnTo>
                      <a:pt x="585"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lstStyle/>
              <a:p>
                <a:endParaRPr lang="zh-CN" altLang="en-US"/>
              </a:p>
            </p:txBody>
          </p:sp>
          <p:sp>
            <p:nvSpPr>
              <p:cNvPr id="87" name="Freeform 23"/>
              <p:cNvSpPr/>
              <p:nvPr/>
            </p:nvSpPr>
            <p:spPr bwMode="auto">
              <a:xfrm>
                <a:off x="5438692" y="2350471"/>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B6002A"/>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88" name="Freeform 32"/>
              <p:cNvSpPr>
                <a:spLocks noEditPoints="1"/>
              </p:cNvSpPr>
              <p:nvPr/>
            </p:nvSpPr>
            <p:spPr bwMode="auto">
              <a:xfrm>
                <a:off x="5597808" y="2562997"/>
                <a:ext cx="93416"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1 h 107"/>
                  <a:gd name="T34" fmla="*/ 18 w 50"/>
                  <a:gd name="T35" fmla="*/ 88 h 107"/>
                  <a:gd name="T36" fmla="*/ 24 w 50"/>
                  <a:gd name="T37" fmla="*/ 91 h 107"/>
                  <a:gd name="T38" fmla="*/ 31 w 50"/>
                  <a:gd name="T39" fmla="*/ 88 h 107"/>
                  <a:gd name="T40" fmla="*/ 33 w 50"/>
                  <a:gd name="T41" fmla="*/ 81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1"/>
                      <a:pt x="15" y="81"/>
                      <a:pt x="15" y="81"/>
                    </a:cubicBezTo>
                    <a:cubicBezTo>
                      <a:pt x="15" y="84"/>
                      <a:pt x="16" y="86"/>
                      <a:pt x="18" y="88"/>
                    </a:cubicBezTo>
                    <a:cubicBezTo>
                      <a:pt x="20" y="90"/>
                      <a:pt x="22" y="91"/>
                      <a:pt x="24" y="91"/>
                    </a:cubicBezTo>
                    <a:cubicBezTo>
                      <a:pt x="27" y="91"/>
                      <a:pt x="29" y="90"/>
                      <a:pt x="31" y="88"/>
                    </a:cubicBezTo>
                    <a:cubicBezTo>
                      <a:pt x="32" y="86"/>
                      <a:pt x="33" y="84"/>
                      <a:pt x="33" y="81"/>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89" name="Freeform 33"/>
              <p:cNvSpPr/>
              <p:nvPr/>
            </p:nvSpPr>
            <p:spPr bwMode="auto">
              <a:xfrm>
                <a:off x="5712781" y="2562997"/>
                <a:ext cx="95469" cy="200205"/>
              </a:xfrm>
              <a:custGeom>
                <a:avLst/>
                <a:gdLst>
                  <a:gd name="T0" fmla="*/ 24 w 51"/>
                  <a:gd name="T1" fmla="*/ 91 h 107"/>
                  <a:gd name="T2" fmla="*/ 35 w 51"/>
                  <a:gd name="T3" fmla="*/ 81 h 107"/>
                  <a:gd name="T4" fmla="*/ 35 w 51"/>
                  <a:gd name="T5" fmla="*/ 74 h 107"/>
                  <a:gd name="T6" fmla="*/ 18 w 51"/>
                  <a:gd name="T7" fmla="*/ 58 h 107"/>
                  <a:gd name="T8" fmla="*/ 18 w 51"/>
                  <a:gd name="T9" fmla="*/ 45 h 107"/>
                  <a:gd name="T10" fmla="*/ 31 w 51"/>
                  <a:gd name="T11" fmla="*/ 40 h 107"/>
                  <a:gd name="T12" fmla="*/ 35 w 51"/>
                  <a:gd name="T13" fmla="*/ 27 h 107"/>
                  <a:gd name="T14" fmla="*/ 35 w 51"/>
                  <a:gd name="T15" fmla="*/ 24 h 107"/>
                  <a:gd name="T16" fmla="*/ 26 w 51"/>
                  <a:gd name="T17" fmla="*/ 14 h 107"/>
                  <a:gd name="T18" fmla="*/ 19 w 51"/>
                  <a:gd name="T19" fmla="*/ 18 h 107"/>
                  <a:gd name="T20" fmla="*/ 17 w 51"/>
                  <a:gd name="T21" fmla="*/ 26 h 107"/>
                  <a:gd name="T22" fmla="*/ 17 w 51"/>
                  <a:gd name="T23" fmla="*/ 28 h 107"/>
                  <a:gd name="T24" fmla="*/ 2 w 51"/>
                  <a:gd name="T25" fmla="*/ 28 h 107"/>
                  <a:gd name="T26" fmla="*/ 2 w 51"/>
                  <a:gd name="T27" fmla="*/ 26 h 107"/>
                  <a:gd name="T28" fmla="*/ 8 w 51"/>
                  <a:gd name="T29" fmla="*/ 8 h 107"/>
                  <a:gd name="T30" fmla="*/ 26 w 51"/>
                  <a:gd name="T31" fmla="*/ 0 h 107"/>
                  <a:gd name="T32" fmla="*/ 43 w 51"/>
                  <a:gd name="T33" fmla="*/ 7 h 107"/>
                  <a:gd name="T34" fmla="*/ 49 w 51"/>
                  <a:gd name="T35" fmla="*/ 24 h 107"/>
                  <a:gd name="T36" fmla="*/ 49 w 51"/>
                  <a:gd name="T37" fmla="*/ 28 h 107"/>
                  <a:gd name="T38" fmla="*/ 44 w 51"/>
                  <a:gd name="T39" fmla="*/ 45 h 107"/>
                  <a:gd name="T40" fmla="*/ 38 w 51"/>
                  <a:gd name="T41" fmla="*/ 50 h 107"/>
                  <a:gd name="T42" fmla="*/ 49 w 51"/>
                  <a:gd name="T43" fmla="*/ 62 h 107"/>
                  <a:gd name="T44" fmla="*/ 51 w 51"/>
                  <a:gd name="T45" fmla="*/ 72 h 107"/>
                  <a:gd name="T46" fmla="*/ 51 w 51"/>
                  <a:gd name="T47" fmla="*/ 80 h 107"/>
                  <a:gd name="T48" fmla="*/ 43 w 51"/>
                  <a:gd name="T49" fmla="*/ 100 h 107"/>
                  <a:gd name="T50" fmla="*/ 24 w 51"/>
                  <a:gd name="T51" fmla="*/ 107 h 107"/>
                  <a:gd name="T52" fmla="*/ 7 w 51"/>
                  <a:gd name="T53" fmla="*/ 99 h 107"/>
                  <a:gd name="T54" fmla="*/ 0 w 51"/>
                  <a:gd name="T55" fmla="*/ 82 h 107"/>
                  <a:gd name="T56" fmla="*/ 0 w 51"/>
                  <a:gd name="T57" fmla="*/ 79 h 107"/>
                  <a:gd name="T58" fmla="*/ 15 w 51"/>
                  <a:gd name="T59" fmla="*/ 78 h 107"/>
                  <a:gd name="T60" fmla="*/ 15 w 51"/>
                  <a:gd name="T61" fmla="*/ 82 h 107"/>
                  <a:gd name="T62" fmla="*/ 18 w 51"/>
                  <a:gd name="T63" fmla="*/ 88 h 107"/>
                  <a:gd name="T64" fmla="*/ 24 w 51"/>
                  <a:gd name="T65"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107">
                    <a:moveTo>
                      <a:pt x="24" y="91"/>
                    </a:moveTo>
                    <a:cubicBezTo>
                      <a:pt x="31" y="91"/>
                      <a:pt x="35" y="87"/>
                      <a:pt x="35" y="81"/>
                    </a:cubicBezTo>
                    <a:cubicBezTo>
                      <a:pt x="35" y="74"/>
                      <a:pt x="35" y="74"/>
                      <a:pt x="35" y="74"/>
                    </a:cubicBezTo>
                    <a:cubicBezTo>
                      <a:pt x="35" y="64"/>
                      <a:pt x="29" y="58"/>
                      <a:pt x="18" y="58"/>
                    </a:cubicBezTo>
                    <a:cubicBezTo>
                      <a:pt x="18" y="45"/>
                      <a:pt x="18" y="45"/>
                      <a:pt x="18" y="45"/>
                    </a:cubicBezTo>
                    <a:cubicBezTo>
                      <a:pt x="24" y="45"/>
                      <a:pt x="29" y="43"/>
                      <a:pt x="31" y="40"/>
                    </a:cubicBezTo>
                    <a:cubicBezTo>
                      <a:pt x="34" y="37"/>
                      <a:pt x="35" y="32"/>
                      <a:pt x="35" y="27"/>
                    </a:cubicBezTo>
                    <a:cubicBezTo>
                      <a:pt x="35" y="24"/>
                      <a:pt x="35" y="24"/>
                      <a:pt x="35" y="24"/>
                    </a:cubicBezTo>
                    <a:cubicBezTo>
                      <a:pt x="35" y="18"/>
                      <a:pt x="32" y="14"/>
                      <a:pt x="26" y="14"/>
                    </a:cubicBezTo>
                    <a:cubicBezTo>
                      <a:pt x="23" y="14"/>
                      <a:pt x="21" y="15"/>
                      <a:pt x="19" y="18"/>
                    </a:cubicBezTo>
                    <a:cubicBezTo>
                      <a:pt x="18" y="20"/>
                      <a:pt x="17" y="22"/>
                      <a:pt x="17" y="26"/>
                    </a:cubicBezTo>
                    <a:cubicBezTo>
                      <a:pt x="17" y="28"/>
                      <a:pt x="17" y="28"/>
                      <a:pt x="17" y="28"/>
                    </a:cubicBezTo>
                    <a:cubicBezTo>
                      <a:pt x="2" y="28"/>
                      <a:pt x="2" y="28"/>
                      <a:pt x="2" y="28"/>
                    </a:cubicBezTo>
                    <a:cubicBezTo>
                      <a:pt x="2" y="26"/>
                      <a:pt x="2" y="26"/>
                      <a:pt x="2" y="26"/>
                    </a:cubicBezTo>
                    <a:cubicBezTo>
                      <a:pt x="2" y="18"/>
                      <a:pt x="4" y="12"/>
                      <a:pt x="8" y="8"/>
                    </a:cubicBezTo>
                    <a:cubicBezTo>
                      <a:pt x="12" y="2"/>
                      <a:pt x="18" y="0"/>
                      <a:pt x="26" y="0"/>
                    </a:cubicBezTo>
                    <a:cubicBezTo>
                      <a:pt x="33" y="0"/>
                      <a:pt x="39" y="2"/>
                      <a:pt x="43" y="7"/>
                    </a:cubicBezTo>
                    <a:cubicBezTo>
                      <a:pt x="47" y="12"/>
                      <a:pt x="49" y="17"/>
                      <a:pt x="49" y="24"/>
                    </a:cubicBezTo>
                    <a:cubicBezTo>
                      <a:pt x="49" y="28"/>
                      <a:pt x="49" y="28"/>
                      <a:pt x="49" y="28"/>
                    </a:cubicBezTo>
                    <a:cubicBezTo>
                      <a:pt x="49" y="35"/>
                      <a:pt x="48" y="41"/>
                      <a:pt x="44" y="45"/>
                    </a:cubicBezTo>
                    <a:cubicBezTo>
                      <a:pt x="42" y="47"/>
                      <a:pt x="40" y="49"/>
                      <a:pt x="38" y="50"/>
                    </a:cubicBezTo>
                    <a:cubicBezTo>
                      <a:pt x="42" y="53"/>
                      <a:pt x="46" y="57"/>
                      <a:pt x="49" y="62"/>
                    </a:cubicBezTo>
                    <a:cubicBezTo>
                      <a:pt x="50" y="65"/>
                      <a:pt x="51" y="68"/>
                      <a:pt x="51" y="72"/>
                    </a:cubicBezTo>
                    <a:cubicBezTo>
                      <a:pt x="51" y="80"/>
                      <a:pt x="51" y="80"/>
                      <a:pt x="51" y="80"/>
                    </a:cubicBezTo>
                    <a:cubicBezTo>
                      <a:pt x="51" y="88"/>
                      <a:pt x="48" y="95"/>
                      <a:pt x="43" y="100"/>
                    </a:cubicBezTo>
                    <a:cubicBezTo>
                      <a:pt x="38" y="104"/>
                      <a:pt x="32" y="107"/>
                      <a:pt x="24" y="107"/>
                    </a:cubicBezTo>
                    <a:cubicBezTo>
                      <a:pt x="18" y="107"/>
                      <a:pt x="12" y="104"/>
                      <a:pt x="7" y="99"/>
                    </a:cubicBezTo>
                    <a:cubicBezTo>
                      <a:pt x="2" y="94"/>
                      <a:pt x="0" y="89"/>
                      <a:pt x="0" y="82"/>
                    </a:cubicBezTo>
                    <a:cubicBezTo>
                      <a:pt x="0" y="79"/>
                      <a:pt x="0" y="79"/>
                      <a:pt x="0" y="79"/>
                    </a:cubicBezTo>
                    <a:cubicBezTo>
                      <a:pt x="15" y="78"/>
                      <a:pt x="15" y="78"/>
                      <a:pt x="15" y="78"/>
                    </a:cubicBezTo>
                    <a:cubicBezTo>
                      <a:pt x="15" y="82"/>
                      <a:pt x="15" y="82"/>
                      <a:pt x="15" y="82"/>
                    </a:cubicBezTo>
                    <a:cubicBezTo>
                      <a:pt x="15" y="84"/>
                      <a:pt x="16" y="86"/>
                      <a:pt x="18" y="88"/>
                    </a:cubicBezTo>
                    <a:cubicBezTo>
                      <a:pt x="19" y="90"/>
                      <a:pt x="21" y="91"/>
                      <a:pt x="24"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90" name="Freeform 10"/>
              <p:cNvSpPr>
                <a:spLocks noEditPoints="1"/>
              </p:cNvSpPr>
              <p:nvPr/>
            </p:nvSpPr>
            <p:spPr bwMode="auto">
              <a:xfrm>
                <a:off x="5791994" y="2953544"/>
                <a:ext cx="381000" cy="267224"/>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rgbClr val="B6002A"/>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defRPr/>
                </a:pPr>
                <a:endParaRPr lang="en-US" sz="2900" kern="0">
                  <a:solidFill>
                    <a:srgbClr val="000000"/>
                  </a:solidFill>
                  <a:latin typeface="微软雅黑" panose="020B0503020204020204" pitchFamily="34" charset="-122"/>
                  <a:ea typeface="微软雅黑" panose="020B0503020204020204" pitchFamily="34" charset="-122"/>
                  <a:sym typeface="Gill Sans" charset="0"/>
                </a:endParaRPr>
              </a:p>
            </p:txBody>
          </p:sp>
        </p:grpSp>
      </p:grpSp>
      <p:grpSp>
        <p:nvGrpSpPr>
          <p:cNvPr id="91" name="组合 90"/>
          <p:cNvGrpSpPr/>
          <p:nvPr/>
        </p:nvGrpSpPr>
        <p:grpSpPr>
          <a:xfrm>
            <a:off x="6224513" y="4287730"/>
            <a:ext cx="1602304" cy="1850640"/>
            <a:chOff x="4669803" y="3518846"/>
            <a:chExt cx="1202093" cy="1388087"/>
          </a:xfrm>
        </p:grpSpPr>
        <p:sp>
          <p:nvSpPr>
            <p:cNvPr id="92" name="Freeform 12"/>
            <p:cNvSpPr/>
            <p:nvPr/>
          </p:nvSpPr>
          <p:spPr bwMode="auto">
            <a:xfrm>
              <a:off x="4741662" y="3559913"/>
              <a:ext cx="528675" cy="237166"/>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6B3C1D"/>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nvGrpSpPr>
            <p:cNvPr id="93" name="组合 92"/>
            <p:cNvGrpSpPr/>
            <p:nvPr/>
          </p:nvGrpSpPr>
          <p:grpSpPr>
            <a:xfrm>
              <a:off x="4669803" y="3518846"/>
              <a:ext cx="1202093" cy="1388087"/>
              <a:chOff x="4669803" y="3518846"/>
              <a:chExt cx="1202093" cy="1388087"/>
            </a:xfrm>
          </p:grpSpPr>
          <p:sp>
            <p:nvSpPr>
              <p:cNvPr id="94" name="Freeform 13"/>
              <p:cNvSpPr/>
              <p:nvPr/>
            </p:nvSpPr>
            <p:spPr bwMode="auto">
              <a:xfrm>
                <a:off x="4669803" y="3518846"/>
                <a:ext cx="1202093" cy="1388087"/>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lstStyle/>
              <a:p>
                <a:endParaRPr lang="zh-CN" altLang="en-US"/>
              </a:p>
            </p:txBody>
          </p:sp>
          <p:sp>
            <p:nvSpPr>
              <p:cNvPr id="95" name="Freeform 20"/>
              <p:cNvSpPr/>
              <p:nvPr/>
            </p:nvSpPr>
            <p:spPr bwMode="auto">
              <a:xfrm>
                <a:off x="4741662" y="3559913"/>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B6002A"/>
              </a:solidFill>
              <a:ln w="28575" cap="flat">
                <a:noFill/>
                <a:prstDash val="solid"/>
                <a:miter lim="800000"/>
              </a:ln>
              <a:effectLst>
                <a:outerShdw blurRad="279400" dist="76200" dir="2700000" algn="tl" rotWithShape="0">
                  <a:prstClr val="black">
                    <a:alpha val="28000"/>
                  </a:prstClr>
                </a:outerShdw>
              </a:effectLst>
            </p:spPr>
            <p:txBody>
              <a:bodyPr vert="horz" wrap="square" lIns="68589" tIns="34295" rIns="68589" bIns="34295" numCol="1" anchor="t" anchorCtr="0" compatLnSpc="1"/>
              <a:lstStyle/>
              <a:p>
                <a:endParaRPr lang="zh-CN" altLang="en-US"/>
              </a:p>
            </p:txBody>
          </p:sp>
          <p:sp>
            <p:nvSpPr>
              <p:cNvPr id="96" name="Freeform 30"/>
              <p:cNvSpPr>
                <a:spLocks noEditPoints="1"/>
              </p:cNvSpPr>
              <p:nvPr/>
            </p:nvSpPr>
            <p:spPr bwMode="auto">
              <a:xfrm>
                <a:off x="4895645" y="3772439"/>
                <a:ext cx="93416"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3"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3"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97" name="Freeform 31"/>
              <p:cNvSpPr>
                <a:spLocks noEditPoints="1"/>
              </p:cNvSpPr>
              <p:nvPr/>
            </p:nvSpPr>
            <p:spPr bwMode="auto">
              <a:xfrm>
                <a:off x="5009593" y="3774492"/>
                <a:ext cx="99575" cy="196099"/>
              </a:xfrm>
              <a:custGeom>
                <a:avLst/>
                <a:gdLst>
                  <a:gd name="T0" fmla="*/ 0 w 97"/>
                  <a:gd name="T1" fmla="*/ 120 h 191"/>
                  <a:gd name="T2" fmla="*/ 49 w 97"/>
                  <a:gd name="T3" fmla="*/ 0 h 191"/>
                  <a:gd name="T4" fmla="*/ 78 w 97"/>
                  <a:gd name="T5" fmla="*/ 0 h 191"/>
                  <a:gd name="T6" fmla="*/ 78 w 97"/>
                  <a:gd name="T7" fmla="*/ 120 h 191"/>
                  <a:gd name="T8" fmla="*/ 97 w 97"/>
                  <a:gd name="T9" fmla="*/ 120 h 191"/>
                  <a:gd name="T10" fmla="*/ 97 w 97"/>
                  <a:gd name="T11" fmla="*/ 149 h 191"/>
                  <a:gd name="T12" fmla="*/ 78 w 97"/>
                  <a:gd name="T13" fmla="*/ 149 h 191"/>
                  <a:gd name="T14" fmla="*/ 78 w 97"/>
                  <a:gd name="T15" fmla="*/ 191 h 191"/>
                  <a:gd name="T16" fmla="*/ 49 w 97"/>
                  <a:gd name="T17" fmla="*/ 191 h 191"/>
                  <a:gd name="T18" fmla="*/ 49 w 97"/>
                  <a:gd name="T19" fmla="*/ 149 h 191"/>
                  <a:gd name="T20" fmla="*/ 0 w 97"/>
                  <a:gd name="T21" fmla="*/ 149 h 191"/>
                  <a:gd name="T22" fmla="*/ 0 w 97"/>
                  <a:gd name="T23" fmla="*/ 120 h 191"/>
                  <a:gd name="T24" fmla="*/ 49 w 97"/>
                  <a:gd name="T25" fmla="*/ 120 h 191"/>
                  <a:gd name="T26" fmla="*/ 49 w 97"/>
                  <a:gd name="T27" fmla="*/ 62 h 191"/>
                  <a:gd name="T28" fmla="*/ 25 w 97"/>
                  <a:gd name="T29" fmla="*/ 120 h 191"/>
                  <a:gd name="T30" fmla="*/ 49 w 97"/>
                  <a:gd name="T31"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91">
                    <a:moveTo>
                      <a:pt x="0" y="120"/>
                    </a:moveTo>
                    <a:lnTo>
                      <a:pt x="49" y="0"/>
                    </a:lnTo>
                    <a:lnTo>
                      <a:pt x="78" y="0"/>
                    </a:lnTo>
                    <a:lnTo>
                      <a:pt x="78" y="120"/>
                    </a:lnTo>
                    <a:lnTo>
                      <a:pt x="97" y="120"/>
                    </a:lnTo>
                    <a:lnTo>
                      <a:pt x="97" y="149"/>
                    </a:lnTo>
                    <a:lnTo>
                      <a:pt x="78" y="149"/>
                    </a:lnTo>
                    <a:lnTo>
                      <a:pt x="78" y="191"/>
                    </a:lnTo>
                    <a:lnTo>
                      <a:pt x="49" y="191"/>
                    </a:lnTo>
                    <a:lnTo>
                      <a:pt x="49" y="149"/>
                    </a:lnTo>
                    <a:lnTo>
                      <a:pt x="0" y="149"/>
                    </a:lnTo>
                    <a:lnTo>
                      <a:pt x="0" y="120"/>
                    </a:lnTo>
                    <a:close/>
                    <a:moveTo>
                      <a:pt x="49" y="120"/>
                    </a:moveTo>
                    <a:lnTo>
                      <a:pt x="49" y="62"/>
                    </a:lnTo>
                    <a:lnTo>
                      <a:pt x="25" y="120"/>
                    </a:lnTo>
                    <a:lnTo>
                      <a:pt x="49" y="1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98" name="Freeform 6"/>
              <p:cNvSpPr>
                <a:spLocks noEditPoints="1"/>
              </p:cNvSpPr>
              <p:nvPr/>
            </p:nvSpPr>
            <p:spPr bwMode="auto">
              <a:xfrm>
                <a:off x="5039839" y="4141748"/>
                <a:ext cx="447355" cy="330885"/>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B6002A"/>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defRPr/>
                </a:pPr>
                <a:endParaRPr lang="en-US" sz="2900" kern="0">
                  <a:solidFill>
                    <a:srgbClr val="000000"/>
                  </a:solidFill>
                  <a:latin typeface="微软雅黑" panose="020B0503020204020204" pitchFamily="34" charset="-122"/>
                  <a:ea typeface="微软雅黑" panose="020B0503020204020204" pitchFamily="34" charset="-122"/>
                  <a:sym typeface="Gill Sans" charset="0"/>
                </a:endParaRPr>
              </a:p>
            </p:txBody>
          </p:sp>
        </p:grpSp>
      </p:grpSp>
      <p:grpSp>
        <p:nvGrpSpPr>
          <p:cNvPr id="99" name="组合 98"/>
          <p:cNvGrpSpPr/>
          <p:nvPr/>
        </p:nvGrpSpPr>
        <p:grpSpPr>
          <a:xfrm>
            <a:off x="3434507" y="2675264"/>
            <a:ext cx="1599567" cy="1850640"/>
            <a:chOff x="2576663" y="2309403"/>
            <a:chExt cx="1200040" cy="1388087"/>
          </a:xfrm>
        </p:grpSpPr>
        <p:sp>
          <p:nvSpPr>
            <p:cNvPr id="100" name="Freeform 6"/>
            <p:cNvSpPr/>
            <p:nvPr/>
          </p:nvSpPr>
          <p:spPr bwMode="auto">
            <a:xfrm>
              <a:off x="2647495" y="2350471"/>
              <a:ext cx="528675" cy="237166"/>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3C535B"/>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nvGrpSpPr>
            <p:cNvPr id="101" name="组合 100"/>
            <p:cNvGrpSpPr/>
            <p:nvPr/>
          </p:nvGrpSpPr>
          <p:grpSpPr>
            <a:xfrm>
              <a:off x="2576663" y="2309403"/>
              <a:ext cx="1200040" cy="1388087"/>
              <a:chOff x="2576663" y="2309403"/>
              <a:chExt cx="1200040" cy="1388087"/>
            </a:xfrm>
          </p:grpSpPr>
          <p:sp>
            <p:nvSpPr>
              <p:cNvPr id="102" name="Freeform 7"/>
              <p:cNvSpPr/>
              <p:nvPr/>
            </p:nvSpPr>
            <p:spPr bwMode="auto">
              <a:xfrm>
                <a:off x="2576663" y="2309403"/>
                <a:ext cx="1200040" cy="1388087"/>
              </a:xfrm>
              <a:custGeom>
                <a:avLst/>
                <a:gdLst>
                  <a:gd name="T0" fmla="*/ 0 w 1169"/>
                  <a:gd name="T1" fmla="*/ 1014 h 1352"/>
                  <a:gd name="T2" fmla="*/ 0 w 1169"/>
                  <a:gd name="T3" fmla="*/ 338 h 1352"/>
                  <a:gd name="T4" fmla="*/ 584 w 1169"/>
                  <a:gd name="T5" fmla="*/ 0 h 1352"/>
                  <a:gd name="T6" fmla="*/ 1169 w 1169"/>
                  <a:gd name="T7" fmla="*/ 338 h 1352"/>
                  <a:gd name="T8" fmla="*/ 1169 w 1169"/>
                  <a:gd name="T9" fmla="*/ 1014 h 1352"/>
                  <a:gd name="T10" fmla="*/ 584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4" y="0"/>
                    </a:lnTo>
                    <a:lnTo>
                      <a:pt x="1169" y="338"/>
                    </a:lnTo>
                    <a:lnTo>
                      <a:pt x="1169" y="1014"/>
                    </a:lnTo>
                    <a:lnTo>
                      <a:pt x="584" y="1352"/>
                    </a:lnTo>
                    <a:lnTo>
                      <a:pt x="0" y="1014"/>
                    </a:lnTo>
                    <a:close/>
                  </a:path>
                </a:pathLst>
              </a:custGeom>
              <a:solidFill>
                <a:schemeClr val="bg1"/>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lstStyle/>
              <a:p>
                <a:endParaRPr lang="zh-CN" altLang="en-US"/>
              </a:p>
            </p:txBody>
          </p:sp>
          <p:sp>
            <p:nvSpPr>
              <p:cNvPr id="103" name="Freeform 22"/>
              <p:cNvSpPr/>
              <p:nvPr/>
            </p:nvSpPr>
            <p:spPr bwMode="auto">
              <a:xfrm>
                <a:off x="2647495" y="2350471"/>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B6002A"/>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104" name="Freeform 34"/>
              <p:cNvSpPr>
                <a:spLocks noEditPoints="1"/>
              </p:cNvSpPr>
              <p:nvPr/>
            </p:nvSpPr>
            <p:spPr bwMode="auto">
              <a:xfrm>
                <a:off x="2807637" y="2562997"/>
                <a:ext cx="93416" cy="200205"/>
              </a:xfrm>
              <a:custGeom>
                <a:avLst/>
                <a:gdLst>
                  <a:gd name="T0" fmla="*/ 50 w 50"/>
                  <a:gd name="T1" fmla="*/ 82 h 107"/>
                  <a:gd name="T2" fmla="*/ 43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8 w 50"/>
                  <a:gd name="T29" fmla="*/ 18 h 107"/>
                  <a:gd name="T30" fmla="*/ 16 w 50"/>
                  <a:gd name="T31" fmla="*/ 24 h 107"/>
                  <a:gd name="T32" fmla="*/ 16 w 50"/>
                  <a:gd name="T33" fmla="*/ 81 h 107"/>
                  <a:gd name="T34" fmla="*/ 18 w 50"/>
                  <a:gd name="T35" fmla="*/ 88 h 107"/>
                  <a:gd name="T36" fmla="*/ 25 w 50"/>
                  <a:gd name="T37" fmla="*/ 91 h 107"/>
                  <a:gd name="T38" fmla="*/ 31 w 50"/>
                  <a:gd name="T39" fmla="*/ 88 h 107"/>
                  <a:gd name="T40" fmla="*/ 34 w 50"/>
                  <a:gd name="T41" fmla="*/ 81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3"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29" y="16"/>
                      <a:pt x="27" y="15"/>
                      <a:pt x="25" y="15"/>
                    </a:cubicBezTo>
                    <a:cubicBezTo>
                      <a:pt x="22" y="15"/>
                      <a:pt x="20" y="16"/>
                      <a:pt x="18" y="18"/>
                    </a:cubicBezTo>
                    <a:cubicBezTo>
                      <a:pt x="16" y="20"/>
                      <a:pt x="16" y="22"/>
                      <a:pt x="16" y="24"/>
                    </a:cubicBezTo>
                    <a:cubicBezTo>
                      <a:pt x="16" y="81"/>
                      <a:pt x="16" y="81"/>
                      <a:pt x="16" y="81"/>
                    </a:cubicBezTo>
                    <a:cubicBezTo>
                      <a:pt x="16" y="84"/>
                      <a:pt x="16" y="86"/>
                      <a:pt x="18" y="88"/>
                    </a:cubicBezTo>
                    <a:cubicBezTo>
                      <a:pt x="20" y="90"/>
                      <a:pt x="22" y="91"/>
                      <a:pt x="25" y="91"/>
                    </a:cubicBezTo>
                    <a:cubicBezTo>
                      <a:pt x="27" y="91"/>
                      <a:pt x="29" y="90"/>
                      <a:pt x="31" y="88"/>
                    </a:cubicBezTo>
                    <a:cubicBezTo>
                      <a:pt x="33" y="86"/>
                      <a:pt x="34" y="84"/>
                      <a:pt x="34" y="81"/>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105" name="Freeform 35"/>
              <p:cNvSpPr>
                <a:spLocks noEditPoints="1"/>
              </p:cNvSpPr>
              <p:nvPr/>
            </p:nvSpPr>
            <p:spPr bwMode="auto">
              <a:xfrm>
                <a:off x="2926717" y="2562997"/>
                <a:ext cx="88284" cy="200205"/>
              </a:xfrm>
              <a:custGeom>
                <a:avLst/>
                <a:gdLst>
                  <a:gd name="T0" fmla="*/ 31 w 47"/>
                  <a:gd name="T1" fmla="*/ 27 h 107"/>
                  <a:gd name="T2" fmla="*/ 31 w 47"/>
                  <a:gd name="T3" fmla="*/ 24 h 107"/>
                  <a:gd name="T4" fmla="*/ 29 w 47"/>
                  <a:gd name="T5" fmla="*/ 18 h 107"/>
                  <a:gd name="T6" fmla="*/ 23 w 47"/>
                  <a:gd name="T7" fmla="*/ 15 h 107"/>
                  <a:gd name="T8" fmla="*/ 17 w 47"/>
                  <a:gd name="T9" fmla="*/ 18 h 107"/>
                  <a:gd name="T10" fmla="*/ 15 w 47"/>
                  <a:gd name="T11" fmla="*/ 24 h 107"/>
                  <a:gd name="T12" fmla="*/ 15 w 47"/>
                  <a:gd name="T13" fmla="*/ 45 h 107"/>
                  <a:gd name="T14" fmla="*/ 27 w 47"/>
                  <a:gd name="T15" fmla="*/ 40 h 107"/>
                  <a:gd name="T16" fmla="*/ 43 w 47"/>
                  <a:gd name="T17" fmla="*/ 48 h 107"/>
                  <a:gd name="T18" fmla="*/ 47 w 47"/>
                  <a:gd name="T19" fmla="*/ 65 h 107"/>
                  <a:gd name="T20" fmla="*/ 47 w 47"/>
                  <a:gd name="T21" fmla="*/ 83 h 107"/>
                  <a:gd name="T22" fmla="*/ 47 w 47"/>
                  <a:gd name="T23" fmla="*/ 83 h 107"/>
                  <a:gd name="T24" fmla="*/ 40 w 47"/>
                  <a:gd name="T25" fmla="*/ 100 h 107"/>
                  <a:gd name="T26" fmla="*/ 23 w 47"/>
                  <a:gd name="T27" fmla="*/ 107 h 107"/>
                  <a:gd name="T28" fmla="*/ 6 w 47"/>
                  <a:gd name="T29" fmla="*/ 99 h 107"/>
                  <a:gd name="T30" fmla="*/ 0 w 47"/>
                  <a:gd name="T31" fmla="*/ 82 h 107"/>
                  <a:gd name="T32" fmla="*/ 0 w 47"/>
                  <a:gd name="T33" fmla="*/ 25 h 107"/>
                  <a:gd name="T34" fmla="*/ 3 w 47"/>
                  <a:gd name="T35" fmla="*/ 11 h 107"/>
                  <a:gd name="T36" fmla="*/ 14 w 47"/>
                  <a:gd name="T37" fmla="*/ 2 h 107"/>
                  <a:gd name="T38" fmla="*/ 23 w 47"/>
                  <a:gd name="T39" fmla="*/ 0 h 107"/>
                  <a:gd name="T40" fmla="*/ 41 w 47"/>
                  <a:gd name="T41" fmla="*/ 7 h 107"/>
                  <a:gd name="T42" fmla="*/ 47 w 47"/>
                  <a:gd name="T43" fmla="*/ 25 h 107"/>
                  <a:gd name="T44" fmla="*/ 47 w 47"/>
                  <a:gd name="T45" fmla="*/ 27 h 107"/>
                  <a:gd name="T46" fmla="*/ 31 w 47"/>
                  <a:gd name="T47" fmla="*/ 27 h 107"/>
                  <a:gd name="T48" fmla="*/ 15 w 47"/>
                  <a:gd name="T49" fmla="*/ 81 h 107"/>
                  <a:gd name="T50" fmla="*/ 17 w 47"/>
                  <a:gd name="T51" fmla="*/ 88 h 107"/>
                  <a:gd name="T52" fmla="*/ 23 w 47"/>
                  <a:gd name="T53" fmla="*/ 91 h 107"/>
                  <a:gd name="T54" fmla="*/ 29 w 47"/>
                  <a:gd name="T55" fmla="*/ 88 h 107"/>
                  <a:gd name="T56" fmla="*/ 31 w 47"/>
                  <a:gd name="T57" fmla="*/ 81 h 107"/>
                  <a:gd name="T58" fmla="*/ 31 w 47"/>
                  <a:gd name="T59" fmla="*/ 62 h 107"/>
                  <a:gd name="T60" fmla="*/ 27 w 47"/>
                  <a:gd name="T61" fmla="*/ 55 h 107"/>
                  <a:gd name="T62" fmla="*/ 23 w 47"/>
                  <a:gd name="T63" fmla="*/ 53 h 107"/>
                  <a:gd name="T64" fmla="*/ 17 w 47"/>
                  <a:gd name="T65" fmla="*/ 56 h 107"/>
                  <a:gd name="T66" fmla="*/ 15 w 47"/>
                  <a:gd name="T67" fmla="*/ 62 h 107"/>
                  <a:gd name="T68" fmla="*/ 15 w 47"/>
                  <a:gd name="T69"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107">
                    <a:moveTo>
                      <a:pt x="31" y="27"/>
                    </a:moveTo>
                    <a:cubicBezTo>
                      <a:pt x="31" y="24"/>
                      <a:pt x="31" y="24"/>
                      <a:pt x="31" y="24"/>
                    </a:cubicBezTo>
                    <a:cubicBezTo>
                      <a:pt x="31" y="22"/>
                      <a:pt x="30" y="20"/>
                      <a:pt x="29" y="18"/>
                    </a:cubicBezTo>
                    <a:cubicBezTo>
                      <a:pt x="27" y="16"/>
                      <a:pt x="25" y="15"/>
                      <a:pt x="23" y="15"/>
                    </a:cubicBezTo>
                    <a:cubicBezTo>
                      <a:pt x="20" y="15"/>
                      <a:pt x="18" y="16"/>
                      <a:pt x="17" y="18"/>
                    </a:cubicBezTo>
                    <a:cubicBezTo>
                      <a:pt x="16" y="20"/>
                      <a:pt x="15" y="22"/>
                      <a:pt x="15" y="24"/>
                    </a:cubicBezTo>
                    <a:cubicBezTo>
                      <a:pt x="15" y="45"/>
                      <a:pt x="15" y="45"/>
                      <a:pt x="15" y="45"/>
                    </a:cubicBezTo>
                    <a:cubicBezTo>
                      <a:pt x="19" y="42"/>
                      <a:pt x="23" y="40"/>
                      <a:pt x="27" y="40"/>
                    </a:cubicBezTo>
                    <a:cubicBezTo>
                      <a:pt x="34" y="40"/>
                      <a:pt x="39" y="43"/>
                      <a:pt x="43" y="48"/>
                    </a:cubicBezTo>
                    <a:cubicBezTo>
                      <a:pt x="46" y="52"/>
                      <a:pt x="47" y="58"/>
                      <a:pt x="47" y="65"/>
                    </a:cubicBezTo>
                    <a:cubicBezTo>
                      <a:pt x="47" y="83"/>
                      <a:pt x="47" y="83"/>
                      <a:pt x="47" y="83"/>
                    </a:cubicBezTo>
                    <a:cubicBezTo>
                      <a:pt x="47" y="83"/>
                      <a:pt x="47" y="83"/>
                      <a:pt x="47" y="83"/>
                    </a:cubicBezTo>
                    <a:cubicBezTo>
                      <a:pt x="47" y="90"/>
                      <a:pt x="44" y="95"/>
                      <a:pt x="40" y="100"/>
                    </a:cubicBezTo>
                    <a:cubicBezTo>
                      <a:pt x="35" y="104"/>
                      <a:pt x="30" y="107"/>
                      <a:pt x="23" y="107"/>
                    </a:cubicBezTo>
                    <a:cubicBezTo>
                      <a:pt x="16" y="107"/>
                      <a:pt x="11" y="104"/>
                      <a:pt x="6" y="99"/>
                    </a:cubicBezTo>
                    <a:cubicBezTo>
                      <a:pt x="2" y="94"/>
                      <a:pt x="0" y="89"/>
                      <a:pt x="0" y="82"/>
                    </a:cubicBezTo>
                    <a:cubicBezTo>
                      <a:pt x="0" y="25"/>
                      <a:pt x="0" y="25"/>
                      <a:pt x="0" y="25"/>
                    </a:cubicBezTo>
                    <a:cubicBezTo>
                      <a:pt x="0" y="20"/>
                      <a:pt x="1" y="15"/>
                      <a:pt x="3" y="11"/>
                    </a:cubicBezTo>
                    <a:cubicBezTo>
                      <a:pt x="6" y="7"/>
                      <a:pt x="9" y="4"/>
                      <a:pt x="14" y="2"/>
                    </a:cubicBezTo>
                    <a:cubicBezTo>
                      <a:pt x="17" y="0"/>
                      <a:pt x="20" y="0"/>
                      <a:pt x="23" y="0"/>
                    </a:cubicBezTo>
                    <a:cubicBezTo>
                      <a:pt x="30" y="0"/>
                      <a:pt x="36" y="2"/>
                      <a:pt x="41" y="7"/>
                    </a:cubicBezTo>
                    <a:cubicBezTo>
                      <a:pt x="45" y="12"/>
                      <a:pt x="47" y="18"/>
                      <a:pt x="47" y="25"/>
                    </a:cubicBezTo>
                    <a:cubicBezTo>
                      <a:pt x="47" y="27"/>
                      <a:pt x="47" y="27"/>
                      <a:pt x="47" y="27"/>
                    </a:cubicBezTo>
                    <a:lnTo>
                      <a:pt x="31" y="27"/>
                    </a:lnTo>
                    <a:close/>
                    <a:moveTo>
                      <a:pt x="15" y="81"/>
                    </a:moveTo>
                    <a:cubicBezTo>
                      <a:pt x="15" y="84"/>
                      <a:pt x="16" y="86"/>
                      <a:pt x="17" y="88"/>
                    </a:cubicBezTo>
                    <a:cubicBezTo>
                      <a:pt x="18" y="90"/>
                      <a:pt x="20" y="91"/>
                      <a:pt x="23" y="91"/>
                    </a:cubicBezTo>
                    <a:cubicBezTo>
                      <a:pt x="25" y="91"/>
                      <a:pt x="27" y="90"/>
                      <a:pt x="29" y="88"/>
                    </a:cubicBezTo>
                    <a:cubicBezTo>
                      <a:pt x="30" y="86"/>
                      <a:pt x="31" y="84"/>
                      <a:pt x="31" y="81"/>
                    </a:cubicBezTo>
                    <a:cubicBezTo>
                      <a:pt x="31" y="62"/>
                      <a:pt x="31" y="62"/>
                      <a:pt x="31" y="62"/>
                    </a:cubicBezTo>
                    <a:cubicBezTo>
                      <a:pt x="31" y="59"/>
                      <a:pt x="30" y="57"/>
                      <a:pt x="27" y="55"/>
                    </a:cubicBezTo>
                    <a:cubicBezTo>
                      <a:pt x="26" y="54"/>
                      <a:pt x="25" y="53"/>
                      <a:pt x="23" y="53"/>
                    </a:cubicBezTo>
                    <a:cubicBezTo>
                      <a:pt x="20" y="53"/>
                      <a:pt x="18" y="54"/>
                      <a:pt x="17" y="56"/>
                    </a:cubicBezTo>
                    <a:cubicBezTo>
                      <a:pt x="16" y="58"/>
                      <a:pt x="15" y="60"/>
                      <a:pt x="15" y="62"/>
                    </a:cubicBezTo>
                    <a:lnTo>
                      <a:pt x="15"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nvGrpSpPr>
              <p:cNvPr id="106" name="组合 105"/>
              <p:cNvGrpSpPr/>
              <p:nvPr/>
            </p:nvGrpSpPr>
            <p:grpSpPr>
              <a:xfrm>
                <a:off x="2896243" y="2886070"/>
                <a:ext cx="533551" cy="454047"/>
                <a:chOff x="5933005" y="2830391"/>
                <a:chExt cx="500408" cy="425843"/>
              </a:xfrm>
              <a:solidFill>
                <a:srgbClr val="C00000"/>
              </a:solidFill>
            </p:grpSpPr>
            <p:sp>
              <p:nvSpPr>
                <p:cNvPr id="107"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solidFill>
                  <a:srgbClr val="B6002A"/>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108"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solidFill>
                  <a:srgbClr val="B6002A"/>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grpSp>
      </p:grpSp>
      <p:grpSp>
        <p:nvGrpSpPr>
          <p:cNvPr id="109" name="Group 19"/>
          <p:cNvGrpSpPr/>
          <p:nvPr/>
        </p:nvGrpSpPr>
        <p:grpSpPr>
          <a:xfrm>
            <a:off x="1930872" y="1197432"/>
            <a:ext cx="2023510" cy="1377680"/>
            <a:chOff x="552376" y="2667382"/>
            <a:chExt cx="1499240" cy="1033020"/>
          </a:xfrm>
        </p:grpSpPr>
        <p:sp>
          <p:nvSpPr>
            <p:cNvPr id="110" name="Rectangle 26"/>
            <p:cNvSpPr/>
            <p:nvPr/>
          </p:nvSpPr>
          <p:spPr bwMode="auto">
            <a:xfrm>
              <a:off x="552376" y="2954983"/>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此处添加详细文本描述，建议与标题相关并符合整体语言风格，语言描述尽量简洁生动。</a:t>
              </a:r>
              <a:endParaRPr lang="en-US" sz="1200" b="0" dirty="0">
                <a:latin typeface="微软雅黑" panose="020B0503020204020204" pitchFamily="34" charset="-122"/>
                <a:ea typeface="微软雅黑" panose="020B0503020204020204" pitchFamily="34" charset="-122"/>
                <a:cs typeface="Lato Light" charset="0"/>
                <a:sym typeface="Lato Light" charset="0"/>
              </a:endParaRPr>
            </a:p>
          </p:txBody>
        </p:sp>
        <p:sp>
          <p:nvSpPr>
            <p:cNvPr id="111"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2300" b="1" dirty="0">
                  <a:latin typeface="微软雅黑" panose="020B0503020204020204" pitchFamily="34" charset="-122"/>
                  <a:ea typeface="微软雅黑" panose="020B0503020204020204" pitchFamily="34" charset="-122"/>
                  <a:cs typeface="Bebas Neue" charset="0"/>
                  <a:sym typeface="Bebas Neue" charset="0"/>
                </a:rPr>
                <a:t>添加标题</a:t>
              </a:r>
              <a:endParaRPr lang="en-US" altLang="zh-CN" sz="2300" b="1" dirty="0">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112" name="Group 129"/>
          <p:cNvGrpSpPr/>
          <p:nvPr/>
        </p:nvGrpSpPr>
        <p:grpSpPr>
          <a:xfrm>
            <a:off x="8216849" y="1215655"/>
            <a:ext cx="1839554" cy="1136731"/>
            <a:chOff x="696724" y="2667382"/>
            <a:chExt cx="1362945" cy="852351"/>
          </a:xfrm>
        </p:grpSpPr>
        <p:sp>
          <p:nvSpPr>
            <p:cNvPr id="113" name="Rectangle 26"/>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b="0" dirty="0">
                <a:latin typeface="微软雅黑" panose="020B0503020204020204" pitchFamily="34" charset="-122"/>
                <a:ea typeface="微软雅黑" panose="020B0503020204020204" pitchFamily="34" charset="-122"/>
                <a:cs typeface="Lato Light" charset="0"/>
                <a:sym typeface="Lato Light" charset="0"/>
              </a:endParaRPr>
            </a:p>
          </p:txBody>
        </p:sp>
        <p:sp>
          <p:nvSpPr>
            <p:cNvPr id="114" name="Rectangle 27"/>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300" b="1" dirty="0">
                  <a:latin typeface="微软雅黑" panose="020B0503020204020204" pitchFamily="34" charset="-122"/>
                  <a:ea typeface="微软雅黑" panose="020B0503020204020204" pitchFamily="34" charset="-122"/>
                  <a:cs typeface="Bebas Neue" charset="0"/>
                  <a:sym typeface="Bebas Neue" charset="0"/>
                </a:rPr>
                <a:t>添加标题</a:t>
              </a:r>
              <a:endParaRPr lang="en-US" altLang="zh-CN" sz="2300" b="1" dirty="0">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115" name="Group 135"/>
          <p:cNvGrpSpPr/>
          <p:nvPr/>
        </p:nvGrpSpPr>
        <p:grpSpPr>
          <a:xfrm>
            <a:off x="8843084" y="3158335"/>
            <a:ext cx="2023510" cy="1107704"/>
            <a:chOff x="552376" y="2667382"/>
            <a:chExt cx="1499240" cy="830586"/>
          </a:xfrm>
        </p:grpSpPr>
        <p:sp>
          <p:nvSpPr>
            <p:cNvPr id="116" name="Rectangle 26"/>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此处添加详细文本描述，建议与标题相关并符合整体语言风格，语言描述尽量简洁生动。</a:t>
              </a:r>
              <a:endParaRPr lang="en-US" sz="1200" b="0" dirty="0">
                <a:latin typeface="微软雅黑" panose="020B0503020204020204" pitchFamily="34" charset="-122"/>
                <a:ea typeface="微软雅黑" panose="020B0503020204020204" pitchFamily="34" charset="-122"/>
                <a:cs typeface="Lato Light" charset="0"/>
                <a:sym typeface="Lato Light" charset="0"/>
              </a:endParaRPr>
            </a:p>
          </p:txBody>
        </p:sp>
        <p:sp>
          <p:nvSpPr>
            <p:cNvPr id="117"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300" b="1" dirty="0">
                  <a:latin typeface="微软雅黑" panose="020B0503020204020204" pitchFamily="34" charset="-122"/>
                  <a:ea typeface="微软雅黑" panose="020B0503020204020204" pitchFamily="34" charset="-122"/>
                  <a:cs typeface="Bebas Neue" charset="0"/>
                  <a:sym typeface="Bebas Neue" charset="0"/>
                </a:rPr>
                <a:t>添加标题</a:t>
              </a:r>
              <a:endParaRPr lang="en-US" altLang="zh-CN" sz="2300" b="1" dirty="0">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118" name="Group 132"/>
          <p:cNvGrpSpPr/>
          <p:nvPr/>
        </p:nvGrpSpPr>
        <p:grpSpPr>
          <a:xfrm>
            <a:off x="8015285" y="5159527"/>
            <a:ext cx="1839554" cy="1156737"/>
            <a:chOff x="696724" y="2667382"/>
            <a:chExt cx="1362945" cy="867353"/>
          </a:xfrm>
        </p:grpSpPr>
        <p:sp>
          <p:nvSpPr>
            <p:cNvPr id="119" name="Rectangle 26"/>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b="0" dirty="0">
                <a:latin typeface="微软雅黑" panose="020B0503020204020204" pitchFamily="34" charset="-122"/>
                <a:ea typeface="微软雅黑" panose="020B0503020204020204" pitchFamily="34" charset="-122"/>
                <a:cs typeface="Lato Light" charset="0"/>
                <a:sym typeface="Lato Light" charset="0"/>
              </a:endParaRPr>
            </a:p>
          </p:txBody>
        </p:sp>
        <p:sp>
          <p:nvSpPr>
            <p:cNvPr id="120" name="Rectangle 27"/>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300" b="1" dirty="0">
                  <a:latin typeface="微软雅黑" panose="020B0503020204020204" pitchFamily="34" charset="-122"/>
                  <a:ea typeface="微软雅黑" panose="020B0503020204020204" pitchFamily="34" charset="-122"/>
                  <a:cs typeface="Bebas Neue" charset="0"/>
                  <a:sym typeface="Bebas Neue" charset="0"/>
                </a:rPr>
                <a:t>添加标题</a:t>
              </a:r>
              <a:endParaRPr lang="en-US" altLang="zh-CN" sz="2300" b="1" dirty="0">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121" name="Group 138"/>
          <p:cNvGrpSpPr/>
          <p:nvPr/>
        </p:nvGrpSpPr>
        <p:grpSpPr>
          <a:xfrm>
            <a:off x="2141883" y="5065824"/>
            <a:ext cx="2023510" cy="1109624"/>
            <a:chOff x="552376" y="2667382"/>
            <a:chExt cx="1499240" cy="832026"/>
          </a:xfrm>
        </p:grpSpPr>
        <p:sp>
          <p:nvSpPr>
            <p:cNvPr id="122" name="Rectangle 26"/>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此处添加详细文本描述，建议与标题相关并符合整体语言风格，语言描述尽量简洁生动。</a:t>
              </a:r>
              <a:endParaRPr lang="en-US" sz="1200" b="0" dirty="0">
                <a:latin typeface="微软雅黑" panose="020B0503020204020204" pitchFamily="34" charset="-122"/>
                <a:ea typeface="微软雅黑" panose="020B0503020204020204" pitchFamily="34" charset="-122"/>
                <a:cs typeface="Lato Light" charset="0"/>
                <a:sym typeface="Lato Light" charset="0"/>
              </a:endParaRPr>
            </a:p>
          </p:txBody>
        </p:sp>
        <p:sp>
          <p:nvSpPr>
            <p:cNvPr id="123"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300" b="1" dirty="0">
                  <a:latin typeface="微软雅黑" panose="020B0503020204020204" pitchFamily="34" charset="-122"/>
                  <a:ea typeface="微软雅黑" panose="020B0503020204020204" pitchFamily="34" charset="-122"/>
                  <a:cs typeface="Bebas Neue" charset="0"/>
                  <a:sym typeface="Bebas Neue" charset="0"/>
                </a:rPr>
                <a:t>添加标题</a:t>
              </a:r>
              <a:endParaRPr lang="en-US" altLang="zh-CN" sz="2300" b="1" dirty="0">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124" name="Group 141"/>
          <p:cNvGrpSpPr/>
          <p:nvPr/>
        </p:nvGrpSpPr>
        <p:grpSpPr>
          <a:xfrm>
            <a:off x="1213598" y="3146822"/>
            <a:ext cx="2023510" cy="1118035"/>
            <a:chOff x="552376" y="2667382"/>
            <a:chExt cx="1499240" cy="838333"/>
          </a:xfrm>
        </p:grpSpPr>
        <p:sp>
          <p:nvSpPr>
            <p:cNvPr id="125" name="Rectangle 26"/>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此处添加详细文本描述，建议与标题相关并符合整体语言风格，语言描述尽量简洁生动。</a:t>
              </a:r>
              <a:endParaRPr lang="en-US" sz="1200" b="0" dirty="0">
                <a:latin typeface="微软雅黑" panose="020B0503020204020204" pitchFamily="34" charset="-122"/>
                <a:ea typeface="微软雅黑" panose="020B0503020204020204" pitchFamily="34" charset="-122"/>
                <a:cs typeface="Lato Light" charset="0"/>
                <a:sym typeface="Lato Light" charset="0"/>
              </a:endParaRPr>
            </a:p>
          </p:txBody>
        </p:sp>
        <p:sp>
          <p:nvSpPr>
            <p:cNvPr id="126"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300" b="1" dirty="0">
                  <a:latin typeface="微软雅黑" panose="020B0503020204020204" pitchFamily="34" charset="-122"/>
                  <a:ea typeface="微软雅黑" panose="020B0503020204020204" pitchFamily="34" charset="-122"/>
                  <a:cs typeface="Bebas Neue" charset="0"/>
                  <a:sym typeface="Bebas Neue" charset="0"/>
                </a:rPr>
                <a:t>添加标题</a:t>
              </a:r>
              <a:endParaRPr lang="en-US" altLang="zh-CN" sz="2300" b="1" dirty="0">
                <a:latin typeface="微软雅黑" panose="020B0503020204020204" pitchFamily="34" charset="-122"/>
                <a:ea typeface="微软雅黑" panose="020B0503020204020204" pitchFamily="34" charset="-122"/>
                <a:cs typeface="Bebas Neue" charset="0"/>
                <a:sym typeface="Bebas Neue" charset="0"/>
              </a:endParaRPr>
            </a:p>
          </p:txBody>
        </p:sp>
      </p:grpSp>
      <p:sp>
        <p:nvSpPr>
          <p:cNvPr id="141" name="文本框 140"/>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41"/>
                                        </p:tgtEl>
                                        <p:attrNameLst>
                                          <p:attrName>style.visibility</p:attrName>
                                        </p:attrNameLst>
                                      </p:cBhvr>
                                      <p:to>
                                        <p:strVal val="visible"/>
                                      </p:to>
                                    </p:set>
                                    <p:anim calcmode="lin" valueType="num">
                                      <p:cBhvr>
                                        <p:cTn id="7" dur="500" fill="hold"/>
                                        <p:tgtEl>
                                          <p:spTgt spid="1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1"/>
                                        </p:tgtEl>
                                        <p:attrNameLst>
                                          <p:attrName>ppt_y</p:attrName>
                                        </p:attrNameLst>
                                      </p:cBhvr>
                                      <p:tavLst>
                                        <p:tav tm="0">
                                          <p:val>
                                            <p:strVal val="#ppt_y"/>
                                          </p:val>
                                        </p:tav>
                                        <p:tav tm="100000">
                                          <p:val>
                                            <p:strVal val="#ppt_y"/>
                                          </p:val>
                                        </p:tav>
                                      </p:tavLst>
                                    </p:anim>
                                    <p:anim calcmode="lin" valueType="num">
                                      <p:cBhvr>
                                        <p:cTn id="9" dur="500" fill="hold"/>
                                        <p:tgtEl>
                                          <p:spTgt spid="1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1"/>
                                        </p:tgtEl>
                                      </p:cBhvr>
                                    </p:animEffect>
                                  </p:childTnLst>
                                </p:cTn>
                              </p:par>
                            </p:childTnLst>
                          </p:cTn>
                        </p:par>
                        <p:par>
                          <p:cTn id="12" fill="hold">
                            <p:stCondLst>
                              <p:cond delay="0"/>
                            </p:stCondLst>
                            <p:childTnLst>
                              <p:par>
                                <p:cTn id="13" presetID="53" presetClass="entr" presetSubtype="16"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700" fill="hold"/>
                                        <p:tgtEl>
                                          <p:spTgt spid="18"/>
                                        </p:tgtEl>
                                        <p:attrNameLst>
                                          <p:attrName>ppt_w</p:attrName>
                                        </p:attrNameLst>
                                      </p:cBhvr>
                                      <p:tavLst>
                                        <p:tav tm="0">
                                          <p:val>
                                            <p:fltVal val="0"/>
                                          </p:val>
                                        </p:tav>
                                        <p:tav tm="100000">
                                          <p:val>
                                            <p:strVal val="#ppt_w"/>
                                          </p:val>
                                        </p:tav>
                                      </p:tavLst>
                                    </p:anim>
                                    <p:anim calcmode="lin" valueType="num">
                                      <p:cBhvr>
                                        <p:cTn id="16" dur="700" fill="hold"/>
                                        <p:tgtEl>
                                          <p:spTgt spid="18"/>
                                        </p:tgtEl>
                                        <p:attrNameLst>
                                          <p:attrName>ppt_h</p:attrName>
                                        </p:attrNameLst>
                                      </p:cBhvr>
                                      <p:tavLst>
                                        <p:tav tm="0">
                                          <p:val>
                                            <p:fltVal val="0"/>
                                          </p:val>
                                        </p:tav>
                                        <p:tav tm="100000">
                                          <p:val>
                                            <p:strVal val="#ppt_h"/>
                                          </p:val>
                                        </p:tav>
                                      </p:tavLst>
                                    </p:anim>
                                    <p:animEffect transition="in" filter="fade">
                                      <p:cBhvr>
                                        <p:cTn id="17" dur="700"/>
                                        <p:tgtEl>
                                          <p:spTgt spid="18"/>
                                        </p:tgtEl>
                                      </p:cBhvr>
                                    </p:animEffect>
                                  </p:childTnLst>
                                </p:cTn>
                              </p:par>
                              <p:par>
                                <p:cTn id="18" presetID="53" presetClass="entr" presetSubtype="16"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700" fill="hold"/>
                                        <p:tgtEl>
                                          <p:spTgt spid="19"/>
                                        </p:tgtEl>
                                        <p:attrNameLst>
                                          <p:attrName>ppt_w</p:attrName>
                                        </p:attrNameLst>
                                      </p:cBhvr>
                                      <p:tavLst>
                                        <p:tav tm="0">
                                          <p:val>
                                            <p:fltVal val="0"/>
                                          </p:val>
                                        </p:tav>
                                        <p:tav tm="100000">
                                          <p:val>
                                            <p:strVal val="#ppt_w"/>
                                          </p:val>
                                        </p:tav>
                                      </p:tavLst>
                                    </p:anim>
                                    <p:anim calcmode="lin" valueType="num">
                                      <p:cBhvr>
                                        <p:cTn id="21" dur="700" fill="hold"/>
                                        <p:tgtEl>
                                          <p:spTgt spid="19"/>
                                        </p:tgtEl>
                                        <p:attrNameLst>
                                          <p:attrName>ppt_h</p:attrName>
                                        </p:attrNameLst>
                                      </p:cBhvr>
                                      <p:tavLst>
                                        <p:tav tm="0">
                                          <p:val>
                                            <p:fltVal val="0"/>
                                          </p:val>
                                        </p:tav>
                                        <p:tav tm="100000">
                                          <p:val>
                                            <p:strVal val="#ppt_h"/>
                                          </p:val>
                                        </p:tav>
                                      </p:tavLst>
                                    </p:anim>
                                    <p:animEffect transition="in" filter="fade">
                                      <p:cBhvr>
                                        <p:cTn id="22" dur="700"/>
                                        <p:tgtEl>
                                          <p:spTgt spid="19"/>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p:cTn id="32" dur="500" fill="hold"/>
                                        <p:tgtEl>
                                          <p:spTgt spid="75"/>
                                        </p:tgtEl>
                                        <p:attrNameLst>
                                          <p:attrName>ppt_w</p:attrName>
                                        </p:attrNameLst>
                                      </p:cBhvr>
                                      <p:tavLst>
                                        <p:tav tm="0">
                                          <p:val>
                                            <p:fltVal val="0"/>
                                          </p:val>
                                        </p:tav>
                                        <p:tav tm="100000">
                                          <p:val>
                                            <p:strVal val="#ppt_w"/>
                                          </p:val>
                                        </p:tav>
                                      </p:tavLst>
                                    </p:anim>
                                    <p:anim calcmode="lin" valueType="num">
                                      <p:cBhvr>
                                        <p:cTn id="33" dur="500" fill="hold"/>
                                        <p:tgtEl>
                                          <p:spTgt spid="75"/>
                                        </p:tgtEl>
                                        <p:attrNameLst>
                                          <p:attrName>ppt_h</p:attrName>
                                        </p:attrNameLst>
                                      </p:cBhvr>
                                      <p:tavLst>
                                        <p:tav tm="0">
                                          <p:val>
                                            <p:fltVal val="0"/>
                                          </p:val>
                                        </p:tav>
                                        <p:tav tm="100000">
                                          <p:val>
                                            <p:strVal val="#ppt_h"/>
                                          </p:val>
                                        </p:tav>
                                      </p:tavLst>
                                    </p:anim>
                                    <p:animEffect transition="in" filter="fade">
                                      <p:cBhvr>
                                        <p:cTn id="34" dur="500"/>
                                        <p:tgtEl>
                                          <p:spTgt spid="75"/>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p:cTn id="38" dur="500" fill="hold"/>
                                        <p:tgtEl>
                                          <p:spTgt spid="83"/>
                                        </p:tgtEl>
                                        <p:attrNameLst>
                                          <p:attrName>ppt_w</p:attrName>
                                        </p:attrNameLst>
                                      </p:cBhvr>
                                      <p:tavLst>
                                        <p:tav tm="0">
                                          <p:val>
                                            <p:fltVal val="0"/>
                                          </p:val>
                                        </p:tav>
                                        <p:tav tm="100000">
                                          <p:val>
                                            <p:strVal val="#ppt_w"/>
                                          </p:val>
                                        </p:tav>
                                      </p:tavLst>
                                    </p:anim>
                                    <p:anim calcmode="lin" valueType="num">
                                      <p:cBhvr>
                                        <p:cTn id="39" dur="500" fill="hold"/>
                                        <p:tgtEl>
                                          <p:spTgt spid="83"/>
                                        </p:tgtEl>
                                        <p:attrNameLst>
                                          <p:attrName>ppt_h</p:attrName>
                                        </p:attrNameLst>
                                      </p:cBhvr>
                                      <p:tavLst>
                                        <p:tav tm="0">
                                          <p:val>
                                            <p:fltVal val="0"/>
                                          </p:val>
                                        </p:tav>
                                        <p:tav tm="100000">
                                          <p:val>
                                            <p:strVal val="#ppt_h"/>
                                          </p:val>
                                        </p:tav>
                                      </p:tavLst>
                                    </p:anim>
                                    <p:animEffect transition="in" filter="fade">
                                      <p:cBhvr>
                                        <p:cTn id="40" dur="500"/>
                                        <p:tgtEl>
                                          <p:spTgt spid="83"/>
                                        </p:tgtEl>
                                      </p:cBhvr>
                                    </p:animEffect>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91"/>
                                        </p:tgtEl>
                                        <p:attrNameLst>
                                          <p:attrName>style.visibility</p:attrName>
                                        </p:attrNameLst>
                                      </p:cBhvr>
                                      <p:to>
                                        <p:strVal val="visible"/>
                                      </p:to>
                                    </p:set>
                                    <p:anim calcmode="lin" valueType="num">
                                      <p:cBhvr>
                                        <p:cTn id="44" dur="500" fill="hold"/>
                                        <p:tgtEl>
                                          <p:spTgt spid="91"/>
                                        </p:tgtEl>
                                        <p:attrNameLst>
                                          <p:attrName>ppt_w</p:attrName>
                                        </p:attrNameLst>
                                      </p:cBhvr>
                                      <p:tavLst>
                                        <p:tav tm="0">
                                          <p:val>
                                            <p:fltVal val="0"/>
                                          </p:val>
                                        </p:tav>
                                        <p:tav tm="100000">
                                          <p:val>
                                            <p:strVal val="#ppt_w"/>
                                          </p:val>
                                        </p:tav>
                                      </p:tavLst>
                                    </p:anim>
                                    <p:anim calcmode="lin" valueType="num">
                                      <p:cBhvr>
                                        <p:cTn id="45" dur="500" fill="hold"/>
                                        <p:tgtEl>
                                          <p:spTgt spid="91"/>
                                        </p:tgtEl>
                                        <p:attrNameLst>
                                          <p:attrName>ppt_h</p:attrName>
                                        </p:attrNameLst>
                                      </p:cBhvr>
                                      <p:tavLst>
                                        <p:tav tm="0">
                                          <p:val>
                                            <p:fltVal val="0"/>
                                          </p:val>
                                        </p:tav>
                                        <p:tav tm="100000">
                                          <p:val>
                                            <p:strVal val="#ppt_h"/>
                                          </p:val>
                                        </p:tav>
                                      </p:tavLst>
                                    </p:anim>
                                    <p:animEffect transition="in" filter="fade">
                                      <p:cBhvr>
                                        <p:cTn id="46" dur="500"/>
                                        <p:tgtEl>
                                          <p:spTgt spid="91"/>
                                        </p:tgtEl>
                                      </p:cBhvr>
                                    </p:animEffect>
                                  </p:childTnLst>
                                </p:cTn>
                              </p:par>
                            </p:childTnLst>
                          </p:cTn>
                        </p:par>
                        <p:par>
                          <p:cTn id="47" fill="hold">
                            <p:stCondLst>
                              <p:cond delay="3000"/>
                            </p:stCondLst>
                            <p:childTnLst>
                              <p:par>
                                <p:cTn id="48" presetID="53" presetClass="entr" presetSubtype="16" fill="hold" nodeType="after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childTnLst>
                          </p:cTn>
                        </p:par>
                        <p:par>
                          <p:cTn id="53" fill="hold">
                            <p:stCondLst>
                              <p:cond delay="3500"/>
                            </p:stCondLst>
                            <p:childTnLst>
                              <p:par>
                                <p:cTn id="54" presetID="53" presetClass="entr" presetSubtype="16" fill="hold" nodeType="afterEffect">
                                  <p:stCondLst>
                                    <p:cond delay="0"/>
                                  </p:stCondLst>
                                  <p:childTnLst>
                                    <p:set>
                                      <p:cBhvr>
                                        <p:cTn id="55" dur="1" fill="hold">
                                          <p:stCondLst>
                                            <p:cond delay="0"/>
                                          </p:stCondLst>
                                        </p:cTn>
                                        <p:tgtEl>
                                          <p:spTgt spid="99"/>
                                        </p:tgtEl>
                                        <p:attrNameLst>
                                          <p:attrName>style.visibility</p:attrName>
                                        </p:attrNameLst>
                                      </p:cBhvr>
                                      <p:to>
                                        <p:strVal val="visible"/>
                                      </p:to>
                                    </p:set>
                                    <p:anim calcmode="lin" valueType="num">
                                      <p:cBhvr>
                                        <p:cTn id="56" dur="500" fill="hold"/>
                                        <p:tgtEl>
                                          <p:spTgt spid="99"/>
                                        </p:tgtEl>
                                        <p:attrNameLst>
                                          <p:attrName>ppt_w</p:attrName>
                                        </p:attrNameLst>
                                      </p:cBhvr>
                                      <p:tavLst>
                                        <p:tav tm="0">
                                          <p:val>
                                            <p:fltVal val="0"/>
                                          </p:val>
                                        </p:tav>
                                        <p:tav tm="100000">
                                          <p:val>
                                            <p:strVal val="#ppt_w"/>
                                          </p:val>
                                        </p:tav>
                                      </p:tavLst>
                                    </p:anim>
                                    <p:anim calcmode="lin" valueType="num">
                                      <p:cBhvr>
                                        <p:cTn id="57" dur="500" fill="hold"/>
                                        <p:tgtEl>
                                          <p:spTgt spid="99"/>
                                        </p:tgtEl>
                                        <p:attrNameLst>
                                          <p:attrName>ppt_h</p:attrName>
                                        </p:attrNameLst>
                                      </p:cBhvr>
                                      <p:tavLst>
                                        <p:tav tm="0">
                                          <p:val>
                                            <p:fltVal val="0"/>
                                          </p:val>
                                        </p:tav>
                                        <p:tav tm="100000">
                                          <p:val>
                                            <p:strVal val="#ppt_h"/>
                                          </p:val>
                                        </p:tav>
                                      </p:tavLst>
                                    </p:anim>
                                    <p:animEffect transition="in" filter="fade">
                                      <p:cBhvr>
                                        <p:cTn id="58" dur="500"/>
                                        <p:tgtEl>
                                          <p:spTgt spid="99"/>
                                        </p:tgtEl>
                                      </p:cBhvr>
                                    </p:animEffect>
                                  </p:childTnLst>
                                </p:cTn>
                              </p:par>
                              <p:par>
                                <p:cTn id="59" presetID="22" presetClass="entr" presetSubtype="1" fill="hold" nodeType="withEffect">
                                  <p:stCondLst>
                                    <p:cond delay="500"/>
                                  </p:stCondLst>
                                  <p:childTnLst>
                                    <p:set>
                                      <p:cBhvr>
                                        <p:cTn id="60" dur="1" fill="hold">
                                          <p:stCondLst>
                                            <p:cond delay="0"/>
                                          </p:stCondLst>
                                        </p:cTn>
                                        <p:tgtEl>
                                          <p:spTgt spid="109"/>
                                        </p:tgtEl>
                                        <p:attrNameLst>
                                          <p:attrName>style.visibility</p:attrName>
                                        </p:attrNameLst>
                                      </p:cBhvr>
                                      <p:to>
                                        <p:strVal val="visible"/>
                                      </p:to>
                                    </p:set>
                                    <p:animEffect transition="in" filter="wipe(up)">
                                      <p:cBhvr>
                                        <p:cTn id="61" dur="500"/>
                                        <p:tgtEl>
                                          <p:spTgt spid="109"/>
                                        </p:tgtEl>
                                      </p:cBhvr>
                                    </p:animEffect>
                                  </p:childTnLst>
                                </p:cTn>
                              </p:par>
                              <p:par>
                                <p:cTn id="62" presetID="22" presetClass="entr" presetSubtype="1" fill="hold" nodeType="withEffect">
                                  <p:stCondLst>
                                    <p:cond delay="500"/>
                                  </p:stCondLst>
                                  <p:childTnLst>
                                    <p:set>
                                      <p:cBhvr>
                                        <p:cTn id="63" dur="1" fill="hold">
                                          <p:stCondLst>
                                            <p:cond delay="0"/>
                                          </p:stCondLst>
                                        </p:cTn>
                                        <p:tgtEl>
                                          <p:spTgt spid="112"/>
                                        </p:tgtEl>
                                        <p:attrNameLst>
                                          <p:attrName>style.visibility</p:attrName>
                                        </p:attrNameLst>
                                      </p:cBhvr>
                                      <p:to>
                                        <p:strVal val="visible"/>
                                      </p:to>
                                    </p:set>
                                    <p:animEffect transition="in" filter="wipe(up)">
                                      <p:cBhvr>
                                        <p:cTn id="64" dur="500"/>
                                        <p:tgtEl>
                                          <p:spTgt spid="112"/>
                                        </p:tgtEl>
                                      </p:cBhvr>
                                    </p:animEffect>
                                  </p:childTnLst>
                                </p:cTn>
                              </p:par>
                              <p:par>
                                <p:cTn id="65" presetID="22" presetClass="entr" presetSubtype="1" fill="hold" nodeType="withEffect">
                                  <p:stCondLst>
                                    <p:cond delay="500"/>
                                  </p:stCondLst>
                                  <p:childTnLst>
                                    <p:set>
                                      <p:cBhvr>
                                        <p:cTn id="66" dur="1" fill="hold">
                                          <p:stCondLst>
                                            <p:cond delay="0"/>
                                          </p:stCondLst>
                                        </p:cTn>
                                        <p:tgtEl>
                                          <p:spTgt spid="115"/>
                                        </p:tgtEl>
                                        <p:attrNameLst>
                                          <p:attrName>style.visibility</p:attrName>
                                        </p:attrNameLst>
                                      </p:cBhvr>
                                      <p:to>
                                        <p:strVal val="visible"/>
                                      </p:to>
                                    </p:set>
                                    <p:animEffect transition="in" filter="wipe(up)">
                                      <p:cBhvr>
                                        <p:cTn id="67" dur="500"/>
                                        <p:tgtEl>
                                          <p:spTgt spid="115"/>
                                        </p:tgtEl>
                                      </p:cBhvr>
                                    </p:animEffect>
                                  </p:childTnLst>
                                </p:cTn>
                              </p:par>
                              <p:par>
                                <p:cTn id="68" presetID="22" presetClass="entr" presetSubtype="1" fill="hold" nodeType="withEffect">
                                  <p:stCondLst>
                                    <p:cond delay="600"/>
                                  </p:stCondLst>
                                  <p:childTnLst>
                                    <p:set>
                                      <p:cBhvr>
                                        <p:cTn id="69" dur="1" fill="hold">
                                          <p:stCondLst>
                                            <p:cond delay="0"/>
                                          </p:stCondLst>
                                        </p:cTn>
                                        <p:tgtEl>
                                          <p:spTgt spid="118"/>
                                        </p:tgtEl>
                                        <p:attrNameLst>
                                          <p:attrName>style.visibility</p:attrName>
                                        </p:attrNameLst>
                                      </p:cBhvr>
                                      <p:to>
                                        <p:strVal val="visible"/>
                                      </p:to>
                                    </p:set>
                                    <p:animEffect transition="in" filter="wipe(up)">
                                      <p:cBhvr>
                                        <p:cTn id="70" dur="500"/>
                                        <p:tgtEl>
                                          <p:spTgt spid="118"/>
                                        </p:tgtEl>
                                      </p:cBhvr>
                                    </p:animEffect>
                                  </p:childTnLst>
                                </p:cTn>
                              </p:par>
                              <p:par>
                                <p:cTn id="71" presetID="22" presetClass="entr" presetSubtype="1" fill="hold" nodeType="withEffect">
                                  <p:stCondLst>
                                    <p:cond delay="600"/>
                                  </p:stCondLst>
                                  <p:childTnLst>
                                    <p:set>
                                      <p:cBhvr>
                                        <p:cTn id="72" dur="1" fill="hold">
                                          <p:stCondLst>
                                            <p:cond delay="0"/>
                                          </p:stCondLst>
                                        </p:cTn>
                                        <p:tgtEl>
                                          <p:spTgt spid="121"/>
                                        </p:tgtEl>
                                        <p:attrNameLst>
                                          <p:attrName>style.visibility</p:attrName>
                                        </p:attrNameLst>
                                      </p:cBhvr>
                                      <p:to>
                                        <p:strVal val="visible"/>
                                      </p:to>
                                    </p:set>
                                    <p:animEffect transition="in" filter="wipe(up)">
                                      <p:cBhvr>
                                        <p:cTn id="73" dur="500"/>
                                        <p:tgtEl>
                                          <p:spTgt spid="121"/>
                                        </p:tgtEl>
                                      </p:cBhvr>
                                    </p:animEffect>
                                  </p:childTnLst>
                                </p:cTn>
                              </p:par>
                              <p:par>
                                <p:cTn id="74" presetID="22" presetClass="entr" presetSubtype="1" fill="hold" nodeType="withEffect">
                                  <p:stCondLst>
                                    <p:cond delay="700"/>
                                  </p:stCondLst>
                                  <p:childTnLst>
                                    <p:set>
                                      <p:cBhvr>
                                        <p:cTn id="75" dur="1" fill="hold">
                                          <p:stCondLst>
                                            <p:cond delay="0"/>
                                          </p:stCondLst>
                                        </p:cTn>
                                        <p:tgtEl>
                                          <p:spTgt spid="124"/>
                                        </p:tgtEl>
                                        <p:attrNameLst>
                                          <p:attrName>style.visibility</p:attrName>
                                        </p:attrNameLst>
                                      </p:cBhvr>
                                      <p:to>
                                        <p:strVal val="visible"/>
                                      </p:to>
                                    </p:set>
                                    <p:animEffect transition="in" filter="wipe(up)">
                                      <p:cBhvr>
                                        <p:cTn id="76"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792033" y="4310578"/>
            <a:ext cx="1260000" cy="1260000"/>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饼形 2"/>
          <p:cNvSpPr/>
          <p:nvPr/>
        </p:nvSpPr>
        <p:spPr>
          <a:xfrm rot="18900000">
            <a:off x="3960512" y="4479057"/>
            <a:ext cx="923043" cy="923043"/>
          </a:xfrm>
          <a:prstGeom prst="pie">
            <a:avLst>
              <a:gd name="adj1" fmla="val 0"/>
              <a:gd name="adj2" fmla="val 748203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a:spLocks noChangeAspect="1"/>
          </p:cNvSpPr>
          <p:nvPr/>
        </p:nvSpPr>
        <p:spPr>
          <a:xfrm>
            <a:off x="4188033" y="4706578"/>
            <a:ext cx="468000" cy="468000"/>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453616" y="2937368"/>
            <a:ext cx="1747801" cy="1747801"/>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632917" y="1658815"/>
            <a:ext cx="1477108" cy="1477108"/>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831471" y="1857369"/>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997010" y="2012649"/>
            <a:ext cx="748923" cy="769441"/>
          </a:xfrm>
          <a:prstGeom prst="rect">
            <a:avLst/>
          </a:prstGeom>
          <a:noFill/>
        </p:spPr>
        <p:txBody>
          <a:bodyPr wrap="none" rtlCol="0">
            <a:spAutoFit/>
          </a:bodyPr>
          <a:lstStyle/>
          <a:p>
            <a:r>
              <a:rPr lang="en-US" altLang="zh-CN" sz="4400" dirty="0">
                <a:solidFill>
                  <a:schemeClr val="bg1"/>
                </a:solidFill>
                <a:latin typeface="时尚中黑简体" panose="01010104010101010101" pitchFamily="2" charset="-122"/>
                <a:ea typeface="时尚中黑简体" panose="01010104010101010101" pitchFamily="2" charset="-122"/>
              </a:rPr>
              <a:t>01</a:t>
            </a:r>
            <a:endParaRPr lang="zh-CN" altLang="en-US" sz="4400" dirty="0">
              <a:solidFill>
                <a:schemeClr val="bg1"/>
              </a:solidFill>
              <a:latin typeface="时尚中黑简体" panose="01010104010101010101" pitchFamily="2" charset="-122"/>
              <a:ea typeface="时尚中黑简体" panose="01010104010101010101" pitchFamily="2" charset="-122"/>
            </a:endParaRPr>
          </a:p>
        </p:txBody>
      </p:sp>
      <p:grpSp>
        <p:nvGrpSpPr>
          <p:cNvPr id="9" name="组合 8"/>
          <p:cNvGrpSpPr>
            <a:grpSpLocks noChangeAspect="1"/>
          </p:cNvGrpSpPr>
          <p:nvPr/>
        </p:nvGrpSpPr>
        <p:grpSpPr>
          <a:xfrm>
            <a:off x="8272706" y="1508649"/>
            <a:ext cx="488729" cy="504000"/>
            <a:chOff x="9405938" y="2763838"/>
            <a:chExt cx="1219201" cy="1257301"/>
          </a:xfrm>
          <a:solidFill>
            <a:schemeClr val="bg2">
              <a:lumMod val="50000"/>
            </a:schemeClr>
          </a:solidFill>
        </p:grpSpPr>
        <p:sp>
          <p:nvSpPr>
            <p:cNvPr id="10" name="Rectangle 5"/>
            <p:cNvSpPr>
              <a:spLocks noChangeArrowheads="1"/>
            </p:cNvSpPr>
            <p:nvPr/>
          </p:nvSpPr>
          <p:spPr bwMode="auto">
            <a:xfrm>
              <a:off x="9405938" y="3505201"/>
              <a:ext cx="166688" cy="515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Rectangle 6"/>
            <p:cNvSpPr>
              <a:spLocks noChangeArrowheads="1"/>
            </p:cNvSpPr>
            <p:nvPr/>
          </p:nvSpPr>
          <p:spPr bwMode="auto">
            <a:xfrm>
              <a:off x="9405938" y="3505201"/>
              <a:ext cx="166688" cy="515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 name="Rectangle 7"/>
            <p:cNvSpPr>
              <a:spLocks noChangeArrowheads="1"/>
            </p:cNvSpPr>
            <p:nvPr/>
          </p:nvSpPr>
          <p:spPr bwMode="auto">
            <a:xfrm>
              <a:off x="9671051" y="3376613"/>
              <a:ext cx="166688" cy="644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Rectangle 8"/>
            <p:cNvSpPr>
              <a:spLocks noChangeArrowheads="1"/>
            </p:cNvSpPr>
            <p:nvPr/>
          </p:nvSpPr>
          <p:spPr bwMode="auto">
            <a:xfrm>
              <a:off x="9671051" y="3376613"/>
              <a:ext cx="166688" cy="644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Rectangle 9"/>
            <p:cNvSpPr>
              <a:spLocks noChangeArrowheads="1"/>
            </p:cNvSpPr>
            <p:nvPr/>
          </p:nvSpPr>
          <p:spPr bwMode="auto">
            <a:xfrm>
              <a:off x="9931401" y="2763838"/>
              <a:ext cx="166688" cy="1257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Rectangle 10"/>
            <p:cNvSpPr>
              <a:spLocks noChangeArrowheads="1"/>
            </p:cNvSpPr>
            <p:nvPr/>
          </p:nvSpPr>
          <p:spPr bwMode="auto">
            <a:xfrm>
              <a:off x="9931401" y="2763838"/>
              <a:ext cx="166688" cy="1257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11"/>
            <p:cNvSpPr>
              <a:spLocks noChangeArrowheads="1"/>
            </p:cNvSpPr>
            <p:nvPr/>
          </p:nvSpPr>
          <p:spPr bwMode="auto">
            <a:xfrm>
              <a:off x="10196513" y="3111501"/>
              <a:ext cx="166688" cy="909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Rectangle 12"/>
            <p:cNvSpPr>
              <a:spLocks noChangeArrowheads="1"/>
            </p:cNvSpPr>
            <p:nvPr/>
          </p:nvSpPr>
          <p:spPr bwMode="auto">
            <a:xfrm>
              <a:off x="10196513" y="3111501"/>
              <a:ext cx="166688" cy="909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13"/>
            <p:cNvSpPr>
              <a:spLocks noChangeArrowheads="1"/>
            </p:cNvSpPr>
            <p:nvPr/>
          </p:nvSpPr>
          <p:spPr bwMode="auto">
            <a:xfrm>
              <a:off x="10458451" y="3449638"/>
              <a:ext cx="166688"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14"/>
            <p:cNvSpPr>
              <a:spLocks noChangeArrowheads="1"/>
            </p:cNvSpPr>
            <p:nvPr/>
          </p:nvSpPr>
          <p:spPr bwMode="auto">
            <a:xfrm>
              <a:off x="10458451" y="3449638"/>
              <a:ext cx="166688"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cxnSp>
        <p:nvCxnSpPr>
          <p:cNvPr id="20" name="直接连接符 19"/>
          <p:cNvCxnSpPr/>
          <p:nvPr/>
        </p:nvCxnSpPr>
        <p:spPr>
          <a:xfrm>
            <a:off x="8272706" y="2168768"/>
            <a:ext cx="182328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272706" y="2324888"/>
            <a:ext cx="1826141" cy="584775"/>
          </a:xfrm>
          <a:prstGeom prst="rect">
            <a:avLst/>
          </a:prstGeom>
          <a:noFill/>
        </p:spPr>
        <p:txBody>
          <a:bodyPr wrap="none" rtlCol="0">
            <a:spAutoFit/>
          </a:bodyPr>
          <a:lstStyle/>
          <a:p>
            <a:r>
              <a:rPr lang="zh-CN" altLang="en-US" sz="1600" dirty="0">
                <a:solidFill>
                  <a:schemeClr val="tx1">
                    <a:lumMod val="65000"/>
                    <a:lumOff val="3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65000"/>
                  <a:lumOff val="3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65000"/>
                    <a:lumOff val="35000"/>
                  </a:schemeClr>
                </a:solidFill>
                <a:latin typeface="时尚中黑简体" panose="01010104010101010101" pitchFamily="2" charset="-122"/>
                <a:ea typeface="时尚中黑简体" panose="01010104010101010101" pitchFamily="2" charset="-122"/>
              </a:rPr>
              <a:t>点击添加标题文字</a:t>
            </a:r>
          </a:p>
        </p:txBody>
      </p:sp>
      <p:sp>
        <p:nvSpPr>
          <p:cNvPr id="22" name="椭圆 21"/>
          <p:cNvSpPr/>
          <p:nvPr/>
        </p:nvSpPr>
        <p:spPr>
          <a:xfrm>
            <a:off x="7303613" y="4232178"/>
            <a:ext cx="1477108" cy="1477108"/>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7502167" y="4430732"/>
            <a:ext cx="1080000" cy="10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667706" y="4586012"/>
            <a:ext cx="748923" cy="769441"/>
          </a:xfrm>
          <a:prstGeom prst="rect">
            <a:avLst/>
          </a:prstGeom>
          <a:noFill/>
        </p:spPr>
        <p:txBody>
          <a:bodyPr wrap="none" rtlCol="0">
            <a:spAutoFit/>
          </a:bodyPr>
          <a:lstStyle/>
          <a:p>
            <a:r>
              <a:rPr lang="en-US" altLang="zh-CN" sz="4400" dirty="0">
                <a:solidFill>
                  <a:schemeClr val="bg1"/>
                </a:solidFill>
                <a:latin typeface="时尚中黑简体" panose="01010104010101010101" pitchFamily="2" charset="-122"/>
                <a:ea typeface="时尚中黑简体" panose="01010104010101010101" pitchFamily="2" charset="-122"/>
              </a:rPr>
              <a:t>03</a:t>
            </a:r>
            <a:endParaRPr lang="zh-CN" altLang="en-US" sz="4400" dirty="0">
              <a:solidFill>
                <a:schemeClr val="bg1"/>
              </a:solidFill>
              <a:latin typeface="时尚中黑简体" panose="01010104010101010101" pitchFamily="2" charset="-122"/>
              <a:ea typeface="时尚中黑简体" panose="01010104010101010101" pitchFamily="2" charset="-122"/>
            </a:endParaRPr>
          </a:p>
        </p:txBody>
      </p:sp>
      <p:cxnSp>
        <p:nvCxnSpPr>
          <p:cNvPr id="25" name="直接连接符 24"/>
          <p:cNvCxnSpPr/>
          <p:nvPr/>
        </p:nvCxnSpPr>
        <p:spPr>
          <a:xfrm>
            <a:off x="8943402" y="4807346"/>
            <a:ext cx="182328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943402" y="4963466"/>
            <a:ext cx="1826141" cy="584775"/>
          </a:xfrm>
          <a:prstGeom prst="rect">
            <a:avLst/>
          </a:prstGeom>
          <a:noFill/>
        </p:spPr>
        <p:txBody>
          <a:bodyPr wrap="none" rtlCol="0">
            <a:spAutoFit/>
          </a:bodyPr>
          <a:lstStyle/>
          <a:p>
            <a:r>
              <a:rPr lang="zh-CN" altLang="en-US" sz="1600" dirty="0">
                <a:solidFill>
                  <a:schemeClr val="tx1">
                    <a:lumMod val="65000"/>
                    <a:lumOff val="3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65000"/>
                  <a:lumOff val="3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65000"/>
                    <a:lumOff val="35000"/>
                  </a:schemeClr>
                </a:solidFill>
                <a:latin typeface="时尚中黑简体" panose="01010104010101010101" pitchFamily="2" charset="-122"/>
                <a:ea typeface="时尚中黑简体" panose="01010104010101010101" pitchFamily="2" charset="-122"/>
              </a:rPr>
              <a:t>点击添加标题文字</a:t>
            </a:r>
          </a:p>
        </p:txBody>
      </p:sp>
      <p:sp>
        <p:nvSpPr>
          <p:cNvPr id="27" name="Freeform 148"/>
          <p:cNvSpPr>
            <a:spLocks noChangeAspect="1"/>
          </p:cNvSpPr>
          <p:nvPr/>
        </p:nvSpPr>
        <p:spPr bwMode="auto">
          <a:xfrm>
            <a:off x="8943402" y="4044454"/>
            <a:ext cx="733585" cy="576000"/>
          </a:xfrm>
          <a:custGeom>
            <a:avLst/>
            <a:gdLst>
              <a:gd name="T0" fmla="*/ 7 w 135"/>
              <a:gd name="T1" fmla="*/ 99 h 106"/>
              <a:gd name="T2" fmla="*/ 135 w 135"/>
              <a:gd name="T3" fmla="*/ 99 h 106"/>
              <a:gd name="T4" fmla="*/ 135 w 135"/>
              <a:gd name="T5" fmla="*/ 106 h 106"/>
              <a:gd name="T6" fmla="*/ 7 w 135"/>
              <a:gd name="T7" fmla="*/ 106 h 106"/>
              <a:gd name="T8" fmla="*/ 0 w 135"/>
              <a:gd name="T9" fmla="*/ 106 h 106"/>
              <a:gd name="T10" fmla="*/ 0 w 135"/>
              <a:gd name="T11" fmla="*/ 99 h 106"/>
              <a:gd name="T12" fmla="*/ 0 w 135"/>
              <a:gd name="T13" fmla="*/ 0 h 106"/>
              <a:gd name="T14" fmla="*/ 7 w 135"/>
              <a:gd name="T15" fmla="*/ 0 h 106"/>
              <a:gd name="T16" fmla="*/ 7 w 135"/>
              <a:gd name="T17" fmla="*/ 56 h 106"/>
              <a:gd name="T18" fmla="*/ 22 w 135"/>
              <a:gd name="T19" fmla="*/ 47 h 106"/>
              <a:gd name="T20" fmla="*/ 26 w 135"/>
              <a:gd name="T21" fmla="*/ 42 h 106"/>
              <a:gd name="T22" fmla="*/ 31 w 135"/>
              <a:gd name="T23" fmla="*/ 49 h 106"/>
              <a:gd name="T24" fmla="*/ 33 w 135"/>
              <a:gd name="T25" fmla="*/ 54 h 106"/>
              <a:gd name="T26" fmla="*/ 38 w 135"/>
              <a:gd name="T27" fmla="*/ 49 h 106"/>
              <a:gd name="T28" fmla="*/ 45 w 135"/>
              <a:gd name="T29" fmla="*/ 44 h 106"/>
              <a:gd name="T30" fmla="*/ 50 w 135"/>
              <a:gd name="T31" fmla="*/ 52 h 106"/>
              <a:gd name="T32" fmla="*/ 52 w 135"/>
              <a:gd name="T33" fmla="*/ 56 h 106"/>
              <a:gd name="T34" fmla="*/ 64 w 135"/>
              <a:gd name="T35" fmla="*/ 49 h 106"/>
              <a:gd name="T36" fmla="*/ 69 w 135"/>
              <a:gd name="T37" fmla="*/ 47 h 106"/>
              <a:gd name="T38" fmla="*/ 71 w 135"/>
              <a:gd name="T39" fmla="*/ 49 h 106"/>
              <a:gd name="T40" fmla="*/ 83 w 135"/>
              <a:gd name="T41" fmla="*/ 33 h 106"/>
              <a:gd name="T42" fmla="*/ 88 w 135"/>
              <a:gd name="T43" fmla="*/ 26 h 106"/>
              <a:gd name="T44" fmla="*/ 93 w 135"/>
              <a:gd name="T45" fmla="*/ 30 h 106"/>
              <a:gd name="T46" fmla="*/ 95 w 135"/>
              <a:gd name="T47" fmla="*/ 33 h 106"/>
              <a:gd name="T48" fmla="*/ 102 w 135"/>
              <a:gd name="T49" fmla="*/ 23 h 106"/>
              <a:gd name="T50" fmla="*/ 95 w 135"/>
              <a:gd name="T51" fmla="*/ 16 h 106"/>
              <a:gd name="T52" fmla="*/ 111 w 135"/>
              <a:gd name="T53" fmla="*/ 9 h 106"/>
              <a:gd name="T54" fmla="*/ 128 w 135"/>
              <a:gd name="T55" fmla="*/ 2 h 106"/>
              <a:gd name="T56" fmla="*/ 126 w 135"/>
              <a:gd name="T57" fmla="*/ 21 h 106"/>
              <a:gd name="T58" fmla="*/ 123 w 135"/>
              <a:gd name="T59" fmla="*/ 40 h 106"/>
              <a:gd name="T60" fmla="*/ 114 w 135"/>
              <a:gd name="T61" fmla="*/ 33 h 106"/>
              <a:gd name="T62" fmla="*/ 104 w 135"/>
              <a:gd name="T63" fmla="*/ 47 h 106"/>
              <a:gd name="T64" fmla="*/ 100 w 135"/>
              <a:gd name="T65" fmla="*/ 54 h 106"/>
              <a:gd name="T66" fmla="*/ 93 w 135"/>
              <a:gd name="T67" fmla="*/ 49 h 106"/>
              <a:gd name="T68" fmla="*/ 90 w 135"/>
              <a:gd name="T69" fmla="*/ 47 h 106"/>
              <a:gd name="T70" fmla="*/ 78 w 135"/>
              <a:gd name="T71" fmla="*/ 63 h 106"/>
              <a:gd name="T72" fmla="*/ 76 w 135"/>
              <a:gd name="T73" fmla="*/ 71 h 106"/>
              <a:gd name="T74" fmla="*/ 69 w 135"/>
              <a:gd name="T75" fmla="*/ 66 h 106"/>
              <a:gd name="T76" fmla="*/ 67 w 135"/>
              <a:gd name="T77" fmla="*/ 66 h 106"/>
              <a:gd name="T78" fmla="*/ 52 w 135"/>
              <a:gd name="T79" fmla="*/ 73 h 106"/>
              <a:gd name="T80" fmla="*/ 45 w 135"/>
              <a:gd name="T81" fmla="*/ 75 h 106"/>
              <a:gd name="T82" fmla="*/ 43 w 135"/>
              <a:gd name="T83" fmla="*/ 71 h 106"/>
              <a:gd name="T84" fmla="*/ 40 w 135"/>
              <a:gd name="T85" fmla="*/ 66 h 106"/>
              <a:gd name="T86" fmla="*/ 38 w 135"/>
              <a:gd name="T87" fmla="*/ 71 h 106"/>
              <a:gd name="T88" fmla="*/ 31 w 135"/>
              <a:gd name="T89" fmla="*/ 75 h 106"/>
              <a:gd name="T90" fmla="*/ 26 w 135"/>
              <a:gd name="T91" fmla="*/ 68 h 106"/>
              <a:gd name="T92" fmla="*/ 24 w 135"/>
              <a:gd name="T93" fmla="*/ 63 h 106"/>
              <a:gd name="T94" fmla="*/ 7 w 135"/>
              <a:gd name="T95" fmla="*/ 75 h 106"/>
              <a:gd name="T96" fmla="*/ 7 w 135"/>
              <a:gd name="T97" fmla="*/ 9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5" h="106">
                <a:moveTo>
                  <a:pt x="7" y="99"/>
                </a:moveTo>
                <a:lnTo>
                  <a:pt x="135" y="99"/>
                </a:lnTo>
                <a:lnTo>
                  <a:pt x="135" y="106"/>
                </a:lnTo>
                <a:lnTo>
                  <a:pt x="7" y="106"/>
                </a:lnTo>
                <a:lnTo>
                  <a:pt x="0" y="106"/>
                </a:lnTo>
                <a:lnTo>
                  <a:pt x="0" y="99"/>
                </a:lnTo>
                <a:lnTo>
                  <a:pt x="0" y="0"/>
                </a:lnTo>
                <a:lnTo>
                  <a:pt x="7" y="0"/>
                </a:lnTo>
                <a:lnTo>
                  <a:pt x="7" y="56"/>
                </a:lnTo>
                <a:lnTo>
                  <a:pt x="22" y="47"/>
                </a:lnTo>
                <a:lnTo>
                  <a:pt x="26" y="42"/>
                </a:lnTo>
                <a:lnTo>
                  <a:pt x="31" y="49"/>
                </a:lnTo>
                <a:lnTo>
                  <a:pt x="33" y="54"/>
                </a:lnTo>
                <a:lnTo>
                  <a:pt x="38" y="49"/>
                </a:lnTo>
                <a:lnTo>
                  <a:pt x="45" y="44"/>
                </a:lnTo>
                <a:lnTo>
                  <a:pt x="50" y="52"/>
                </a:lnTo>
                <a:lnTo>
                  <a:pt x="52" y="56"/>
                </a:lnTo>
                <a:lnTo>
                  <a:pt x="64" y="49"/>
                </a:lnTo>
                <a:lnTo>
                  <a:pt x="69" y="47"/>
                </a:lnTo>
                <a:lnTo>
                  <a:pt x="71" y="49"/>
                </a:lnTo>
                <a:lnTo>
                  <a:pt x="83" y="33"/>
                </a:lnTo>
                <a:lnTo>
                  <a:pt x="88" y="26"/>
                </a:lnTo>
                <a:lnTo>
                  <a:pt x="93" y="30"/>
                </a:lnTo>
                <a:lnTo>
                  <a:pt x="95" y="33"/>
                </a:lnTo>
                <a:lnTo>
                  <a:pt x="102" y="23"/>
                </a:lnTo>
                <a:lnTo>
                  <a:pt x="95" y="16"/>
                </a:lnTo>
                <a:lnTo>
                  <a:pt x="111" y="9"/>
                </a:lnTo>
                <a:lnTo>
                  <a:pt x="128" y="2"/>
                </a:lnTo>
                <a:lnTo>
                  <a:pt x="126" y="21"/>
                </a:lnTo>
                <a:lnTo>
                  <a:pt x="123" y="40"/>
                </a:lnTo>
                <a:lnTo>
                  <a:pt x="114" y="33"/>
                </a:lnTo>
                <a:lnTo>
                  <a:pt x="104" y="47"/>
                </a:lnTo>
                <a:lnTo>
                  <a:pt x="100" y="54"/>
                </a:lnTo>
                <a:lnTo>
                  <a:pt x="93" y="49"/>
                </a:lnTo>
                <a:lnTo>
                  <a:pt x="90" y="47"/>
                </a:lnTo>
                <a:lnTo>
                  <a:pt x="78" y="63"/>
                </a:lnTo>
                <a:lnTo>
                  <a:pt x="76" y="71"/>
                </a:lnTo>
                <a:lnTo>
                  <a:pt x="69" y="66"/>
                </a:lnTo>
                <a:lnTo>
                  <a:pt x="67" y="66"/>
                </a:lnTo>
                <a:lnTo>
                  <a:pt x="52" y="73"/>
                </a:lnTo>
                <a:lnTo>
                  <a:pt x="45" y="75"/>
                </a:lnTo>
                <a:lnTo>
                  <a:pt x="43" y="71"/>
                </a:lnTo>
                <a:lnTo>
                  <a:pt x="40" y="66"/>
                </a:lnTo>
                <a:lnTo>
                  <a:pt x="38" y="71"/>
                </a:lnTo>
                <a:lnTo>
                  <a:pt x="31" y="75"/>
                </a:lnTo>
                <a:lnTo>
                  <a:pt x="26" y="68"/>
                </a:lnTo>
                <a:lnTo>
                  <a:pt x="24" y="63"/>
                </a:lnTo>
                <a:lnTo>
                  <a:pt x="7" y="75"/>
                </a:lnTo>
                <a:lnTo>
                  <a:pt x="7" y="99"/>
                </a:lnTo>
                <a:close/>
              </a:path>
            </a:pathLst>
          </a:custGeom>
          <a:solidFill>
            <a:schemeClr val="bg2">
              <a:lumMod val="50000"/>
            </a:schemeClr>
          </a:solidFill>
          <a:ln>
            <a:noFill/>
          </a:ln>
        </p:spPr>
        <p:txBody>
          <a:bodyPr vert="horz" wrap="square" lIns="91440" tIns="45720" rIns="91440" bIns="45720" numCol="1" anchor="t" anchorCtr="0" compatLnSpc="1"/>
          <a:lstStyle/>
          <a:p>
            <a:endParaRPr lang="zh-CN" altLang="en-US"/>
          </a:p>
        </p:txBody>
      </p:sp>
      <p:sp>
        <p:nvSpPr>
          <p:cNvPr id="28" name="椭圆 27"/>
          <p:cNvSpPr/>
          <p:nvPr/>
        </p:nvSpPr>
        <p:spPr>
          <a:xfrm>
            <a:off x="3525191" y="1473477"/>
            <a:ext cx="1789579" cy="1789579"/>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饼形 28"/>
          <p:cNvSpPr/>
          <p:nvPr/>
        </p:nvSpPr>
        <p:spPr>
          <a:xfrm rot="-2700000">
            <a:off x="3764481" y="1712767"/>
            <a:ext cx="1310999" cy="1310999"/>
          </a:xfrm>
          <a:prstGeom prst="pie">
            <a:avLst>
              <a:gd name="adj1" fmla="val 20720792"/>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p:cNvSpPr txBox="1"/>
          <p:nvPr/>
        </p:nvSpPr>
        <p:spPr>
          <a:xfrm>
            <a:off x="3956696" y="1573113"/>
            <a:ext cx="821059" cy="584775"/>
          </a:xfrm>
          <a:prstGeom prst="rect">
            <a:avLst/>
          </a:prstGeom>
          <a:noFill/>
        </p:spPr>
        <p:txBody>
          <a:bodyPr wrap="none" rtlCol="0">
            <a:spAutoFit/>
          </a:bodyPr>
          <a:lstStyle/>
          <a:p>
            <a:r>
              <a:rPr lang="en-US" altLang="zh-CN" sz="3200" dirty="0">
                <a:solidFill>
                  <a:schemeClr val="bg2">
                    <a:lumMod val="50000"/>
                  </a:schemeClr>
                </a:solidFill>
              </a:rPr>
              <a:t>20</a:t>
            </a:r>
            <a:r>
              <a:rPr lang="en-US" altLang="zh-CN" sz="2400" dirty="0">
                <a:solidFill>
                  <a:schemeClr val="bg2">
                    <a:lumMod val="50000"/>
                  </a:schemeClr>
                </a:solidFill>
              </a:rPr>
              <a:t>%</a:t>
            </a:r>
            <a:endParaRPr lang="zh-CN" altLang="en-US" sz="2400" dirty="0">
              <a:solidFill>
                <a:schemeClr val="bg2">
                  <a:lumMod val="50000"/>
                </a:schemeClr>
              </a:solidFill>
            </a:endParaRPr>
          </a:p>
        </p:txBody>
      </p:sp>
      <p:sp>
        <p:nvSpPr>
          <p:cNvPr id="31" name="椭圆 30"/>
          <p:cNvSpPr>
            <a:spLocks noChangeAspect="1"/>
          </p:cNvSpPr>
          <p:nvPr/>
        </p:nvSpPr>
        <p:spPr>
          <a:xfrm>
            <a:off x="4211463" y="2245115"/>
            <a:ext cx="2700000" cy="2700000"/>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饼形 31"/>
          <p:cNvSpPr>
            <a:spLocks noChangeAspect="1"/>
          </p:cNvSpPr>
          <p:nvPr/>
        </p:nvSpPr>
        <p:spPr>
          <a:xfrm>
            <a:off x="4625463" y="2659115"/>
            <a:ext cx="1872000" cy="1872000"/>
          </a:xfrm>
          <a:prstGeom prst="pie">
            <a:avLst>
              <a:gd name="adj1" fmla="val 72813"/>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p:cNvSpPr txBox="1"/>
          <p:nvPr/>
        </p:nvSpPr>
        <p:spPr>
          <a:xfrm>
            <a:off x="5545551" y="2882106"/>
            <a:ext cx="997389" cy="707886"/>
          </a:xfrm>
          <a:prstGeom prst="rect">
            <a:avLst/>
          </a:prstGeom>
          <a:noFill/>
        </p:spPr>
        <p:txBody>
          <a:bodyPr wrap="none" rtlCol="0">
            <a:spAutoFit/>
          </a:bodyPr>
          <a:lstStyle/>
          <a:p>
            <a:r>
              <a:rPr lang="en-US" altLang="zh-CN" sz="4000" dirty="0">
                <a:solidFill>
                  <a:schemeClr val="bg2">
                    <a:lumMod val="50000"/>
                  </a:schemeClr>
                </a:solidFill>
              </a:rPr>
              <a:t>25</a:t>
            </a:r>
            <a:r>
              <a:rPr lang="en-US" altLang="zh-CN" sz="3200" dirty="0">
                <a:solidFill>
                  <a:schemeClr val="bg2">
                    <a:lumMod val="50000"/>
                  </a:schemeClr>
                </a:solidFill>
              </a:rPr>
              <a:t>%</a:t>
            </a:r>
            <a:endParaRPr lang="zh-CN" altLang="en-US" sz="3200" dirty="0">
              <a:solidFill>
                <a:schemeClr val="bg2">
                  <a:lumMod val="50000"/>
                </a:schemeClr>
              </a:solidFill>
            </a:endParaRPr>
          </a:p>
        </p:txBody>
      </p:sp>
      <p:sp>
        <p:nvSpPr>
          <p:cNvPr id="34" name="椭圆 33"/>
          <p:cNvSpPr/>
          <p:nvPr/>
        </p:nvSpPr>
        <p:spPr>
          <a:xfrm>
            <a:off x="5207446" y="3241098"/>
            <a:ext cx="708035" cy="708035"/>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694060" y="3658506"/>
            <a:ext cx="1826141" cy="338554"/>
          </a:xfrm>
          <a:prstGeom prst="rect">
            <a:avLst/>
          </a:prstGeom>
          <a:noFill/>
        </p:spPr>
        <p:txBody>
          <a:bodyPr wrap="none" rtlCol="0">
            <a:spAutoFit/>
          </a:bodyPr>
          <a:lstStyle/>
          <a:p>
            <a:r>
              <a:rPr lang="zh-CN" altLang="en-US" sz="16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1"/>
              </a:solidFill>
              <a:latin typeface="时尚中黑简体" panose="01010104010101010101" pitchFamily="2" charset="-122"/>
              <a:ea typeface="时尚中黑简体" panose="01010104010101010101" pitchFamily="2" charset="-122"/>
            </a:endParaRPr>
          </a:p>
        </p:txBody>
      </p:sp>
      <p:sp>
        <p:nvSpPr>
          <p:cNvPr id="36" name="椭圆 35"/>
          <p:cNvSpPr>
            <a:spLocks noChangeAspect="1"/>
          </p:cNvSpPr>
          <p:nvPr/>
        </p:nvSpPr>
        <p:spPr>
          <a:xfrm>
            <a:off x="4185980" y="2134266"/>
            <a:ext cx="468000" cy="468000"/>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154"/>
          <p:cNvSpPr>
            <a:spLocks noChangeAspect="1"/>
          </p:cNvSpPr>
          <p:nvPr/>
        </p:nvSpPr>
        <p:spPr bwMode="auto">
          <a:xfrm>
            <a:off x="4257980" y="2242266"/>
            <a:ext cx="324000" cy="252000"/>
          </a:xfrm>
          <a:custGeom>
            <a:avLst/>
            <a:gdLst>
              <a:gd name="T0" fmla="*/ 6 w 65"/>
              <a:gd name="T1" fmla="*/ 47 h 50"/>
              <a:gd name="T2" fmla="*/ 8 w 65"/>
              <a:gd name="T3" fmla="*/ 25 h 50"/>
              <a:gd name="T4" fmla="*/ 10 w 65"/>
              <a:gd name="T5" fmla="*/ 47 h 50"/>
              <a:gd name="T6" fmla="*/ 12 w 65"/>
              <a:gd name="T7" fmla="*/ 27 h 50"/>
              <a:gd name="T8" fmla="*/ 13 w 65"/>
              <a:gd name="T9" fmla="*/ 47 h 50"/>
              <a:gd name="T10" fmla="*/ 15 w 65"/>
              <a:gd name="T11" fmla="*/ 29 h 50"/>
              <a:gd name="T12" fmla="*/ 16 w 65"/>
              <a:gd name="T13" fmla="*/ 47 h 50"/>
              <a:gd name="T14" fmla="*/ 18 w 65"/>
              <a:gd name="T15" fmla="*/ 27 h 50"/>
              <a:gd name="T16" fmla="*/ 19 w 65"/>
              <a:gd name="T17" fmla="*/ 47 h 50"/>
              <a:gd name="T18" fmla="*/ 21 w 65"/>
              <a:gd name="T19" fmla="*/ 20 h 50"/>
              <a:gd name="T20" fmla="*/ 23 w 65"/>
              <a:gd name="T21" fmla="*/ 47 h 50"/>
              <a:gd name="T22" fmla="*/ 25 w 65"/>
              <a:gd name="T23" fmla="*/ 15 h 50"/>
              <a:gd name="T24" fmla="*/ 26 w 65"/>
              <a:gd name="T25" fmla="*/ 47 h 50"/>
              <a:gd name="T26" fmla="*/ 28 w 65"/>
              <a:gd name="T27" fmla="*/ 21 h 50"/>
              <a:gd name="T28" fmla="*/ 29 w 65"/>
              <a:gd name="T29" fmla="*/ 47 h 50"/>
              <a:gd name="T30" fmla="*/ 31 w 65"/>
              <a:gd name="T31" fmla="*/ 28 h 50"/>
              <a:gd name="T32" fmla="*/ 33 w 65"/>
              <a:gd name="T33" fmla="*/ 47 h 50"/>
              <a:gd name="T34" fmla="*/ 35 w 65"/>
              <a:gd name="T35" fmla="*/ 34 h 50"/>
              <a:gd name="T36" fmla="*/ 36 w 65"/>
              <a:gd name="T37" fmla="*/ 47 h 50"/>
              <a:gd name="T38" fmla="*/ 38 w 65"/>
              <a:gd name="T39" fmla="*/ 31 h 50"/>
              <a:gd name="T40" fmla="*/ 39 w 65"/>
              <a:gd name="T41" fmla="*/ 47 h 50"/>
              <a:gd name="T42" fmla="*/ 41 w 65"/>
              <a:gd name="T43" fmla="*/ 27 h 50"/>
              <a:gd name="T44" fmla="*/ 42 w 65"/>
              <a:gd name="T45" fmla="*/ 47 h 50"/>
              <a:gd name="T46" fmla="*/ 44 w 65"/>
              <a:gd name="T47" fmla="*/ 29 h 50"/>
              <a:gd name="T48" fmla="*/ 46 w 65"/>
              <a:gd name="T49" fmla="*/ 47 h 50"/>
              <a:gd name="T50" fmla="*/ 48 w 65"/>
              <a:gd name="T51" fmla="*/ 32 h 50"/>
              <a:gd name="T52" fmla="*/ 49 w 65"/>
              <a:gd name="T53" fmla="*/ 47 h 50"/>
              <a:gd name="T54" fmla="*/ 51 w 65"/>
              <a:gd name="T55" fmla="*/ 36 h 50"/>
              <a:gd name="T56" fmla="*/ 52 w 65"/>
              <a:gd name="T57" fmla="*/ 47 h 50"/>
              <a:gd name="T58" fmla="*/ 54 w 65"/>
              <a:gd name="T59" fmla="*/ 18 h 50"/>
              <a:gd name="T60" fmla="*/ 56 w 65"/>
              <a:gd name="T61" fmla="*/ 47 h 50"/>
              <a:gd name="T62" fmla="*/ 58 w 65"/>
              <a:gd name="T63" fmla="*/ 13 h 50"/>
              <a:gd name="T64" fmla="*/ 59 w 65"/>
              <a:gd name="T65" fmla="*/ 47 h 50"/>
              <a:gd name="T66" fmla="*/ 61 w 65"/>
              <a:gd name="T67" fmla="*/ 8 h 50"/>
              <a:gd name="T68" fmla="*/ 65 w 65"/>
              <a:gd name="T69" fmla="*/ 47 h 50"/>
              <a:gd name="T70" fmla="*/ 4 w 65"/>
              <a:gd name="T71" fmla="*/ 50 h 50"/>
              <a:gd name="T72" fmla="*/ 0 w 65"/>
              <a:gd name="T73" fmla="*/ 47 h 50"/>
              <a:gd name="T74" fmla="*/ 4 w 65"/>
              <a:gd name="T7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4" y="47"/>
                </a:moveTo>
                <a:cubicBezTo>
                  <a:pt x="6" y="47"/>
                  <a:pt x="6" y="47"/>
                  <a:pt x="6" y="47"/>
                </a:cubicBezTo>
                <a:cubicBezTo>
                  <a:pt x="6" y="25"/>
                  <a:pt x="6" y="25"/>
                  <a:pt x="6" y="25"/>
                </a:cubicBezTo>
                <a:cubicBezTo>
                  <a:pt x="8" y="25"/>
                  <a:pt x="8" y="25"/>
                  <a:pt x="8" y="25"/>
                </a:cubicBezTo>
                <a:cubicBezTo>
                  <a:pt x="8" y="47"/>
                  <a:pt x="8" y="47"/>
                  <a:pt x="8" y="47"/>
                </a:cubicBezTo>
                <a:cubicBezTo>
                  <a:pt x="10" y="47"/>
                  <a:pt x="10" y="47"/>
                  <a:pt x="10" y="47"/>
                </a:cubicBezTo>
                <a:cubicBezTo>
                  <a:pt x="10" y="27"/>
                  <a:pt x="10" y="27"/>
                  <a:pt x="10" y="27"/>
                </a:cubicBezTo>
                <a:cubicBezTo>
                  <a:pt x="10" y="27"/>
                  <a:pt x="11" y="27"/>
                  <a:pt x="12" y="27"/>
                </a:cubicBezTo>
                <a:cubicBezTo>
                  <a:pt x="12" y="47"/>
                  <a:pt x="12" y="47"/>
                  <a:pt x="12" y="47"/>
                </a:cubicBezTo>
                <a:cubicBezTo>
                  <a:pt x="13" y="47"/>
                  <a:pt x="13" y="47"/>
                  <a:pt x="13" y="47"/>
                </a:cubicBezTo>
                <a:cubicBezTo>
                  <a:pt x="13" y="29"/>
                  <a:pt x="13" y="29"/>
                  <a:pt x="13" y="29"/>
                </a:cubicBezTo>
                <a:cubicBezTo>
                  <a:pt x="14" y="29"/>
                  <a:pt x="14" y="29"/>
                  <a:pt x="15" y="29"/>
                </a:cubicBezTo>
                <a:cubicBezTo>
                  <a:pt x="15" y="47"/>
                  <a:pt x="15" y="47"/>
                  <a:pt x="15" y="47"/>
                </a:cubicBezTo>
                <a:cubicBezTo>
                  <a:pt x="16" y="47"/>
                  <a:pt x="16" y="47"/>
                  <a:pt x="16" y="47"/>
                </a:cubicBezTo>
                <a:cubicBezTo>
                  <a:pt x="16" y="27"/>
                  <a:pt x="16" y="27"/>
                  <a:pt x="16" y="27"/>
                </a:cubicBezTo>
                <a:cubicBezTo>
                  <a:pt x="17" y="27"/>
                  <a:pt x="18" y="27"/>
                  <a:pt x="18" y="27"/>
                </a:cubicBezTo>
                <a:cubicBezTo>
                  <a:pt x="18" y="47"/>
                  <a:pt x="18" y="47"/>
                  <a:pt x="18" y="47"/>
                </a:cubicBezTo>
                <a:cubicBezTo>
                  <a:pt x="19" y="47"/>
                  <a:pt x="19" y="47"/>
                  <a:pt x="19" y="47"/>
                </a:cubicBezTo>
                <a:cubicBezTo>
                  <a:pt x="19" y="20"/>
                  <a:pt x="19" y="20"/>
                  <a:pt x="19" y="20"/>
                </a:cubicBezTo>
                <a:cubicBezTo>
                  <a:pt x="20" y="20"/>
                  <a:pt x="21" y="20"/>
                  <a:pt x="21" y="20"/>
                </a:cubicBezTo>
                <a:cubicBezTo>
                  <a:pt x="21" y="47"/>
                  <a:pt x="21" y="47"/>
                  <a:pt x="21" y="47"/>
                </a:cubicBezTo>
                <a:cubicBezTo>
                  <a:pt x="23" y="47"/>
                  <a:pt x="23" y="47"/>
                  <a:pt x="23" y="47"/>
                </a:cubicBezTo>
                <a:cubicBezTo>
                  <a:pt x="23" y="15"/>
                  <a:pt x="23" y="15"/>
                  <a:pt x="23" y="15"/>
                </a:cubicBezTo>
                <a:cubicBezTo>
                  <a:pt x="23" y="15"/>
                  <a:pt x="24" y="15"/>
                  <a:pt x="25" y="15"/>
                </a:cubicBezTo>
                <a:cubicBezTo>
                  <a:pt x="25" y="47"/>
                  <a:pt x="25" y="47"/>
                  <a:pt x="25" y="47"/>
                </a:cubicBezTo>
                <a:cubicBezTo>
                  <a:pt x="26" y="47"/>
                  <a:pt x="26" y="47"/>
                  <a:pt x="26" y="47"/>
                </a:cubicBezTo>
                <a:cubicBezTo>
                  <a:pt x="26" y="21"/>
                  <a:pt x="26" y="21"/>
                  <a:pt x="26" y="21"/>
                </a:cubicBezTo>
                <a:cubicBezTo>
                  <a:pt x="27" y="21"/>
                  <a:pt x="27" y="21"/>
                  <a:pt x="28" y="21"/>
                </a:cubicBezTo>
                <a:cubicBezTo>
                  <a:pt x="28" y="47"/>
                  <a:pt x="28" y="47"/>
                  <a:pt x="28" y="47"/>
                </a:cubicBezTo>
                <a:cubicBezTo>
                  <a:pt x="29" y="47"/>
                  <a:pt x="29" y="47"/>
                  <a:pt x="29" y="47"/>
                </a:cubicBezTo>
                <a:cubicBezTo>
                  <a:pt x="29" y="28"/>
                  <a:pt x="29" y="28"/>
                  <a:pt x="29" y="28"/>
                </a:cubicBezTo>
                <a:cubicBezTo>
                  <a:pt x="30" y="28"/>
                  <a:pt x="31" y="28"/>
                  <a:pt x="31" y="28"/>
                </a:cubicBezTo>
                <a:cubicBezTo>
                  <a:pt x="31" y="47"/>
                  <a:pt x="31" y="47"/>
                  <a:pt x="31" y="47"/>
                </a:cubicBezTo>
                <a:cubicBezTo>
                  <a:pt x="33" y="47"/>
                  <a:pt x="33" y="47"/>
                  <a:pt x="33" y="47"/>
                </a:cubicBezTo>
                <a:cubicBezTo>
                  <a:pt x="33" y="34"/>
                  <a:pt x="33" y="34"/>
                  <a:pt x="33" y="34"/>
                </a:cubicBezTo>
                <a:cubicBezTo>
                  <a:pt x="33" y="34"/>
                  <a:pt x="34" y="34"/>
                  <a:pt x="35" y="34"/>
                </a:cubicBezTo>
                <a:cubicBezTo>
                  <a:pt x="35" y="47"/>
                  <a:pt x="35" y="47"/>
                  <a:pt x="35" y="47"/>
                </a:cubicBezTo>
                <a:cubicBezTo>
                  <a:pt x="36" y="47"/>
                  <a:pt x="36" y="47"/>
                  <a:pt x="36" y="47"/>
                </a:cubicBezTo>
                <a:cubicBezTo>
                  <a:pt x="36" y="31"/>
                  <a:pt x="36" y="31"/>
                  <a:pt x="36" y="31"/>
                </a:cubicBezTo>
                <a:cubicBezTo>
                  <a:pt x="37" y="31"/>
                  <a:pt x="37" y="31"/>
                  <a:pt x="38" y="31"/>
                </a:cubicBezTo>
                <a:cubicBezTo>
                  <a:pt x="38" y="47"/>
                  <a:pt x="38" y="47"/>
                  <a:pt x="38" y="47"/>
                </a:cubicBezTo>
                <a:cubicBezTo>
                  <a:pt x="39" y="47"/>
                  <a:pt x="39" y="47"/>
                  <a:pt x="39" y="47"/>
                </a:cubicBezTo>
                <a:cubicBezTo>
                  <a:pt x="39" y="27"/>
                  <a:pt x="39" y="27"/>
                  <a:pt x="39" y="27"/>
                </a:cubicBezTo>
                <a:cubicBezTo>
                  <a:pt x="40" y="27"/>
                  <a:pt x="41" y="27"/>
                  <a:pt x="41" y="27"/>
                </a:cubicBezTo>
                <a:cubicBezTo>
                  <a:pt x="41" y="47"/>
                  <a:pt x="41" y="47"/>
                  <a:pt x="41" y="47"/>
                </a:cubicBezTo>
                <a:cubicBezTo>
                  <a:pt x="42" y="47"/>
                  <a:pt x="42" y="47"/>
                  <a:pt x="42" y="47"/>
                </a:cubicBezTo>
                <a:cubicBezTo>
                  <a:pt x="42" y="29"/>
                  <a:pt x="42" y="29"/>
                  <a:pt x="42" y="29"/>
                </a:cubicBezTo>
                <a:cubicBezTo>
                  <a:pt x="43" y="29"/>
                  <a:pt x="44" y="29"/>
                  <a:pt x="44" y="29"/>
                </a:cubicBezTo>
                <a:cubicBezTo>
                  <a:pt x="44" y="47"/>
                  <a:pt x="44" y="47"/>
                  <a:pt x="44" y="47"/>
                </a:cubicBezTo>
                <a:cubicBezTo>
                  <a:pt x="46" y="47"/>
                  <a:pt x="46" y="47"/>
                  <a:pt x="46" y="47"/>
                </a:cubicBezTo>
                <a:cubicBezTo>
                  <a:pt x="46" y="32"/>
                  <a:pt x="46" y="32"/>
                  <a:pt x="46" y="32"/>
                </a:cubicBezTo>
                <a:cubicBezTo>
                  <a:pt x="46" y="32"/>
                  <a:pt x="47" y="32"/>
                  <a:pt x="48" y="32"/>
                </a:cubicBezTo>
                <a:cubicBezTo>
                  <a:pt x="48" y="47"/>
                  <a:pt x="48" y="47"/>
                  <a:pt x="48" y="47"/>
                </a:cubicBezTo>
                <a:cubicBezTo>
                  <a:pt x="49" y="47"/>
                  <a:pt x="49" y="47"/>
                  <a:pt x="49" y="47"/>
                </a:cubicBezTo>
                <a:cubicBezTo>
                  <a:pt x="49" y="36"/>
                  <a:pt x="49" y="36"/>
                  <a:pt x="49" y="36"/>
                </a:cubicBezTo>
                <a:cubicBezTo>
                  <a:pt x="50" y="36"/>
                  <a:pt x="50" y="36"/>
                  <a:pt x="51" y="36"/>
                </a:cubicBezTo>
                <a:cubicBezTo>
                  <a:pt x="51" y="47"/>
                  <a:pt x="51" y="47"/>
                  <a:pt x="51" y="47"/>
                </a:cubicBezTo>
                <a:cubicBezTo>
                  <a:pt x="52" y="47"/>
                  <a:pt x="52" y="47"/>
                  <a:pt x="52" y="47"/>
                </a:cubicBezTo>
                <a:cubicBezTo>
                  <a:pt x="52" y="18"/>
                  <a:pt x="52" y="18"/>
                  <a:pt x="52" y="18"/>
                </a:cubicBezTo>
                <a:cubicBezTo>
                  <a:pt x="53" y="18"/>
                  <a:pt x="54" y="18"/>
                  <a:pt x="54" y="18"/>
                </a:cubicBezTo>
                <a:cubicBezTo>
                  <a:pt x="54" y="47"/>
                  <a:pt x="54" y="47"/>
                  <a:pt x="54" y="47"/>
                </a:cubicBezTo>
                <a:cubicBezTo>
                  <a:pt x="56" y="47"/>
                  <a:pt x="56" y="47"/>
                  <a:pt x="56" y="47"/>
                </a:cubicBezTo>
                <a:cubicBezTo>
                  <a:pt x="56" y="13"/>
                  <a:pt x="56" y="13"/>
                  <a:pt x="56" y="13"/>
                </a:cubicBezTo>
                <a:cubicBezTo>
                  <a:pt x="56" y="13"/>
                  <a:pt x="57" y="13"/>
                  <a:pt x="58" y="13"/>
                </a:cubicBezTo>
                <a:cubicBezTo>
                  <a:pt x="58" y="47"/>
                  <a:pt x="58" y="47"/>
                  <a:pt x="58" y="47"/>
                </a:cubicBezTo>
                <a:cubicBezTo>
                  <a:pt x="59" y="47"/>
                  <a:pt x="59" y="47"/>
                  <a:pt x="59" y="47"/>
                </a:cubicBezTo>
                <a:cubicBezTo>
                  <a:pt x="59" y="8"/>
                  <a:pt x="59" y="8"/>
                  <a:pt x="59" y="8"/>
                </a:cubicBezTo>
                <a:cubicBezTo>
                  <a:pt x="61" y="8"/>
                  <a:pt x="61" y="8"/>
                  <a:pt x="61" y="8"/>
                </a:cubicBezTo>
                <a:cubicBezTo>
                  <a:pt x="61" y="47"/>
                  <a:pt x="61" y="47"/>
                  <a:pt x="61" y="47"/>
                </a:cubicBezTo>
                <a:cubicBezTo>
                  <a:pt x="65" y="47"/>
                  <a:pt x="65" y="47"/>
                  <a:pt x="65" y="47"/>
                </a:cubicBezTo>
                <a:cubicBezTo>
                  <a:pt x="65" y="50"/>
                  <a:pt x="65" y="50"/>
                  <a:pt x="65" y="50"/>
                </a:cubicBezTo>
                <a:cubicBezTo>
                  <a:pt x="4" y="50"/>
                  <a:pt x="4" y="50"/>
                  <a:pt x="4" y="50"/>
                </a:cubicBezTo>
                <a:cubicBezTo>
                  <a:pt x="0" y="50"/>
                  <a:pt x="0" y="50"/>
                  <a:pt x="0" y="50"/>
                </a:cubicBezTo>
                <a:cubicBezTo>
                  <a:pt x="0" y="47"/>
                  <a:pt x="0" y="47"/>
                  <a:pt x="0" y="47"/>
                </a:cubicBezTo>
                <a:cubicBezTo>
                  <a:pt x="0" y="0"/>
                  <a:pt x="0" y="0"/>
                  <a:pt x="0" y="0"/>
                </a:cubicBezTo>
                <a:cubicBezTo>
                  <a:pt x="4" y="0"/>
                  <a:pt x="4" y="0"/>
                  <a:pt x="4" y="0"/>
                </a:cubicBezTo>
                <a:lnTo>
                  <a:pt x="4" y="47"/>
                </a:lnTo>
                <a:close/>
              </a:path>
            </a:pathLst>
          </a:custGeom>
          <a:solidFill>
            <a:schemeClr val="bg2">
              <a:lumMod val="50000"/>
            </a:schemeClr>
          </a:solidFill>
          <a:ln>
            <a:noFill/>
          </a:ln>
        </p:spPr>
        <p:txBody>
          <a:bodyPr vert="horz" wrap="square" lIns="91440" tIns="45720" rIns="91440" bIns="45720" numCol="1" anchor="t" anchorCtr="0" compatLnSpc="1"/>
          <a:lstStyle/>
          <a:p>
            <a:endParaRPr lang="zh-CN" altLang="en-US"/>
          </a:p>
        </p:txBody>
      </p:sp>
      <p:sp>
        <p:nvSpPr>
          <p:cNvPr id="38" name="文本框 37"/>
          <p:cNvSpPr txBox="1"/>
          <p:nvPr/>
        </p:nvSpPr>
        <p:spPr>
          <a:xfrm>
            <a:off x="3868845" y="4691913"/>
            <a:ext cx="609462" cy="400110"/>
          </a:xfrm>
          <a:prstGeom prst="rect">
            <a:avLst/>
          </a:prstGeom>
          <a:noFill/>
        </p:spPr>
        <p:txBody>
          <a:bodyPr wrap="none" rtlCol="0">
            <a:spAutoFit/>
          </a:bodyPr>
          <a:lstStyle/>
          <a:p>
            <a:r>
              <a:rPr lang="en-US" altLang="zh-CN" sz="2000" dirty="0">
                <a:solidFill>
                  <a:schemeClr val="bg2">
                    <a:lumMod val="50000"/>
                  </a:schemeClr>
                </a:solidFill>
              </a:rPr>
              <a:t>75</a:t>
            </a:r>
            <a:r>
              <a:rPr lang="en-US" altLang="zh-CN" sz="1600" dirty="0">
                <a:solidFill>
                  <a:schemeClr val="bg2">
                    <a:lumMod val="50000"/>
                  </a:schemeClr>
                </a:solidFill>
              </a:rPr>
              <a:t>%</a:t>
            </a:r>
            <a:endParaRPr lang="zh-CN" altLang="en-US" sz="1600" dirty="0">
              <a:solidFill>
                <a:schemeClr val="bg2">
                  <a:lumMod val="50000"/>
                </a:schemeClr>
              </a:solidFill>
            </a:endParaRPr>
          </a:p>
        </p:txBody>
      </p:sp>
      <p:sp>
        <p:nvSpPr>
          <p:cNvPr id="39" name="椭圆 38"/>
          <p:cNvSpPr/>
          <p:nvPr/>
        </p:nvSpPr>
        <p:spPr>
          <a:xfrm>
            <a:off x="2756035" y="3239787"/>
            <a:ext cx="1142962" cy="11429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953055" y="3426548"/>
            <a:ext cx="748923" cy="769441"/>
          </a:xfrm>
          <a:prstGeom prst="rect">
            <a:avLst/>
          </a:prstGeom>
          <a:noFill/>
        </p:spPr>
        <p:txBody>
          <a:bodyPr wrap="none" rtlCol="0">
            <a:spAutoFit/>
          </a:bodyPr>
          <a:lstStyle/>
          <a:p>
            <a:r>
              <a:rPr lang="en-US" altLang="zh-CN" sz="4400" dirty="0">
                <a:solidFill>
                  <a:schemeClr val="bg1"/>
                </a:solidFill>
                <a:latin typeface="时尚中黑简体" panose="01010104010101010101" pitchFamily="2" charset="-122"/>
                <a:ea typeface="时尚中黑简体" panose="01010104010101010101" pitchFamily="2" charset="-122"/>
              </a:rPr>
              <a:t>02</a:t>
            </a:r>
            <a:endParaRPr lang="zh-CN" altLang="en-US" sz="4400" dirty="0">
              <a:solidFill>
                <a:schemeClr val="bg1"/>
              </a:solidFill>
              <a:latin typeface="时尚中黑简体" panose="01010104010101010101" pitchFamily="2" charset="-122"/>
              <a:ea typeface="时尚中黑简体" panose="01010104010101010101" pitchFamily="2" charset="-122"/>
            </a:endParaRPr>
          </a:p>
        </p:txBody>
      </p:sp>
      <p:sp>
        <p:nvSpPr>
          <p:cNvPr id="41" name="文本框 40"/>
          <p:cNvSpPr txBox="1"/>
          <p:nvPr/>
        </p:nvSpPr>
        <p:spPr>
          <a:xfrm>
            <a:off x="1701908" y="4963466"/>
            <a:ext cx="1826141" cy="584775"/>
          </a:xfrm>
          <a:prstGeom prst="rect">
            <a:avLst/>
          </a:prstGeom>
          <a:noFill/>
        </p:spPr>
        <p:txBody>
          <a:bodyPr wrap="none" rtlCol="0">
            <a:spAutoFit/>
          </a:bodyPr>
          <a:lstStyle/>
          <a:p>
            <a:r>
              <a:rPr lang="zh-CN" altLang="en-US" sz="1600" dirty="0">
                <a:solidFill>
                  <a:schemeClr val="tx1">
                    <a:lumMod val="65000"/>
                    <a:lumOff val="3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65000"/>
                  <a:lumOff val="3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65000"/>
                    <a:lumOff val="35000"/>
                  </a:schemeClr>
                </a:solidFill>
                <a:latin typeface="时尚中黑简体" panose="01010104010101010101" pitchFamily="2" charset="-122"/>
                <a:ea typeface="时尚中黑简体" panose="01010104010101010101" pitchFamily="2" charset="-122"/>
              </a:rPr>
              <a:t>点击添加标题文字</a:t>
            </a:r>
          </a:p>
        </p:txBody>
      </p:sp>
      <p:cxnSp>
        <p:nvCxnSpPr>
          <p:cNvPr id="42" name="直接连接符 41"/>
          <p:cNvCxnSpPr/>
          <p:nvPr/>
        </p:nvCxnSpPr>
        <p:spPr>
          <a:xfrm>
            <a:off x="1701908" y="4807346"/>
            <a:ext cx="182328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3" name="Freeform 13"/>
          <p:cNvSpPr>
            <a:spLocks noChangeAspect="1" noEditPoints="1"/>
          </p:cNvSpPr>
          <p:nvPr/>
        </p:nvSpPr>
        <p:spPr bwMode="auto">
          <a:xfrm>
            <a:off x="1701908" y="4197722"/>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zh-CN" altLang="en-US"/>
          </a:p>
        </p:txBody>
      </p:sp>
      <p:sp>
        <p:nvSpPr>
          <p:cNvPr id="47" name="文本框 46"/>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7"/>
                                        </p:tgtEl>
                                        <p:attrNameLst>
                                          <p:attrName>ppt_y</p:attrName>
                                        </p:attrNameLst>
                                      </p:cBhvr>
                                      <p:tavLst>
                                        <p:tav tm="0">
                                          <p:val>
                                            <p:strVal val="#ppt_y"/>
                                          </p:val>
                                        </p:tav>
                                        <p:tav tm="100000">
                                          <p:val>
                                            <p:strVal val="#ppt_y"/>
                                          </p:val>
                                        </p:tav>
                                      </p:tavLst>
                                    </p:anim>
                                    <p:anim calcmode="lin" valueType="num">
                                      <p:cBhvr>
                                        <p:cTn id="9"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7"/>
                                        </p:tgtEl>
                                      </p:cBhvr>
                                    </p:animEffect>
                                  </p:childTnLst>
                                </p:cTn>
                              </p:par>
                            </p:childTnLst>
                          </p:cTn>
                        </p:par>
                        <p:par>
                          <p:cTn id="12" fill="hold">
                            <p:stCondLst>
                              <p:cond delay="0"/>
                            </p:stCondLst>
                            <p:childTnLst>
                              <p:par>
                                <p:cTn id="13" presetID="26"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87">
                                          <p:stCondLst>
                                            <p:cond delay="0"/>
                                          </p:stCondLst>
                                        </p:cTn>
                                        <p:tgtEl>
                                          <p:spTgt spid="2"/>
                                        </p:tgtEl>
                                      </p:cBhvr>
                                    </p:animEffect>
                                    <p:anim calcmode="lin" valueType="num">
                                      <p:cBhvr>
                                        <p:cTn id="16" dur="27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100"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100" tmFilter="0, 0; 0.125,0.2665; 0.25,0.4; 0.375,0.465; 0.5,0.5;  0.625,0.535; 0.75,0.6; 0.875,0.7335; 1,1">
                                          <p:stCondLst>
                                            <p:cond delay="100"/>
                                          </p:stCondLst>
                                        </p:cTn>
                                        <p:tgtEl>
                                          <p:spTgt spid="2"/>
                                        </p:tgtEl>
                                        <p:attrNameLst>
                                          <p:attrName>ppt_y</p:attrName>
                                        </p:attrNameLst>
                                      </p:cBhvr>
                                      <p:tavLst>
                                        <p:tav tm="0" fmla="#ppt_y-sin(pi*$)/9">
                                          <p:val>
                                            <p:fltVal val="0"/>
                                          </p:val>
                                        </p:tav>
                                        <p:tav tm="100000">
                                          <p:val>
                                            <p:fltVal val="1"/>
                                          </p:val>
                                        </p:tav>
                                      </p:tavLst>
                                    </p:anim>
                                    <p:anim calcmode="lin" valueType="num">
                                      <p:cBhvr>
                                        <p:cTn id="19" dur="50" tmFilter="0, 0; 0.125,0.2665; 0.25,0.4; 0.375,0.465; 0.5,0.5;  0.625,0.535; 0.75,0.6; 0.875,0.7335; 1,1">
                                          <p:stCondLst>
                                            <p:cond delay="199"/>
                                          </p:stCondLst>
                                        </p:cTn>
                                        <p:tgtEl>
                                          <p:spTgt spid="2"/>
                                        </p:tgtEl>
                                        <p:attrNameLst>
                                          <p:attrName>ppt_y</p:attrName>
                                        </p:attrNameLst>
                                      </p:cBhvr>
                                      <p:tavLst>
                                        <p:tav tm="0" fmla="#ppt_y-sin(pi*$)/27">
                                          <p:val>
                                            <p:fltVal val="0"/>
                                          </p:val>
                                        </p:tav>
                                        <p:tav tm="100000">
                                          <p:val>
                                            <p:fltVal val="1"/>
                                          </p:val>
                                        </p:tav>
                                      </p:tavLst>
                                    </p:anim>
                                    <p:anim calcmode="lin" valueType="num">
                                      <p:cBhvr>
                                        <p:cTn id="20" dur="25" tmFilter="0, 0; 0.125,0.2665; 0.25,0.4; 0.375,0.465; 0.5,0.5;  0.625,0.535; 0.75,0.6; 0.875,0.7335; 1,1">
                                          <p:stCondLst>
                                            <p:cond delay="248"/>
                                          </p:stCondLst>
                                        </p:cTn>
                                        <p:tgtEl>
                                          <p:spTgt spid="2"/>
                                        </p:tgtEl>
                                        <p:attrNameLst>
                                          <p:attrName>ppt_y</p:attrName>
                                        </p:attrNameLst>
                                      </p:cBhvr>
                                      <p:tavLst>
                                        <p:tav tm="0" fmla="#ppt_y-sin(pi*$)/81">
                                          <p:val>
                                            <p:fltVal val="0"/>
                                          </p:val>
                                        </p:tav>
                                        <p:tav tm="100000">
                                          <p:val>
                                            <p:fltVal val="1"/>
                                          </p:val>
                                        </p:tav>
                                      </p:tavLst>
                                    </p:anim>
                                    <p:animScale>
                                      <p:cBhvr>
                                        <p:cTn id="21" dur="4">
                                          <p:stCondLst>
                                            <p:cond delay="98"/>
                                          </p:stCondLst>
                                        </p:cTn>
                                        <p:tgtEl>
                                          <p:spTgt spid="2"/>
                                        </p:tgtEl>
                                      </p:cBhvr>
                                      <p:to x="100000" y="60000"/>
                                    </p:animScale>
                                    <p:animScale>
                                      <p:cBhvr>
                                        <p:cTn id="22" dur="25" decel="50000">
                                          <p:stCondLst>
                                            <p:cond delay="101"/>
                                          </p:stCondLst>
                                        </p:cTn>
                                        <p:tgtEl>
                                          <p:spTgt spid="2"/>
                                        </p:tgtEl>
                                      </p:cBhvr>
                                      <p:to x="100000" y="100000"/>
                                    </p:animScale>
                                    <p:animScale>
                                      <p:cBhvr>
                                        <p:cTn id="23" dur="4">
                                          <p:stCondLst>
                                            <p:cond delay="197"/>
                                          </p:stCondLst>
                                        </p:cTn>
                                        <p:tgtEl>
                                          <p:spTgt spid="2"/>
                                        </p:tgtEl>
                                      </p:cBhvr>
                                      <p:to x="100000" y="80000"/>
                                    </p:animScale>
                                    <p:animScale>
                                      <p:cBhvr>
                                        <p:cTn id="24" dur="25" decel="50000">
                                          <p:stCondLst>
                                            <p:cond delay="201"/>
                                          </p:stCondLst>
                                        </p:cTn>
                                        <p:tgtEl>
                                          <p:spTgt spid="2"/>
                                        </p:tgtEl>
                                      </p:cBhvr>
                                      <p:to x="100000" y="100000"/>
                                    </p:animScale>
                                    <p:animScale>
                                      <p:cBhvr>
                                        <p:cTn id="25" dur="4">
                                          <p:stCondLst>
                                            <p:cond delay="246"/>
                                          </p:stCondLst>
                                        </p:cTn>
                                        <p:tgtEl>
                                          <p:spTgt spid="2"/>
                                        </p:tgtEl>
                                      </p:cBhvr>
                                      <p:to x="100000" y="90000"/>
                                    </p:animScale>
                                    <p:animScale>
                                      <p:cBhvr>
                                        <p:cTn id="26" dur="25" decel="50000">
                                          <p:stCondLst>
                                            <p:cond delay="250"/>
                                          </p:stCondLst>
                                        </p:cTn>
                                        <p:tgtEl>
                                          <p:spTgt spid="2"/>
                                        </p:tgtEl>
                                      </p:cBhvr>
                                      <p:to x="100000" y="100000"/>
                                    </p:animScale>
                                    <p:animScale>
                                      <p:cBhvr>
                                        <p:cTn id="27" dur="4">
                                          <p:stCondLst>
                                            <p:cond delay="271"/>
                                          </p:stCondLst>
                                        </p:cTn>
                                        <p:tgtEl>
                                          <p:spTgt spid="2"/>
                                        </p:tgtEl>
                                      </p:cBhvr>
                                      <p:to x="100000" y="95000"/>
                                    </p:animScale>
                                    <p:animScale>
                                      <p:cBhvr>
                                        <p:cTn id="28" dur="25" decel="50000">
                                          <p:stCondLst>
                                            <p:cond delay="275"/>
                                          </p:stCondLst>
                                        </p:cTn>
                                        <p:tgtEl>
                                          <p:spTgt spid="2"/>
                                        </p:tgtEl>
                                      </p:cBhvr>
                                      <p:to x="100000" y="100000"/>
                                    </p:animScale>
                                  </p:childTnLst>
                                </p:cTn>
                              </p:par>
                            </p:childTnLst>
                          </p:cTn>
                        </p:par>
                        <p:par>
                          <p:cTn id="29" fill="hold">
                            <p:stCondLst>
                              <p:cond delay="500"/>
                            </p:stCondLst>
                            <p:childTnLst>
                              <p:par>
                                <p:cTn id="30" presetID="26"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87">
                                          <p:stCondLst>
                                            <p:cond delay="0"/>
                                          </p:stCondLst>
                                        </p:cTn>
                                        <p:tgtEl>
                                          <p:spTgt spid="3"/>
                                        </p:tgtEl>
                                      </p:cBhvr>
                                    </p:animEffect>
                                    <p:anim calcmode="lin" valueType="num">
                                      <p:cBhvr>
                                        <p:cTn id="33" dur="27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4" dur="100"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5" dur="100" tmFilter="0, 0; 0.125,0.2665; 0.25,0.4; 0.375,0.465; 0.5,0.5;  0.625,0.535; 0.75,0.6; 0.875,0.7335; 1,1">
                                          <p:stCondLst>
                                            <p:cond delay="100"/>
                                          </p:stCondLst>
                                        </p:cTn>
                                        <p:tgtEl>
                                          <p:spTgt spid="3"/>
                                        </p:tgtEl>
                                        <p:attrNameLst>
                                          <p:attrName>ppt_y</p:attrName>
                                        </p:attrNameLst>
                                      </p:cBhvr>
                                      <p:tavLst>
                                        <p:tav tm="0" fmla="#ppt_y-sin(pi*$)/9">
                                          <p:val>
                                            <p:fltVal val="0"/>
                                          </p:val>
                                        </p:tav>
                                        <p:tav tm="100000">
                                          <p:val>
                                            <p:fltVal val="1"/>
                                          </p:val>
                                        </p:tav>
                                      </p:tavLst>
                                    </p:anim>
                                    <p:anim calcmode="lin" valueType="num">
                                      <p:cBhvr>
                                        <p:cTn id="36" dur="50" tmFilter="0, 0; 0.125,0.2665; 0.25,0.4; 0.375,0.465; 0.5,0.5;  0.625,0.535; 0.75,0.6; 0.875,0.7335; 1,1">
                                          <p:stCondLst>
                                            <p:cond delay="199"/>
                                          </p:stCondLst>
                                        </p:cTn>
                                        <p:tgtEl>
                                          <p:spTgt spid="3"/>
                                        </p:tgtEl>
                                        <p:attrNameLst>
                                          <p:attrName>ppt_y</p:attrName>
                                        </p:attrNameLst>
                                      </p:cBhvr>
                                      <p:tavLst>
                                        <p:tav tm="0" fmla="#ppt_y-sin(pi*$)/27">
                                          <p:val>
                                            <p:fltVal val="0"/>
                                          </p:val>
                                        </p:tav>
                                        <p:tav tm="100000">
                                          <p:val>
                                            <p:fltVal val="1"/>
                                          </p:val>
                                        </p:tav>
                                      </p:tavLst>
                                    </p:anim>
                                    <p:anim calcmode="lin" valueType="num">
                                      <p:cBhvr>
                                        <p:cTn id="37" dur="25" tmFilter="0, 0; 0.125,0.2665; 0.25,0.4; 0.375,0.465; 0.5,0.5;  0.625,0.535; 0.75,0.6; 0.875,0.7335; 1,1">
                                          <p:stCondLst>
                                            <p:cond delay="248"/>
                                          </p:stCondLst>
                                        </p:cTn>
                                        <p:tgtEl>
                                          <p:spTgt spid="3"/>
                                        </p:tgtEl>
                                        <p:attrNameLst>
                                          <p:attrName>ppt_y</p:attrName>
                                        </p:attrNameLst>
                                      </p:cBhvr>
                                      <p:tavLst>
                                        <p:tav tm="0" fmla="#ppt_y-sin(pi*$)/81">
                                          <p:val>
                                            <p:fltVal val="0"/>
                                          </p:val>
                                        </p:tav>
                                        <p:tav tm="100000">
                                          <p:val>
                                            <p:fltVal val="1"/>
                                          </p:val>
                                        </p:tav>
                                      </p:tavLst>
                                    </p:anim>
                                    <p:animScale>
                                      <p:cBhvr>
                                        <p:cTn id="38" dur="4">
                                          <p:stCondLst>
                                            <p:cond delay="98"/>
                                          </p:stCondLst>
                                        </p:cTn>
                                        <p:tgtEl>
                                          <p:spTgt spid="3"/>
                                        </p:tgtEl>
                                      </p:cBhvr>
                                      <p:to x="100000" y="60000"/>
                                    </p:animScale>
                                    <p:animScale>
                                      <p:cBhvr>
                                        <p:cTn id="39" dur="25" decel="50000">
                                          <p:stCondLst>
                                            <p:cond delay="101"/>
                                          </p:stCondLst>
                                        </p:cTn>
                                        <p:tgtEl>
                                          <p:spTgt spid="3"/>
                                        </p:tgtEl>
                                      </p:cBhvr>
                                      <p:to x="100000" y="100000"/>
                                    </p:animScale>
                                    <p:animScale>
                                      <p:cBhvr>
                                        <p:cTn id="40" dur="4">
                                          <p:stCondLst>
                                            <p:cond delay="197"/>
                                          </p:stCondLst>
                                        </p:cTn>
                                        <p:tgtEl>
                                          <p:spTgt spid="3"/>
                                        </p:tgtEl>
                                      </p:cBhvr>
                                      <p:to x="100000" y="80000"/>
                                    </p:animScale>
                                    <p:animScale>
                                      <p:cBhvr>
                                        <p:cTn id="41" dur="25" decel="50000">
                                          <p:stCondLst>
                                            <p:cond delay="201"/>
                                          </p:stCondLst>
                                        </p:cTn>
                                        <p:tgtEl>
                                          <p:spTgt spid="3"/>
                                        </p:tgtEl>
                                      </p:cBhvr>
                                      <p:to x="100000" y="100000"/>
                                    </p:animScale>
                                    <p:animScale>
                                      <p:cBhvr>
                                        <p:cTn id="42" dur="4">
                                          <p:stCondLst>
                                            <p:cond delay="246"/>
                                          </p:stCondLst>
                                        </p:cTn>
                                        <p:tgtEl>
                                          <p:spTgt spid="3"/>
                                        </p:tgtEl>
                                      </p:cBhvr>
                                      <p:to x="100000" y="90000"/>
                                    </p:animScale>
                                    <p:animScale>
                                      <p:cBhvr>
                                        <p:cTn id="43" dur="25" decel="50000">
                                          <p:stCondLst>
                                            <p:cond delay="250"/>
                                          </p:stCondLst>
                                        </p:cTn>
                                        <p:tgtEl>
                                          <p:spTgt spid="3"/>
                                        </p:tgtEl>
                                      </p:cBhvr>
                                      <p:to x="100000" y="100000"/>
                                    </p:animScale>
                                    <p:animScale>
                                      <p:cBhvr>
                                        <p:cTn id="44" dur="4">
                                          <p:stCondLst>
                                            <p:cond delay="271"/>
                                          </p:stCondLst>
                                        </p:cTn>
                                        <p:tgtEl>
                                          <p:spTgt spid="3"/>
                                        </p:tgtEl>
                                      </p:cBhvr>
                                      <p:to x="100000" y="95000"/>
                                    </p:animScale>
                                    <p:animScale>
                                      <p:cBhvr>
                                        <p:cTn id="45" dur="25" decel="50000">
                                          <p:stCondLst>
                                            <p:cond delay="275"/>
                                          </p:stCondLst>
                                        </p:cTn>
                                        <p:tgtEl>
                                          <p:spTgt spid="3"/>
                                        </p:tgtEl>
                                      </p:cBhvr>
                                      <p:to x="100000" y="100000"/>
                                    </p:animScale>
                                  </p:childTnLst>
                                </p:cTn>
                              </p:par>
                            </p:childTnLst>
                          </p:cTn>
                        </p:par>
                        <p:par>
                          <p:cTn id="46" fill="hold">
                            <p:stCondLst>
                              <p:cond delay="1000"/>
                            </p:stCondLst>
                            <p:childTnLst>
                              <p:par>
                                <p:cTn id="47" presetID="26"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87">
                                          <p:stCondLst>
                                            <p:cond delay="0"/>
                                          </p:stCondLst>
                                        </p:cTn>
                                        <p:tgtEl>
                                          <p:spTgt spid="4"/>
                                        </p:tgtEl>
                                      </p:cBhvr>
                                    </p:animEffect>
                                    <p:anim calcmode="lin" valueType="num">
                                      <p:cBhvr>
                                        <p:cTn id="50" dur="273"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100"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100" tmFilter="0, 0; 0.125,0.2665; 0.25,0.4; 0.375,0.465; 0.5,0.5;  0.625,0.535; 0.75,0.6; 0.875,0.7335; 1,1">
                                          <p:stCondLst>
                                            <p:cond delay="100"/>
                                          </p:stCondLst>
                                        </p:cTn>
                                        <p:tgtEl>
                                          <p:spTgt spid="4"/>
                                        </p:tgtEl>
                                        <p:attrNameLst>
                                          <p:attrName>ppt_y</p:attrName>
                                        </p:attrNameLst>
                                      </p:cBhvr>
                                      <p:tavLst>
                                        <p:tav tm="0" fmla="#ppt_y-sin(pi*$)/9">
                                          <p:val>
                                            <p:fltVal val="0"/>
                                          </p:val>
                                        </p:tav>
                                        <p:tav tm="100000">
                                          <p:val>
                                            <p:fltVal val="1"/>
                                          </p:val>
                                        </p:tav>
                                      </p:tavLst>
                                    </p:anim>
                                    <p:anim calcmode="lin" valueType="num">
                                      <p:cBhvr>
                                        <p:cTn id="53" dur="50" tmFilter="0, 0; 0.125,0.2665; 0.25,0.4; 0.375,0.465; 0.5,0.5;  0.625,0.535; 0.75,0.6; 0.875,0.7335; 1,1">
                                          <p:stCondLst>
                                            <p:cond delay="199"/>
                                          </p:stCondLst>
                                        </p:cTn>
                                        <p:tgtEl>
                                          <p:spTgt spid="4"/>
                                        </p:tgtEl>
                                        <p:attrNameLst>
                                          <p:attrName>ppt_y</p:attrName>
                                        </p:attrNameLst>
                                      </p:cBhvr>
                                      <p:tavLst>
                                        <p:tav tm="0" fmla="#ppt_y-sin(pi*$)/27">
                                          <p:val>
                                            <p:fltVal val="0"/>
                                          </p:val>
                                        </p:tav>
                                        <p:tav tm="100000">
                                          <p:val>
                                            <p:fltVal val="1"/>
                                          </p:val>
                                        </p:tav>
                                      </p:tavLst>
                                    </p:anim>
                                    <p:anim calcmode="lin" valueType="num">
                                      <p:cBhvr>
                                        <p:cTn id="54" dur="25" tmFilter="0, 0; 0.125,0.2665; 0.25,0.4; 0.375,0.465; 0.5,0.5;  0.625,0.535; 0.75,0.6; 0.875,0.7335; 1,1">
                                          <p:stCondLst>
                                            <p:cond delay="248"/>
                                          </p:stCondLst>
                                        </p:cTn>
                                        <p:tgtEl>
                                          <p:spTgt spid="4"/>
                                        </p:tgtEl>
                                        <p:attrNameLst>
                                          <p:attrName>ppt_y</p:attrName>
                                        </p:attrNameLst>
                                      </p:cBhvr>
                                      <p:tavLst>
                                        <p:tav tm="0" fmla="#ppt_y-sin(pi*$)/81">
                                          <p:val>
                                            <p:fltVal val="0"/>
                                          </p:val>
                                        </p:tav>
                                        <p:tav tm="100000">
                                          <p:val>
                                            <p:fltVal val="1"/>
                                          </p:val>
                                        </p:tav>
                                      </p:tavLst>
                                    </p:anim>
                                    <p:animScale>
                                      <p:cBhvr>
                                        <p:cTn id="55" dur="4">
                                          <p:stCondLst>
                                            <p:cond delay="98"/>
                                          </p:stCondLst>
                                        </p:cTn>
                                        <p:tgtEl>
                                          <p:spTgt spid="4"/>
                                        </p:tgtEl>
                                      </p:cBhvr>
                                      <p:to x="100000" y="60000"/>
                                    </p:animScale>
                                    <p:animScale>
                                      <p:cBhvr>
                                        <p:cTn id="56" dur="25" decel="50000">
                                          <p:stCondLst>
                                            <p:cond delay="101"/>
                                          </p:stCondLst>
                                        </p:cTn>
                                        <p:tgtEl>
                                          <p:spTgt spid="4"/>
                                        </p:tgtEl>
                                      </p:cBhvr>
                                      <p:to x="100000" y="100000"/>
                                    </p:animScale>
                                    <p:animScale>
                                      <p:cBhvr>
                                        <p:cTn id="57" dur="4">
                                          <p:stCondLst>
                                            <p:cond delay="197"/>
                                          </p:stCondLst>
                                        </p:cTn>
                                        <p:tgtEl>
                                          <p:spTgt spid="4"/>
                                        </p:tgtEl>
                                      </p:cBhvr>
                                      <p:to x="100000" y="80000"/>
                                    </p:animScale>
                                    <p:animScale>
                                      <p:cBhvr>
                                        <p:cTn id="58" dur="25" decel="50000">
                                          <p:stCondLst>
                                            <p:cond delay="201"/>
                                          </p:stCondLst>
                                        </p:cTn>
                                        <p:tgtEl>
                                          <p:spTgt spid="4"/>
                                        </p:tgtEl>
                                      </p:cBhvr>
                                      <p:to x="100000" y="100000"/>
                                    </p:animScale>
                                    <p:animScale>
                                      <p:cBhvr>
                                        <p:cTn id="59" dur="4">
                                          <p:stCondLst>
                                            <p:cond delay="246"/>
                                          </p:stCondLst>
                                        </p:cTn>
                                        <p:tgtEl>
                                          <p:spTgt spid="4"/>
                                        </p:tgtEl>
                                      </p:cBhvr>
                                      <p:to x="100000" y="90000"/>
                                    </p:animScale>
                                    <p:animScale>
                                      <p:cBhvr>
                                        <p:cTn id="60" dur="25" decel="50000">
                                          <p:stCondLst>
                                            <p:cond delay="250"/>
                                          </p:stCondLst>
                                        </p:cTn>
                                        <p:tgtEl>
                                          <p:spTgt spid="4"/>
                                        </p:tgtEl>
                                      </p:cBhvr>
                                      <p:to x="100000" y="100000"/>
                                    </p:animScale>
                                    <p:animScale>
                                      <p:cBhvr>
                                        <p:cTn id="61" dur="4">
                                          <p:stCondLst>
                                            <p:cond delay="271"/>
                                          </p:stCondLst>
                                        </p:cTn>
                                        <p:tgtEl>
                                          <p:spTgt spid="4"/>
                                        </p:tgtEl>
                                      </p:cBhvr>
                                      <p:to x="100000" y="95000"/>
                                    </p:animScale>
                                    <p:animScale>
                                      <p:cBhvr>
                                        <p:cTn id="62" dur="25" decel="50000">
                                          <p:stCondLst>
                                            <p:cond delay="275"/>
                                          </p:stCondLst>
                                        </p:cTn>
                                        <p:tgtEl>
                                          <p:spTgt spid="4"/>
                                        </p:tgtEl>
                                      </p:cBhvr>
                                      <p:to x="100000" y="100000"/>
                                    </p:animScale>
                                  </p:childTnLst>
                                </p:cTn>
                              </p:par>
                            </p:childTnLst>
                          </p:cTn>
                        </p:par>
                        <p:par>
                          <p:cTn id="63" fill="hold">
                            <p:stCondLst>
                              <p:cond delay="1500"/>
                            </p:stCondLst>
                            <p:childTnLst>
                              <p:par>
                                <p:cTn id="64" presetID="26"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87">
                                          <p:stCondLst>
                                            <p:cond delay="0"/>
                                          </p:stCondLst>
                                        </p:cTn>
                                        <p:tgtEl>
                                          <p:spTgt spid="5"/>
                                        </p:tgtEl>
                                      </p:cBhvr>
                                    </p:animEffect>
                                    <p:anim calcmode="lin" valueType="num">
                                      <p:cBhvr>
                                        <p:cTn id="67" dur="27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8" dur="100"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9" dur="100" tmFilter="0, 0; 0.125,0.2665; 0.25,0.4; 0.375,0.465; 0.5,0.5;  0.625,0.535; 0.75,0.6; 0.875,0.7335; 1,1">
                                          <p:stCondLst>
                                            <p:cond delay="100"/>
                                          </p:stCondLst>
                                        </p:cTn>
                                        <p:tgtEl>
                                          <p:spTgt spid="5"/>
                                        </p:tgtEl>
                                        <p:attrNameLst>
                                          <p:attrName>ppt_y</p:attrName>
                                        </p:attrNameLst>
                                      </p:cBhvr>
                                      <p:tavLst>
                                        <p:tav tm="0" fmla="#ppt_y-sin(pi*$)/9">
                                          <p:val>
                                            <p:fltVal val="0"/>
                                          </p:val>
                                        </p:tav>
                                        <p:tav tm="100000">
                                          <p:val>
                                            <p:fltVal val="1"/>
                                          </p:val>
                                        </p:tav>
                                      </p:tavLst>
                                    </p:anim>
                                    <p:anim calcmode="lin" valueType="num">
                                      <p:cBhvr>
                                        <p:cTn id="70" dur="50" tmFilter="0, 0; 0.125,0.2665; 0.25,0.4; 0.375,0.465; 0.5,0.5;  0.625,0.535; 0.75,0.6; 0.875,0.7335; 1,1">
                                          <p:stCondLst>
                                            <p:cond delay="199"/>
                                          </p:stCondLst>
                                        </p:cTn>
                                        <p:tgtEl>
                                          <p:spTgt spid="5"/>
                                        </p:tgtEl>
                                        <p:attrNameLst>
                                          <p:attrName>ppt_y</p:attrName>
                                        </p:attrNameLst>
                                      </p:cBhvr>
                                      <p:tavLst>
                                        <p:tav tm="0" fmla="#ppt_y-sin(pi*$)/27">
                                          <p:val>
                                            <p:fltVal val="0"/>
                                          </p:val>
                                        </p:tav>
                                        <p:tav tm="100000">
                                          <p:val>
                                            <p:fltVal val="1"/>
                                          </p:val>
                                        </p:tav>
                                      </p:tavLst>
                                    </p:anim>
                                    <p:anim calcmode="lin" valueType="num">
                                      <p:cBhvr>
                                        <p:cTn id="71" dur="25" tmFilter="0, 0; 0.125,0.2665; 0.25,0.4; 0.375,0.465; 0.5,0.5;  0.625,0.535; 0.75,0.6; 0.875,0.7335; 1,1">
                                          <p:stCondLst>
                                            <p:cond delay="248"/>
                                          </p:stCondLst>
                                        </p:cTn>
                                        <p:tgtEl>
                                          <p:spTgt spid="5"/>
                                        </p:tgtEl>
                                        <p:attrNameLst>
                                          <p:attrName>ppt_y</p:attrName>
                                        </p:attrNameLst>
                                      </p:cBhvr>
                                      <p:tavLst>
                                        <p:tav tm="0" fmla="#ppt_y-sin(pi*$)/81">
                                          <p:val>
                                            <p:fltVal val="0"/>
                                          </p:val>
                                        </p:tav>
                                        <p:tav tm="100000">
                                          <p:val>
                                            <p:fltVal val="1"/>
                                          </p:val>
                                        </p:tav>
                                      </p:tavLst>
                                    </p:anim>
                                    <p:animScale>
                                      <p:cBhvr>
                                        <p:cTn id="72" dur="4">
                                          <p:stCondLst>
                                            <p:cond delay="98"/>
                                          </p:stCondLst>
                                        </p:cTn>
                                        <p:tgtEl>
                                          <p:spTgt spid="5"/>
                                        </p:tgtEl>
                                      </p:cBhvr>
                                      <p:to x="100000" y="60000"/>
                                    </p:animScale>
                                    <p:animScale>
                                      <p:cBhvr>
                                        <p:cTn id="73" dur="25" decel="50000">
                                          <p:stCondLst>
                                            <p:cond delay="101"/>
                                          </p:stCondLst>
                                        </p:cTn>
                                        <p:tgtEl>
                                          <p:spTgt spid="5"/>
                                        </p:tgtEl>
                                      </p:cBhvr>
                                      <p:to x="100000" y="100000"/>
                                    </p:animScale>
                                    <p:animScale>
                                      <p:cBhvr>
                                        <p:cTn id="74" dur="4">
                                          <p:stCondLst>
                                            <p:cond delay="197"/>
                                          </p:stCondLst>
                                        </p:cTn>
                                        <p:tgtEl>
                                          <p:spTgt spid="5"/>
                                        </p:tgtEl>
                                      </p:cBhvr>
                                      <p:to x="100000" y="80000"/>
                                    </p:animScale>
                                    <p:animScale>
                                      <p:cBhvr>
                                        <p:cTn id="75" dur="25" decel="50000">
                                          <p:stCondLst>
                                            <p:cond delay="201"/>
                                          </p:stCondLst>
                                        </p:cTn>
                                        <p:tgtEl>
                                          <p:spTgt spid="5"/>
                                        </p:tgtEl>
                                      </p:cBhvr>
                                      <p:to x="100000" y="100000"/>
                                    </p:animScale>
                                    <p:animScale>
                                      <p:cBhvr>
                                        <p:cTn id="76" dur="4">
                                          <p:stCondLst>
                                            <p:cond delay="246"/>
                                          </p:stCondLst>
                                        </p:cTn>
                                        <p:tgtEl>
                                          <p:spTgt spid="5"/>
                                        </p:tgtEl>
                                      </p:cBhvr>
                                      <p:to x="100000" y="90000"/>
                                    </p:animScale>
                                    <p:animScale>
                                      <p:cBhvr>
                                        <p:cTn id="77" dur="25" decel="50000">
                                          <p:stCondLst>
                                            <p:cond delay="250"/>
                                          </p:stCondLst>
                                        </p:cTn>
                                        <p:tgtEl>
                                          <p:spTgt spid="5"/>
                                        </p:tgtEl>
                                      </p:cBhvr>
                                      <p:to x="100000" y="100000"/>
                                    </p:animScale>
                                    <p:animScale>
                                      <p:cBhvr>
                                        <p:cTn id="78" dur="4">
                                          <p:stCondLst>
                                            <p:cond delay="271"/>
                                          </p:stCondLst>
                                        </p:cTn>
                                        <p:tgtEl>
                                          <p:spTgt spid="5"/>
                                        </p:tgtEl>
                                      </p:cBhvr>
                                      <p:to x="100000" y="95000"/>
                                    </p:animScale>
                                    <p:animScale>
                                      <p:cBhvr>
                                        <p:cTn id="79" dur="25" decel="50000">
                                          <p:stCondLst>
                                            <p:cond delay="275"/>
                                          </p:stCondLst>
                                        </p:cTn>
                                        <p:tgtEl>
                                          <p:spTgt spid="5"/>
                                        </p:tgtEl>
                                      </p:cBhvr>
                                      <p:to x="100000" y="100000"/>
                                    </p:animScale>
                                  </p:childTnLst>
                                </p:cTn>
                              </p:par>
                            </p:childTnLst>
                          </p:cTn>
                        </p:par>
                        <p:par>
                          <p:cTn id="80" fill="hold">
                            <p:stCondLst>
                              <p:cond delay="2000"/>
                            </p:stCondLst>
                            <p:childTnLst>
                              <p:par>
                                <p:cTn id="81" presetID="26" presetClass="entr" presetSubtype="0" fill="hold" grpId="0"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down)">
                                      <p:cBhvr>
                                        <p:cTn id="83" dur="87">
                                          <p:stCondLst>
                                            <p:cond delay="0"/>
                                          </p:stCondLst>
                                        </p:cTn>
                                        <p:tgtEl>
                                          <p:spTgt spid="6"/>
                                        </p:tgtEl>
                                      </p:cBhvr>
                                    </p:animEffect>
                                    <p:anim calcmode="lin" valueType="num">
                                      <p:cBhvr>
                                        <p:cTn id="84" dur="273"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85" dur="100"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86" dur="100" tmFilter="0, 0; 0.125,0.2665; 0.25,0.4; 0.375,0.465; 0.5,0.5;  0.625,0.535; 0.75,0.6; 0.875,0.7335; 1,1">
                                          <p:stCondLst>
                                            <p:cond delay="100"/>
                                          </p:stCondLst>
                                        </p:cTn>
                                        <p:tgtEl>
                                          <p:spTgt spid="6"/>
                                        </p:tgtEl>
                                        <p:attrNameLst>
                                          <p:attrName>ppt_y</p:attrName>
                                        </p:attrNameLst>
                                      </p:cBhvr>
                                      <p:tavLst>
                                        <p:tav tm="0" fmla="#ppt_y-sin(pi*$)/9">
                                          <p:val>
                                            <p:fltVal val="0"/>
                                          </p:val>
                                        </p:tav>
                                        <p:tav tm="100000">
                                          <p:val>
                                            <p:fltVal val="1"/>
                                          </p:val>
                                        </p:tav>
                                      </p:tavLst>
                                    </p:anim>
                                    <p:anim calcmode="lin" valueType="num">
                                      <p:cBhvr>
                                        <p:cTn id="87" dur="50" tmFilter="0, 0; 0.125,0.2665; 0.25,0.4; 0.375,0.465; 0.5,0.5;  0.625,0.535; 0.75,0.6; 0.875,0.7335; 1,1">
                                          <p:stCondLst>
                                            <p:cond delay="199"/>
                                          </p:stCondLst>
                                        </p:cTn>
                                        <p:tgtEl>
                                          <p:spTgt spid="6"/>
                                        </p:tgtEl>
                                        <p:attrNameLst>
                                          <p:attrName>ppt_y</p:attrName>
                                        </p:attrNameLst>
                                      </p:cBhvr>
                                      <p:tavLst>
                                        <p:tav tm="0" fmla="#ppt_y-sin(pi*$)/27">
                                          <p:val>
                                            <p:fltVal val="0"/>
                                          </p:val>
                                        </p:tav>
                                        <p:tav tm="100000">
                                          <p:val>
                                            <p:fltVal val="1"/>
                                          </p:val>
                                        </p:tav>
                                      </p:tavLst>
                                    </p:anim>
                                    <p:anim calcmode="lin" valueType="num">
                                      <p:cBhvr>
                                        <p:cTn id="88" dur="25" tmFilter="0, 0; 0.125,0.2665; 0.25,0.4; 0.375,0.465; 0.5,0.5;  0.625,0.535; 0.75,0.6; 0.875,0.7335; 1,1">
                                          <p:stCondLst>
                                            <p:cond delay="248"/>
                                          </p:stCondLst>
                                        </p:cTn>
                                        <p:tgtEl>
                                          <p:spTgt spid="6"/>
                                        </p:tgtEl>
                                        <p:attrNameLst>
                                          <p:attrName>ppt_y</p:attrName>
                                        </p:attrNameLst>
                                      </p:cBhvr>
                                      <p:tavLst>
                                        <p:tav tm="0" fmla="#ppt_y-sin(pi*$)/81">
                                          <p:val>
                                            <p:fltVal val="0"/>
                                          </p:val>
                                        </p:tav>
                                        <p:tav tm="100000">
                                          <p:val>
                                            <p:fltVal val="1"/>
                                          </p:val>
                                        </p:tav>
                                      </p:tavLst>
                                    </p:anim>
                                    <p:animScale>
                                      <p:cBhvr>
                                        <p:cTn id="89" dur="4">
                                          <p:stCondLst>
                                            <p:cond delay="98"/>
                                          </p:stCondLst>
                                        </p:cTn>
                                        <p:tgtEl>
                                          <p:spTgt spid="6"/>
                                        </p:tgtEl>
                                      </p:cBhvr>
                                      <p:to x="100000" y="60000"/>
                                    </p:animScale>
                                    <p:animScale>
                                      <p:cBhvr>
                                        <p:cTn id="90" dur="25" decel="50000">
                                          <p:stCondLst>
                                            <p:cond delay="101"/>
                                          </p:stCondLst>
                                        </p:cTn>
                                        <p:tgtEl>
                                          <p:spTgt spid="6"/>
                                        </p:tgtEl>
                                      </p:cBhvr>
                                      <p:to x="100000" y="100000"/>
                                    </p:animScale>
                                    <p:animScale>
                                      <p:cBhvr>
                                        <p:cTn id="91" dur="4">
                                          <p:stCondLst>
                                            <p:cond delay="197"/>
                                          </p:stCondLst>
                                        </p:cTn>
                                        <p:tgtEl>
                                          <p:spTgt spid="6"/>
                                        </p:tgtEl>
                                      </p:cBhvr>
                                      <p:to x="100000" y="80000"/>
                                    </p:animScale>
                                    <p:animScale>
                                      <p:cBhvr>
                                        <p:cTn id="92" dur="25" decel="50000">
                                          <p:stCondLst>
                                            <p:cond delay="201"/>
                                          </p:stCondLst>
                                        </p:cTn>
                                        <p:tgtEl>
                                          <p:spTgt spid="6"/>
                                        </p:tgtEl>
                                      </p:cBhvr>
                                      <p:to x="100000" y="100000"/>
                                    </p:animScale>
                                    <p:animScale>
                                      <p:cBhvr>
                                        <p:cTn id="93" dur="4">
                                          <p:stCondLst>
                                            <p:cond delay="246"/>
                                          </p:stCondLst>
                                        </p:cTn>
                                        <p:tgtEl>
                                          <p:spTgt spid="6"/>
                                        </p:tgtEl>
                                      </p:cBhvr>
                                      <p:to x="100000" y="90000"/>
                                    </p:animScale>
                                    <p:animScale>
                                      <p:cBhvr>
                                        <p:cTn id="94" dur="25" decel="50000">
                                          <p:stCondLst>
                                            <p:cond delay="250"/>
                                          </p:stCondLst>
                                        </p:cTn>
                                        <p:tgtEl>
                                          <p:spTgt spid="6"/>
                                        </p:tgtEl>
                                      </p:cBhvr>
                                      <p:to x="100000" y="100000"/>
                                    </p:animScale>
                                    <p:animScale>
                                      <p:cBhvr>
                                        <p:cTn id="95" dur="4">
                                          <p:stCondLst>
                                            <p:cond delay="271"/>
                                          </p:stCondLst>
                                        </p:cTn>
                                        <p:tgtEl>
                                          <p:spTgt spid="6"/>
                                        </p:tgtEl>
                                      </p:cBhvr>
                                      <p:to x="100000" y="95000"/>
                                    </p:animScale>
                                    <p:animScale>
                                      <p:cBhvr>
                                        <p:cTn id="96" dur="25" decel="50000">
                                          <p:stCondLst>
                                            <p:cond delay="275"/>
                                          </p:stCondLst>
                                        </p:cTn>
                                        <p:tgtEl>
                                          <p:spTgt spid="6"/>
                                        </p:tgtEl>
                                      </p:cBhvr>
                                      <p:to x="100000" y="100000"/>
                                    </p:animScale>
                                  </p:childTnLst>
                                </p:cTn>
                              </p:par>
                            </p:childTnLst>
                          </p:cTn>
                        </p:par>
                        <p:par>
                          <p:cTn id="97" fill="hold">
                            <p:stCondLst>
                              <p:cond delay="2500"/>
                            </p:stCondLst>
                            <p:childTnLst>
                              <p:par>
                                <p:cTn id="98" presetID="26" presetClass="entr" presetSubtype="0"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down)">
                                      <p:cBhvr>
                                        <p:cTn id="100" dur="87">
                                          <p:stCondLst>
                                            <p:cond delay="0"/>
                                          </p:stCondLst>
                                        </p:cTn>
                                        <p:tgtEl>
                                          <p:spTgt spid="7"/>
                                        </p:tgtEl>
                                      </p:cBhvr>
                                    </p:animEffect>
                                    <p:anim calcmode="lin" valueType="num">
                                      <p:cBhvr>
                                        <p:cTn id="101" dur="273"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02" dur="100"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3" dur="100" tmFilter="0, 0; 0.125,0.2665; 0.25,0.4; 0.375,0.465; 0.5,0.5;  0.625,0.535; 0.75,0.6; 0.875,0.7335; 1,1">
                                          <p:stCondLst>
                                            <p:cond delay="100"/>
                                          </p:stCondLst>
                                        </p:cTn>
                                        <p:tgtEl>
                                          <p:spTgt spid="7"/>
                                        </p:tgtEl>
                                        <p:attrNameLst>
                                          <p:attrName>ppt_y</p:attrName>
                                        </p:attrNameLst>
                                      </p:cBhvr>
                                      <p:tavLst>
                                        <p:tav tm="0" fmla="#ppt_y-sin(pi*$)/9">
                                          <p:val>
                                            <p:fltVal val="0"/>
                                          </p:val>
                                        </p:tav>
                                        <p:tav tm="100000">
                                          <p:val>
                                            <p:fltVal val="1"/>
                                          </p:val>
                                        </p:tav>
                                      </p:tavLst>
                                    </p:anim>
                                    <p:anim calcmode="lin" valueType="num">
                                      <p:cBhvr>
                                        <p:cTn id="104" dur="50" tmFilter="0, 0; 0.125,0.2665; 0.25,0.4; 0.375,0.465; 0.5,0.5;  0.625,0.535; 0.75,0.6; 0.875,0.7335; 1,1">
                                          <p:stCondLst>
                                            <p:cond delay="199"/>
                                          </p:stCondLst>
                                        </p:cTn>
                                        <p:tgtEl>
                                          <p:spTgt spid="7"/>
                                        </p:tgtEl>
                                        <p:attrNameLst>
                                          <p:attrName>ppt_y</p:attrName>
                                        </p:attrNameLst>
                                      </p:cBhvr>
                                      <p:tavLst>
                                        <p:tav tm="0" fmla="#ppt_y-sin(pi*$)/27">
                                          <p:val>
                                            <p:fltVal val="0"/>
                                          </p:val>
                                        </p:tav>
                                        <p:tav tm="100000">
                                          <p:val>
                                            <p:fltVal val="1"/>
                                          </p:val>
                                        </p:tav>
                                      </p:tavLst>
                                    </p:anim>
                                    <p:anim calcmode="lin" valueType="num">
                                      <p:cBhvr>
                                        <p:cTn id="105" dur="25" tmFilter="0, 0; 0.125,0.2665; 0.25,0.4; 0.375,0.465; 0.5,0.5;  0.625,0.535; 0.75,0.6; 0.875,0.7335; 1,1">
                                          <p:stCondLst>
                                            <p:cond delay="248"/>
                                          </p:stCondLst>
                                        </p:cTn>
                                        <p:tgtEl>
                                          <p:spTgt spid="7"/>
                                        </p:tgtEl>
                                        <p:attrNameLst>
                                          <p:attrName>ppt_y</p:attrName>
                                        </p:attrNameLst>
                                      </p:cBhvr>
                                      <p:tavLst>
                                        <p:tav tm="0" fmla="#ppt_y-sin(pi*$)/81">
                                          <p:val>
                                            <p:fltVal val="0"/>
                                          </p:val>
                                        </p:tav>
                                        <p:tav tm="100000">
                                          <p:val>
                                            <p:fltVal val="1"/>
                                          </p:val>
                                        </p:tav>
                                      </p:tavLst>
                                    </p:anim>
                                    <p:animScale>
                                      <p:cBhvr>
                                        <p:cTn id="106" dur="4">
                                          <p:stCondLst>
                                            <p:cond delay="98"/>
                                          </p:stCondLst>
                                        </p:cTn>
                                        <p:tgtEl>
                                          <p:spTgt spid="7"/>
                                        </p:tgtEl>
                                      </p:cBhvr>
                                      <p:to x="100000" y="60000"/>
                                    </p:animScale>
                                    <p:animScale>
                                      <p:cBhvr>
                                        <p:cTn id="107" dur="25" decel="50000">
                                          <p:stCondLst>
                                            <p:cond delay="101"/>
                                          </p:stCondLst>
                                        </p:cTn>
                                        <p:tgtEl>
                                          <p:spTgt spid="7"/>
                                        </p:tgtEl>
                                      </p:cBhvr>
                                      <p:to x="100000" y="100000"/>
                                    </p:animScale>
                                    <p:animScale>
                                      <p:cBhvr>
                                        <p:cTn id="108" dur="4">
                                          <p:stCondLst>
                                            <p:cond delay="197"/>
                                          </p:stCondLst>
                                        </p:cTn>
                                        <p:tgtEl>
                                          <p:spTgt spid="7"/>
                                        </p:tgtEl>
                                      </p:cBhvr>
                                      <p:to x="100000" y="80000"/>
                                    </p:animScale>
                                    <p:animScale>
                                      <p:cBhvr>
                                        <p:cTn id="109" dur="25" decel="50000">
                                          <p:stCondLst>
                                            <p:cond delay="201"/>
                                          </p:stCondLst>
                                        </p:cTn>
                                        <p:tgtEl>
                                          <p:spTgt spid="7"/>
                                        </p:tgtEl>
                                      </p:cBhvr>
                                      <p:to x="100000" y="100000"/>
                                    </p:animScale>
                                    <p:animScale>
                                      <p:cBhvr>
                                        <p:cTn id="110" dur="4">
                                          <p:stCondLst>
                                            <p:cond delay="246"/>
                                          </p:stCondLst>
                                        </p:cTn>
                                        <p:tgtEl>
                                          <p:spTgt spid="7"/>
                                        </p:tgtEl>
                                      </p:cBhvr>
                                      <p:to x="100000" y="90000"/>
                                    </p:animScale>
                                    <p:animScale>
                                      <p:cBhvr>
                                        <p:cTn id="111" dur="25" decel="50000">
                                          <p:stCondLst>
                                            <p:cond delay="250"/>
                                          </p:stCondLst>
                                        </p:cTn>
                                        <p:tgtEl>
                                          <p:spTgt spid="7"/>
                                        </p:tgtEl>
                                      </p:cBhvr>
                                      <p:to x="100000" y="100000"/>
                                    </p:animScale>
                                    <p:animScale>
                                      <p:cBhvr>
                                        <p:cTn id="112" dur="4">
                                          <p:stCondLst>
                                            <p:cond delay="271"/>
                                          </p:stCondLst>
                                        </p:cTn>
                                        <p:tgtEl>
                                          <p:spTgt spid="7"/>
                                        </p:tgtEl>
                                      </p:cBhvr>
                                      <p:to x="100000" y="95000"/>
                                    </p:animScale>
                                    <p:animScale>
                                      <p:cBhvr>
                                        <p:cTn id="113" dur="25" decel="50000">
                                          <p:stCondLst>
                                            <p:cond delay="275"/>
                                          </p:stCondLst>
                                        </p:cTn>
                                        <p:tgtEl>
                                          <p:spTgt spid="7"/>
                                        </p:tgtEl>
                                      </p:cBhvr>
                                      <p:to x="100000" y="100000"/>
                                    </p:animScale>
                                  </p:childTnLst>
                                </p:cTn>
                              </p:par>
                            </p:childTnLst>
                          </p:cTn>
                        </p:par>
                        <p:par>
                          <p:cTn id="114" fill="hold">
                            <p:stCondLst>
                              <p:cond delay="3000"/>
                            </p:stCondLst>
                            <p:childTnLst>
                              <p:par>
                                <p:cTn id="115" presetID="26" presetClass="entr" presetSubtype="0" fill="hold" grpId="0" nodeType="after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wipe(down)">
                                      <p:cBhvr>
                                        <p:cTn id="117" dur="87">
                                          <p:stCondLst>
                                            <p:cond delay="0"/>
                                          </p:stCondLst>
                                        </p:cTn>
                                        <p:tgtEl>
                                          <p:spTgt spid="8"/>
                                        </p:tgtEl>
                                      </p:cBhvr>
                                    </p:animEffect>
                                    <p:anim calcmode="lin" valueType="num">
                                      <p:cBhvr>
                                        <p:cTn id="118" dur="273"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19" dur="100"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0" dur="100" tmFilter="0, 0; 0.125,0.2665; 0.25,0.4; 0.375,0.465; 0.5,0.5;  0.625,0.535; 0.75,0.6; 0.875,0.7335; 1,1">
                                          <p:stCondLst>
                                            <p:cond delay="100"/>
                                          </p:stCondLst>
                                        </p:cTn>
                                        <p:tgtEl>
                                          <p:spTgt spid="8"/>
                                        </p:tgtEl>
                                        <p:attrNameLst>
                                          <p:attrName>ppt_y</p:attrName>
                                        </p:attrNameLst>
                                      </p:cBhvr>
                                      <p:tavLst>
                                        <p:tav tm="0" fmla="#ppt_y-sin(pi*$)/9">
                                          <p:val>
                                            <p:fltVal val="0"/>
                                          </p:val>
                                        </p:tav>
                                        <p:tav tm="100000">
                                          <p:val>
                                            <p:fltVal val="1"/>
                                          </p:val>
                                        </p:tav>
                                      </p:tavLst>
                                    </p:anim>
                                    <p:anim calcmode="lin" valueType="num">
                                      <p:cBhvr>
                                        <p:cTn id="121" dur="50" tmFilter="0, 0; 0.125,0.2665; 0.25,0.4; 0.375,0.465; 0.5,0.5;  0.625,0.535; 0.75,0.6; 0.875,0.7335; 1,1">
                                          <p:stCondLst>
                                            <p:cond delay="199"/>
                                          </p:stCondLst>
                                        </p:cTn>
                                        <p:tgtEl>
                                          <p:spTgt spid="8"/>
                                        </p:tgtEl>
                                        <p:attrNameLst>
                                          <p:attrName>ppt_y</p:attrName>
                                        </p:attrNameLst>
                                      </p:cBhvr>
                                      <p:tavLst>
                                        <p:tav tm="0" fmla="#ppt_y-sin(pi*$)/27">
                                          <p:val>
                                            <p:fltVal val="0"/>
                                          </p:val>
                                        </p:tav>
                                        <p:tav tm="100000">
                                          <p:val>
                                            <p:fltVal val="1"/>
                                          </p:val>
                                        </p:tav>
                                      </p:tavLst>
                                    </p:anim>
                                    <p:anim calcmode="lin" valueType="num">
                                      <p:cBhvr>
                                        <p:cTn id="122" dur="25" tmFilter="0, 0; 0.125,0.2665; 0.25,0.4; 0.375,0.465; 0.5,0.5;  0.625,0.535; 0.75,0.6; 0.875,0.7335; 1,1">
                                          <p:stCondLst>
                                            <p:cond delay="248"/>
                                          </p:stCondLst>
                                        </p:cTn>
                                        <p:tgtEl>
                                          <p:spTgt spid="8"/>
                                        </p:tgtEl>
                                        <p:attrNameLst>
                                          <p:attrName>ppt_y</p:attrName>
                                        </p:attrNameLst>
                                      </p:cBhvr>
                                      <p:tavLst>
                                        <p:tav tm="0" fmla="#ppt_y-sin(pi*$)/81">
                                          <p:val>
                                            <p:fltVal val="0"/>
                                          </p:val>
                                        </p:tav>
                                        <p:tav tm="100000">
                                          <p:val>
                                            <p:fltVal val="1"/>
                                          </p:val>
                                        </p:tav>
                                      </p:tavLst>
                                    </p:anim>
                                    <p:animScale>
                                      <p:cBhvr>
                                        <p:cTn id="123" dur="4">
                                          <p:stCondLst>
                                            <p:cond delay="98"/>
                                          </p:stCondLst>
                                        </p:cTn>
                                        <p:tgtEl>
                                          <p:spTgt spid="8"/>
                                        </p:tgtEl>
                                      </p:cBhvr>
                                      <p:to x="100000" y="60000"/>
                                    </p:animScale>
                                    <p:animScale>
                                      <p:cBhvr>
                                        <p:cTn id="124" dur="25" decel="50000">
                                          <p:stCondLst>
                                            <p:cond delay="101"/>
                                          </p:stCondLst>
                                        </p:cTn>
                                        <p:tgtEl>
                                          <p:spTgt spid="8"/>
                                        </p:tgtEl>
                                      </p:cBhvr>
                                      <p:to x="100000" y="100000"/>
                                    </p:animScale>
                                    <p:animScale>
                                      <p:cBhvr>
                                        <p:cTn id="125" dur="4">
                                          <p:stCondLst>
                                            <p:cond delay="197"/>
                                          </p:stCondLst>
                                        </p:cTn>
                                        <p:tgtEl>
                                          <p:spTgt spid="8"/>
                                        </p:tgtEl>
                                      </p:cBhvr>
                                      <p:to x="100000" y="80000"/>
                                    </p:animScale>
                                    <p:animScale>
                                      <p:cBhvr>
                                        <p:cTn id="126" dur="25" decel="50000">
                                          <p:stCondLst>
                                            <p:cond delay="201"/>
                                          </p:stCondLst>
                                        </p:cTn>
                                        <p:tgtEl>
                                          <p:spTgt spid="8"/>
                                        </p:tgtEl>
                                      </p:cBhvr>
                                      <p:to x="100000" y="100000"/>
                                    </p:animScale>
                                    <p:animScale>
                                      <p:cBhvr>
                                        <p:cTn id="127" dur="4">
                                          <p:stCondLst>
                                            <p:cond delay="246"/>
                                          </p:stCondLst>
                                        </p:cTn>
                                        <p:tgtEl>
                                          <p:spTgt spid="8"/>
                                        </p:tgtEl>
                                      </p:cBhvr>
                                      <p:to x="100000" y="90000"/>
                                    </p:animScale>
                                    <p:animScale>
                                      <p:cBhvr>
                                        <p:cTn id="128" dur="25" decel="50000">
                                          <p:stCondLst>
                                            <p:cond delay="250"/>
                                          </p:stCondLst>
                                        </p:cTn>
                                        <p:tgtEl>
                                          <p:spTgt spid="8"/>
                                        </p:tgtEl>
                                      </p:cBhvr>
                                      <p:to x="100000" y="100000"/>
                                    </p:animScale>
                                    <p:animScale>
                                      <p:cBhvr>
                                        <p:cTn id="129" dur="4">
                                          <p:stCondLst>
                                            <p:cond delay="271"/>
                                          </p:stCondLst>
                                        </p:cTn>
                                        <p:tgtEl>
                                          <p:spTgt spid="8"/>
                                        </p:tgtEl>
                                      </p:cBhvr>
                                      <p:to x="100000" y="95000"/>
                                    </p:animScale>
                                    <p:animScale>
                                      <p:cBhvr>
                                        <p:cTn id="130" dur="25" decel="50000">
                                          <p:stCondLst>
                                            <p:cond delay="275"/>
                                          </p:stCondLst>
                                        </p:cTn>
                                        <p:tgtEl>
                                          <p:spTgt spid="8"/>
                                        </p:tgtEl>
                                      </p:cBhvr>
                                      <p:to x="100000" y="100000"/>
                                    </p:animScale>
                                  </p:childTnLst>
                                </p:cTn>
                              </p:par>
                            </p:childTnLst>
                          </p:cTn>
                        </p:par>
                        <p:par>
                          <p:cTn id="131" fill="hold">
                            <p:stCondLst>
                              <p:cond delay="3500"/>
                            </p:stCondLst>
                            <p:childTnLst>
                              <p:par>
                                <p:cTn id="132" presetID="26" presetClass="entr" presetSubtype="0" fill="hold" nodeType="after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wipe(down)">
                                      <p:cBhvr>
                                        <p:cTn id="134" dur="87">
                                          <p:stCondLst>
                                            <p:cond delay="0"/>
                                          </p:stCondLst>
                                        </p:cTn>
                                        <p:tgtEl>
                                          <p:spTgt spid="9"/>
                                        </p:tgtEl>
                                      </p:cBhvr>
                                    </p:animEffect>
                                    <p:anim calcmode="lin" valueType="num">
                                      <p:cBhvr>
                                        <p:cTn id="135" dur="273"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6" dur="100"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37" dur="100" tmFilter="0, 0; 0.125,0.2665; 0.25,0.4; 0.375,0.465; 0.5,0.5;  0.625,0.535; 0.75,0.6; 0.875,0.7335; 1,1">
                                          <p:stCondLst>
                                            <p:cond delay="100"/>
                                          </p:stCondLst>
                                        </p:cTn>
                                        <p:tgtEl>
                                          <p:spTgt spid="9"/>
                                        </p:tgtEl>
                                        <p:attrNameLst>
                                          <p:attrName>ppt_y</p:attrName>
                                        </p:attrNameLst>
                                      </p:cBhvr>
                                      <p:tavLst>
                                        <p:tav tm="0" fmla="#ppt_y-sin(pi*$)/9">
                                          <p:val>
                                            <p:fltVal val="0"/>
                                          </p:val>
                                        </p:tav>
                                        <p:tav tm="100000">
                                          <p:val>
                                            <p:fltVal val="1"/>
                                          </p:val>
                                        </p:tav>
                                      </p:tavLst>
                                    </p:anim>
                                    <p:anim calcmode="lin" valueType="num">
                                      <p:cBhvr>
                                        <p:cTn id="138" dur="50" tmFilter="0, 0; 0.125,0.2665; 0.25,0.4; 0.375,0.465; 0.5,0.5;  0.625,0.535; 0.75,0.6; 0.875,0.7335; 1,1">
                                          <p:stCondLst>
                                            <p:cond delay="199"/>
                                          </p:stCondLst>
                                        </p:cTn>
                                        <p:tgtEl>
                                          <p:spTgt spid="9"/>
                                        </p:tgtEl>
                                        <p:attrNameLst>
                                          <p:attrName>ppt_y</p:attrName>
                                        </p:attrNameLst>
                                      </p:cBhvr>
                                      <p:tavLst>
                                        <p:tav tm="0" fmla="#ppt_y-sin(pi*$)/27">
                                          <p:val>
                                            <p:fltVal val="0"/>
                                          </p:val>
                                        </p:tav>
                                        <p:tav tm="100000">
                                          <p:val>
                                            <p:fltVal val="1"/>
                                          </p:val>
                                        </p:tav>
                                      </p:tavLst>
                                    </p:anim>
                                    <p:anim calcmode="lin" valueType="num">
                                      <p:cBhvr>
                                        <p:cTn id="139" dur="25" tmFilter="0, 0; 0.125,0.2665; 0.25,0.4; 0.375,0.465; 0.5,0.5;  0.625,0.535; 0.75,0.6; 0.875,0.7335; 1,1">
                                          <p:stCondLst>
                                            <p:cond delay="248"/>
                                          </p:stCondLst>
                                        </p:cTn>
                                        <p:tgtEl>
                                          <p:spTgt spid="9"/>
                                        </p:tgtEl>
                                        <p:attrNameLst>
                                          <p:attrName>ppt_y</p:attrName>
                                        </p:attrNameLst>
                                      </p:cBhvr>
                                      <p:tavLst>
                                        <p:tav tm="0" fmla="#ppt_y-sin(pi*$)/81">
                                          <p:val>
                                            <p:fltVal val="0"/>
                                          </p:val>
                                        </p:tav>
                                        <p:tav tm="100000">
                                          <p:val>
                                            <p:fltVal val="1"/>
                                          </p:val>
                                        </p:tav>
                                      </p:tavLst>
                                    </p:anim>
                                    <p:animScale>
                                      <p:cBhvr>
                                        <p:cTn id="140" dur="4">
                                          <p:stCondLst>
                                            <p:cond delay="98"/>
                                          </p:stCondLst>
                                        </p:cTn>
                                        <p:tgtEl>
                                          <p:spTgt spid="9"/>
                                        </p:tgtEl>
                                      </p:cBhvr>
                                      <p:to x="100000" y="60000"/>
                                    </p:animScale>
                                    <p:animScale>
                                      <p:cBhvr>
                                        <p:cTn id="141" dur="25" decel="50000">
                                          <p:stCondLst>
                                            <p:cond delay="101"/>
                                          </p:stCondLst>
                                        </p:cTn>
                                        <p:tgtEl>
                                          <p:spTgt spid="9"/>
                                        </p:tgtEl>
                                      </p:cBhvr>
                                      <p:to x="100000" y="100000"/>
                                    </p:animScale>
                                    <p:animScale>
                                      <p:cBhvr>
                                        <p:cTn id="142" dur="4">
                                          <p:stCondLst>
                                            <p:cond delay="197"/>
                                          </p:stCondLst>
                                        </p:cTn>
                                        <p:tgtEl>
                                          <p:spTgt spid="9"/>
                                        </p:tgtEl>
                                      </p:cBhvr>
                                      <p:to x="100000" y="80000"/>
                                    </p:animScale>
                                    <p:animScale>
                                      <p:cBhvr>
                                        <p:cTn id="143" dur="25" decel="50000">
                                          <p:stCondLst>
                                            <p:cond delay="201"/>
                                          </p:stCondLst>
                                        </p:cTn>
                                        <p:tgtEl>
                                          <p:spTgt spid="9"/>
                                        </p:tgtEl>
                                      </p:cBhvr>
                                      <p:to x="100000" y="100000"/>
                                    </p:animScale>
                                    <p:animScale>
                                      <p:cBhvr>
                                        <p:cTn id="144" dur="4">
                                          <p:stCondLst>
                                            <p:cond delay="246"/>
                                          </p:stCondLst>
                                        </p:cTn>
                                        <p:tgtEl>
                                          <p:spTgt spid="9"/>
                                        </p:tgtEl>
                                      </p:cBhvr>
                                      <p:to x="100000" y="90000"/>
                                    </p:animScale>
                                    <p:animScale>
                                      <p:cBhvr>
                                        <p:cTn id="145" dur="25" decel="50000">
                                          <p:stCondLst>
                                            <p:cond delay="250"/>
                                          </p:stCondLst>
                                        </p:cTn>
                                        <p:tgtEl>
                                          <p:spTgt spid="9"/>
                                        </p:tgtEl>
                                      </p:cBhvr>
                                      <p:to x="100000" y="100000"/>
                                    </p:animScale>
                                    <p:animScale>
                                      <p:cBhvr>
                                        <p:cTn id="146" dur="4">
                                          <p:stCondLst>
                                            <p:cond delay="271"/>
                                          </p:stCondLst>
                                        </p:cTn>
                                        <p:tgtEl>
                                          <p:spTgt spid="9"/>
                                        </p:tgtEl>
                                      </p:cBhvr>
                                      <p:to x="100000" y="95000"/>
                                    </p:animScale>
                                    <p:animScale>
                                      <p:cBhvr>
                                        <p:cTn id="147" dur="25" decel="50000">
                                          <p:stCondLst>
                                            <p:cond delay="275"/>
                                          </p:stCondLst>
                                        </p:cTn>
                                        <p:tgtEl>
                                          <p:spTgt spid="9"/>
                                        </p:tgtEl>
                                      </p:cBhvr>
                                      <p:to x="100000" y="100000"/>
                                    </p:animScale>
                                  </p:childTnLst>
                                </p:cTn>
                              </p:par>
                            </p:childTnLst>
                          </p:cTn>
                        </p:par>
                        <p:par>
                          <p:cTn id="148" fill="hold">
                            <p:stCondLst>
                              <p:cond delay="4000"/>
                            </p:stCondLst>
                            <p:childTnLst>
                              <p:par>
                                <p:cTn id="149" presetID="26" presetClass="entr" presetSubtype="0" fill="hold"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wipe(down)">
                                      <p:cBhvr>
                                        <p:cTn id="151" dur="87">
                                          <p:stCondLst>
                                            <p:cond delay="0"/>
                                          </p:stCondLst>
                                        </p:cTn>
                                        <p:tgtEl>
                                          <p:spTgt spid="20"/>
                                        </p:tgtEl>
                                      </p:cBhvr>
                                    </p:animEffect>
                                    <p:anim calcmode="lin" valueType="num">
                                      <p:cBhvr>
                                        <p:cTn id="152" dur="273"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53" dur="100"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54" dur="100" tmFilter="0, 0; 0.125,0.2665; 0.25,0.4; 0.375,0.465; 0.5,0.5;  0.625,0.535; 0.75,0.6; 0.875,0.7335; 1,1">
                                          <p:stCondLst>
                                            <p:cond delay="100"/>
                                          </p:stCondLst>
                                        </p:cTn>
                                        <p:tgtEl>
                                          <p:spTgt spid="20"/>
                                        </p:tgtEl>
                                        <p:attrNameLst>
                                          <p:attrName>ppt_y</p:attrName>
                                        </p:attrNameLst>
                                      </p:cBhvr>
                                      <p:tavLst>
                                        <p:tav tm="0" fmla="#ppt_y-sin(pi*$)/9">
                                          <p:val>
                                            <p:fltVal val="0"/>
                                          </p:val>
                                        </p:tav>
                                        <p:tav tm="100000">
                                          <p:val>
                                            <p:fltVal val="1"/>
                                          </p:val>
                                        </p:tav>
                                      </p:tavLst>
                                    </p:anim>
                                    <p:anim calcmode="lin" valueType="num">
                                      <p:cBhvr>
                                        <p:cTn id="155" dur="50" tmFilter="0, 0; 0.125,0.2665; 0.25,0.4; 0.375,0.465; 0.5,0.5;  0.625,0.535; 0.75,0.6; 0.875,0.7335; 1,1">
                                          <p:stCondLst>
                                            <p:cond delay="199"/>
                                          </p:stCondLst>
                                        </p:cTn>
                                        <p:tgtEl>
                                          <p:spTgt spid="20"/>
                                        </p:tgtEl>
                                        <p:attrNameLst>
                                          <p:attrName>ppt_y</p:attrName>
                                        </p:attrNameLst>
                                      </p:cBhvr>
                                      <p:tavLst>
                                        <p:tav tm="0" fmla="#ppt_y-sin(pi*$)/27">
                                          <p:val>
                                            <p:fltVal val="0"/>
                                          </p:val>
                                        </p:tav>
                                        <p:tav tm="100000">
                                          <p:val>
                                            <p:fltVal val="1"/>
                                          </p:val>
                                        </p:tav>
                                      </p:tavLst>
                                    </p:anim>
                                    <p:anim calcmode="lin" valueType="num">
                                      <p:cBhvr>
                                        <p:cTn id="156" dur="25" tmFilter="0, 0; 0.125,0.2665; 0.25,0.4; 0.375,0.465; 0.5,0.5;  0.625,0.535; 0.75,0.6; 0.875,0.7335; 1,1">
                                          <p:stCondLst>
                                            <p:cond delay="248"/>
                                          </p:stCondLst>
                                        </p:cTn>
                                        <p:tgtEl>
                                          <p:spTgt spid="20"/>
                                        </p:tgtEl>
                                        <p:attrNameLst>
                                          <p:attrName>ppt_y</p:attrName>
                                        </p:attrNameLst>
                                      </p:cBhvr>
                                      <p:tavLst>
                                        <p:tav tm="0" fmla="#ppt_y-sin(pi*$)/81">
                                          <p:val>
                                            <p:fltVal val="0"/>
                                          </p:val>
                                        </p:tav>
                                        <p:tav tm="100000">
                                          <p:val>
                                            <p:fltVal val="1"/>
                                          </p:val>
                                        </p:tav>
                                      </p:tavLst>
                                    </p:anim>
                                    <p:animScale>
                                      <p:cBhvr>
                                        <p:cTn id="157" dur="4">
                                          <p:stCondLst>
                                            <p:cond delay="98"/>
                                          </p:stCondLst>
                                        </p:cTn>
                                        <p:tgtEl>
                                          <p:spTgt spid="20"/>
                                        </p:tgtEl>
                                      </p:cBhvr>
                                      <p:to x="100000" y="60000"/>
                                    </p:animScale>
                                    <p:animScale>
                                      <p:cBhvr>
                                        <p:cTn id="158" dur="25" decel="50000">
                                          <p:stCondLst>
                                            <p:cond delay="101"/>
                                          </p:stCondLst>
                                        </p:cTn>
                                        <p:tgtEl>
                                          <p:spTgt spid="20"/>
                                        </p:tgtEl>
                                      </p:cBhvr>
                                      <p:to x="100000" y="100000"/>
                                    </p:animScale>
                                    <p:animScale>
                                      <p:cBhvr>
                                        <p:cTn id="159" dur="4">
                                          <p:stCondLst>
                                            <p:cond delay="197"/>
                                          </p:stCondLst>
                                        </p:cTn>
                                        <p:tgtEl>
                                          <p:spTgt spid="20"/>
                                        </p:tgtEl>
                                      </p:cBhvr>
                                      <p:to x="100000" y="80000"/>
                                    </p:animScale>
                                    <p:animScale>
                                      <p:cBhvr>
                                        <p:cTn id="160" dur="25" decel="50000">
                                          <p:stCondLst>
                                            <p:cond delay="201"/>
                                          </p:stCondLst>
                                        </p:cTn>
                                        <p:tgtEl>
                                          <p:spTgt spid="20"/>
                                        </p:tgtEl>
                                      </p:cBhvr>
                                      <p:to x="100000" y="100000"/>
                                    </p:animScale>
                                    <p:animScale>
                                      <p:cBhvr>
                                        <p:cTn id="161" dur="4">
                                          <p:stCondLst>
                                            <p:cond delay="246"/>
                                          </p:stCondLst>
                                        </p:cTn>
                                        <p:tgtEl>
                                          <p:spTgt spid="20"/>
                                        </p:tgtEl>
                                      </p:cBhvr>
                                      <p:to x="100000" y="90000"/>
                                    </p:animScale>
                                    <p:animScale>
                                      <p:cBhvr>
                                        <p:cTn id="162" dur="25" decel="50000">
                                          <p:stCondLst>
                                            <p:cond delay="250"/>
                                          </p:stCondLst>
                                        </p:cTn>
                                        <p:tgtEl>
                                          <p:spTgt spid="20"/>
                                        </p:tgtEl>
                                      </p:cBhvr>
                                      <p:to x="100000" y="100000"/>
                                    </p:animScale>
                                    <p:animScale>
                                      <p:cBhvr>
                                        <p:cTn id="163" dur="4">
                                          <p:stCondLst>
                                            <p:cond delay="271"/>
                                          </p:stCondLst>
                                        </p:cTn>
                                        <p:tgtEl>
                                          <p:spTgt spid="20"/>
                                        </p:tgtEl>
                                      </p:cBhvr>
                                      <p:to x="100000" y="95000"/>
                                    </p:animScale>
                                    <p:animScale>
                                      <p:cBhvr>
                                        <p:cTn id="164" dur="25" decel="50000">
                                          <p:stCondLst>
                                            <p:cond delay="275"/>
                                          </p:stCondLst>
                                        </p:cTn>
                                        <p:tgtEl>
                                          <p:spTgt spid="20"/>
                                        </p:tgtEl>
                                      </p:cBhvr>
                                      <p:to x="100000" y="100000"/>
                                    </p:animScale>
                                  </p:childTnLst>
                                </p:cTn>
                              </p:par>
                            </p:childTnLst>
                          </p:cTn>
                        </p:par>
                        <p:par>
                          <p:cTn id="165" fill="hold">
                            <p:stCondLst>
                              <p:cond delay="4500"/>
                            </p:stCondLst>
                            <p:childTnLst>
                              <p:par>
                                <p:cTn id="166" presetID="26" presetClass="entr" presetSubtype="0" fill="hold" grpId="0" nodeType="afterEffect">
                                  <p:stCondLst>
                                    <p:cond delay="0"/>
                                  </p:stCondLst>
                                  <p:childTnLst>
                                    <p:set>
                                      <p:cBhvr>
                                        <p:cTn id="167" dur="1" fill="hold">
                                          <p:stCondLst>
                                            <p:cond delay="0"/>
                                          </p:stCondLst>
                                        </p:cTn>
                                        <p:tgtEl>
                                          <p:spTgt spid="22"/>
                                        </p:tgtEl>
                                        <p:attrNameLst>
                                          <p:attrName>style.visibility</p:attrName>
                                        </p:attrNameLst>
                                      </p:cBhvr>
                                      <p:to>
                                        <p:strVal val="visible"/>
                                      </p:to>
                                    </p:set>
                                    <p:animEffect transition="in" filter="wipe(down)">
                                      <p:cBhvr>
                                        <p:cTn id="168" dur="87">
                                          <p:stCondLst>
                                            <p:cond delay="0"/>
                                          </p:stCondLst>
                                        </p:cTn>
                                        <p:tgtEl>
                                          <p:spTgt spid="22"/>
                                        </p:tgtEl>
                                      </p:cBhvr>
                                    </p:animEffect>
                                    <p:anim calcmode="lin" valueType="num">
                                      <p:cBhvr>
                                        <p:cTn id="169" dur="273"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70" dur="100"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71" dur="100" tmFilter="0, 0; 0.125,0.2665; 0.25,0.4; 0.375,0.465; 0.5,0.5;  0.625,0.535; 0.75,0.6; 0.875,0.7335; 1,1">
                                          <p:stCondLst>
                                            <p:cond delay="100"/>
                                          </p:stCondLst>
                                        </p:cTn>
                                        <p:tgtEl>
                                          <p:spTgt spid="22"/>
                                        </p:tgtEl>
                                        <p:attrNameLst>
                                          <p:attrName>ppt_y</p:attrName>
                                        </p:attrNameLst>
                                      </p:cBhvr>
                                      <p:tavLst>
                                        <p:tav tm="0" fmla="#ppt_y-sin(pi*$)/9">
                                          <p:val>
                                            <p:fltVal val="0"/>
                                          </p:val>
                                        </p:tav>
                                        <p:tav tm="100000">
                                          <p:val>
                                            <p:fltVal val="1"/>
                                          </p:val>
                                        </p:tav>
                                      </p:tavLst>
                                    </p:anim>
                                    <p:anim calcmode="lin" valueType="num">
                                      <p:cBhvr>
                                        <p:cTn id="172" dur="50" tmFilter="0, 0; 0.125,0.2665; 0.25,0.4; 0.375,0.465; 0.5,0.5;  0.625,0.535; 0.75,0.6; 0.875,0.7335; 1,1">
                                          <p:stCondLst>
                                            <p:cond delay="199"/>
                                          </p:stCondLst>
                                        </p:cTn>
                                        <p:tgtEl>
                                          <p:spTgt spid="22"/>
                                        </p:tgtEl>
                                        <p:attrNameLst>
                                          <p:attrName>ppt_y</p:attrName>
                                        </p:attrNameLst>
                                      </p:cBhvr>
                                      <p:tavLst>
                                        <p:tav tm="0" fmla="#ppt_y-sin(pi*$)/27">
                                          <p:val>
                                            <p:fltVal val="0"/>
                                          </p:val>
                                        </p:tav>
                                        <p:tav tm="100000">
                                          <p:val>
                                            <p:fltVal val="1"/>
                                          </p:val>
                                        </p:tav>
                                      </p:tavLst>
                                    </p:anim>
                                    <p:anim calcmode="lin" valueType="num">
                                      <p:cBhvr>
                                        <p:cTn id="173" dur="25" tmFilter="0, 0; 0.125,0.2665; 0.25,0.4; 0.375,0.465; 0.5,0.5;  0.625,0.535; 0.75,0.6; 0.875,0.7335; 1,1">
                                          <p:stCondLst>
                                            <p:cond delay="248"/>
                                          </p:stCondLst>
                                        </p:cTn>
                                        <p:tgtEl>
                                          <p:spTgt spid="22"/>
                                        </p:tgtEl>
                                        <p:attrNameLst>
                                          <p:attrName>ppt_y</p:attrName>
                                        </p:attrNameLst>
                                      </p:cBhvr>
                                      <p:tavLst>
                                        <p:tav tm="0" fmla="#ppt_y-sin(pi*$)/81">
                                          <p:val>
                                            <p:fltVal val="0"/>
                                          </p:val>
                                        </p:tav>
                                        <p:tav tm="100000">
                                          <p:val>
                                            <p:fltVal val="1"/>
                                          </p:val>
                                        </p:tav>
                                      </p:tavLst>
                                    </p:anim>
                                    <p:animScale>
                                      <p:cBhvr>
                                        <p:cTn id="174" dur="4">
                                          <p:stCondLst>
                                            <p:cond delay="98"/>
                                          </p:stCondLst>
                                        </p:cTn>
                                        <p:tgtEl>
                                          <p:spTgt spid="22"/>
                                        </p:tgtEl>
                                      </p:cBhvr>
                                      <p:to x="100000" y="60000"/>
                                    </p:animScale>
                                    <p:animScale>
                                      <p:cBhvr>
                                        <p:cTn id="175" dur="25" decel="50000">
                                          <p:stCondLst>
                                            <p:cond delay="101"/>
                                          </p:stCondLst>
                                        </p:cTn>
                                        <p:tgtEl>
                                          <p:spTgt spid="22"/>
                                        </p:tgtEl>
                                      </p:cBhvr>
                                      <p:to x="100000" y="100000"/>
                                    </p:animScale>
                                    <p:animScale>
                                      <p:cBhvr>
                                        <p:cTn id="176" dur="4">
                                          <p:stCondLst>
                                            <p:cond delay="197"/>
                                          </p:stCondLst>
                                        </p:cTn>
                                        <p:tgtEl>
                                          <p:spTgt spid="22"/>
                                        </p:tgtEl>
                                      </p:cBhvr>
                                      <p:to x="100000" y="80000"/>
                                    </p:animScale>
                                    <p:animScale>
                                      <p:cBhvr>
                                        <p:cTn id="177" dur="25" decel="50000">
                                          <p:stCondLst>
                                            <p:cond delay="201"/>
                                          </p:stCondLst>
                                        </p:cTn>
                                        <p:tgtEl>
                                          <p:spTgt spid="22"/>
                                        </p:tgtEl>
                                      </p:cBhvr>
                                      <p:to x="100000" y="100000"/>
                                    </p:animScale>
                                    <p:animScale>
                                      <p:cBhvr>
                                        <p:cTn id="178" dur="4">
                                          <p:stCondLst>
                                            <p:cond delay="246"/>
                                          </p:stCondLst>
                                        </p:cTn>
                                        <p:tgtEl>
                                          <p:spTgt spid="22"/>
                                        </p:tgtEl>
                                      </p:cBhvr>
                                      <p:to x="100000" y="90000"/>
                                    </p:animScale>
                                    <p:animScale>
                                      <p:cBhvr>
                                        <p:cTn id="179" dur="25" decel="50000">
                                          <p:stCondLst>
                                            <p:cond delay="250"/>
                                          </p:stCondLst>
                                        </p:cTn>
                                        <p:tgtEl>
                                          <p:spTgt spid="22"/>
                                        </p:tgtEl>
                                      </p:cBhvr>
                                      <p:to x="100000" y="100000"/>
                                    </p:animScale>
                                    <p:animScale>
                                      <p:cBhvr>
                                        <p:cTn id="180" dur="4">
                                          <p:stCondLst>
                                            <p:cond delay="271"/>
                                          </p:stCondLst>
                                        </p:cTn>
                                        <p:tgtEl>
                                          <p:spTgt spid="22"/>
                                        </p:tgtEl>
                                      </p:cBhvr>
                                      <p:to x="100000" y="95000"/>
                                    </p:animScale>
                                    <p:animScale>
                                      <p:cBhvr>
                                        <p:cTn id="181" dur="25" decel="50000">
                                          <p:stCondLst>
                                            <p:cond delay="275"/>
                                          </p:stCondLst>
                                        </p:cTn>
                                        <p:tgtEl>
                                          <p:spTgt spid="22"/>
                                        </p:tgtEl>
                                      </p:cBhvr>
                                      <p:to x="100000" y="100000"/>
                                    </p:animScale>
                                  </p:childTnLst>
                                </p:cTn>
                              </p:par>
                            </p:childTnLst>
                          </p:cTn>
                        </p:par>
                        <p:par>
                          <p:cTn id="182" fill="hold">
                            <p:stCondLst>
                              <p:cond delay="5000"/>
                            </p:stCondLst>
                            <p:childTnLst>
                              <p:par>
                                <p:cTn id="183" presetID="26" presetClass="entr" presetSubtype="0" fill="hold" grpId="0" nodeType="afterEffect">
                                  <p:stCondLst>
                                    <p:cond delay="0"/>
                                  </p:stCondLst>
                                  <p:childTnLst>
                                    <p:set>
                                      <p:cBhvr>
                                        <p:cTn id="184" dur="1" fill="hold">
                                          <p:stCondLst>
                                            <p:cond delay="0"/>
                                          </p:stCondLst>
                                        </p:cTn>
                                        <p:tgtEl>
                                          <p:spTgt spid="23"/>
                                        </p:tgtEl>
                                        <p:attrNameLst>
                                          <p:attrName>style.visibility</p:attrName>
                                        </p:attrNameLst>
                                      </p:cBhvr>
                                      <p:to>
                                        <p:strVal val="visible"/>
                                      </p:to>
                                    </p:set>
                                    <p:animEffect transition="in" filter="wipe(down)">
                                      <p:cBhvr>
                                        <p:cTn id="185" dur="87">
                                          <p:stCondLst>
                                            <p:cond delay="0"/>
                                          </p:stCondLst>
                                        </p:cTn>
                                        <p:tgtEl>
                                          <p:spTgt spid="23"/>
                                        </p:tgtEl>
                                      </p:cBhvr>
                                    </p:animEffect>
                                    <p:anim calcmode="lin" valueType="num">
                                      <p:cBhvr>
                                        <p:cTn id="186" dur="273"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87" dur="100"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88" dur="100" tmFilter="0, 0; 0.125,0.2665; 0.25,0.4; 0.375,0.465; 0.5,0.5;  0.625,0.535; 0.75,0.6; 0.875,0.7335; 1,1">
                                          <p:stCondLst>
                                            <p:cond delay="100"/>
                                          </p:stCondLst>
                                        </p:cTn>
                                        <p:tgtEl>
                                          <p:spTgt spid="23"/>
                                        </p:tgtEl>
                                        <p:attrNameLst>
                                          <p:attrName>ppt_y</p:attrName>
                                        </p:attrNameLst>
                                      </p:cBhvr>
                                      <p:tavLst>
                                        <p:tav tm="0" fmla="#ppt_y-sin(pi*$)/9">
                                          <p:val>
                                            <p:fltVal val="0"/>
                                          </p:val>
                                        </p:tav>
                                        <p:tav tm="100000">
                                          <p:val>
                                            <p:fltVal val="1"/>
                                          </p:val>
                                        </p:tav>
                                      </p:tavLst>
                                    </p:anim>
                                    <p:anim calcmode="lin" valueType="num">
                                      <p:cBhvr>
                                        <p:cTn id="189" dur="50" tmFilter="0, 0; 0.125,0.2665; 0.25,0.4; 0.375,0.465; 0.5,0.5;  0.625,0.535; 0.75,0.6; 0.875,0.7335; 1,1">
                                          <p:stCondLst>
                                            <p:cond delay="199"/>
                                          </p:stCondLst>
                                        </p:cTn>
                                        <p:tgtEl>
                                          <p:spTgt spid="23"/>
                                        </p:tgtEl>
                                        <p:attrNameLst>
                                          <p:attrName>ppt_y</p:attrName>
                                        </p:attrNameLst>
                                      </p:cBhvr>
                                      <p:tavLst>
                                        <p:tav tm="0" fmla="#ppt_y-sin(pi*$)/27">
                                          <p:val>
                                            <p:fltVal val="0"/>
                                          </p:val>
                                        </p:tav>
                                        <p:tav tm="100000">
                                          <p:val>
                                            <p:fltVal val="1"/>
                                          </p:val>
                                        </p:tav>
                                      </p:tavLst>
                                    </p:anim>
                                    <p:anim calcmode="lin" valueType="num">
                                      <p:cBhvr>
                                        <p:cTn id="190" dur="25" tmFilter="0, 0; 0.125,0.2665; 0.25,0.4; 0.375,0.465; 0.5,0.5;  0.625,0.535; 0.75,0.6; 0.875,0.7335; 1,1">
                                          <p:stCondLst>
                                            <p:cond delay="248"/>
                                          </p:stCondLst>
                                        </p:cTn>
                                        <p:tgtEl>
                                          <p:spTgt spid="23"/>
                                        </p:tgtEl>
                                        <p:attrNameLst>
                                          <p:attrName>ppt_y</p:attrName>
                                        </p:attrNameLst>
                                      </p:cBhvr>
                                      <p:tavLst>
                                        <p:tav tm="0" fmla="#ppt_y-sin(pi*$)/81">
                                          <p:val>
                                            <p:fltVal val="0"/>
                                          </p:val>
                                        </p:tav>
                                        <p:tav tm="100000">
                                          <p:val>
                                            <p:fltVal val="1"/>
                                          </p:val>
                                        </p:tav>
                                      </p:tavLst>
                                    </p:anim>
                                    <p:animScale>
                                      <p:cBhvr>
                                        <p:cTn id="191" dur="4">
                                          <p:stCondLst>
                                            <p:cond delay="98"/>
                                          </p:stCondLst>
                                        </p:cTn>
                                        <p:tgtEl>
                                          <p:spTgt spid="23"/>
                                        </p:tgtEl>
                                      </p:cBhvr>
                                      <p:to x="100000" y="60000"/>
                                    </p:animScale>
                                    <p:animScale>
                                      <p:cBhvr>
                                        <p:cTn id="192" dur="25" decel="50000">
                                          <p:stCondLst>
                                            <p:cond delay="101"/>
                                          </p:stCondLst>
                                        </p:cTn>
                                        <p:tgtEl>
                                          <p:spTgt spid="23"/>
                                        </p:tgtEl>
                                      </p:cBhvr>
                                      <p:to x="100000" y="100000"/>
                                    </p:animScale>
                                    <p:animScale>
                                      <p:cBhvr>
                                        <p:cTn id="193" dur="4">
                                          <p:stCondLst>
                                            <p:cond delay="197"/>
                                          </p:stCondLst>
                                        </p:cTn>
                                        <p:tgtEl>
                                          <p:spTgt spid="23"/>
                                        </p:tgtEl>
                                      </p:cBhvr>
                                      <p:to x="100000" y="80000"/>
                                    </p:animScale>
                                    <p:animScale>
                                      <p:cBhvr>
                                        <p:cTn id="194" dur="25" decel="50000">
                                          <p:stCondLst>
                                            <p:cond delay="201"/>
                                          </p:stCondLst>
                                        </p:cTn>
                                        <p:tgtEl>
                                          <p:spTgt spid="23"/>
                                        </p:tgtEl>
                                      </p:cBhvr>
                                      <p:to x="100000" y="100000"/>
                                    </p:animScale>
                                    <p:animScale>
                                      <p:cBhvr>
                                        <p:cTn id="195" dur="4">
                                          <p:stCondLst>
                                            <p:cond delay="246"/>
                                          </p:stCondLst>
                                        </p:cTn>
                                        <p:tgtEl>
                                          <p:spTgt spid="23"/>
                                        </p:tgtEl>
                                      </p:cBhvr>
                                      <p:to x="100000" y="90000"/>
                                    </p:animScale>
                                    <p:animScale>
                                      <p:cBhvr>
                                        <p:cTn id="196" dur="25" decel="50000">
                                          <p:stCondLst>
                                            <p:cond delay="250"/>
                                          </p:stCondLst>
                                        </p:cTn>
                                        <p:tgtEl>
                                          <p:spTgt spid="23"/>
                                        </p:tgtEl>
                                      </p:cBhvr>
                                      <p:to x="100000" y="100000"/>
                                    </p:animScale>
                                    <p:animScale>
                                      <p:cBhvr>
                                        <p:cTn id="197" dur="4">
                                          <p:stCondLst>
                                            <p:cond delay="271"/>
                                          </p:stCondLst>
                                        </p:cTn>
                                        <p:tgtEl>
                                          <p:spTgt spid="23"/>
                                        </p:tgtEl>
                                      </p:cBhvr>
                                      <p:to x="100000" y="95000"/>
                                    </p:animScale>
                                    <p:animScale>
                                      <p:cBhvr>
                                        <p:cTn id="198" dur="25" decel="50000">
                                          <p:stCondLst>
                                            <p:cond delay="275"/>
                                          </p:stCondLst>
                                        </p:cTn>
                                        <p:tgtEl>
                                          <p:spTgt spid="23"/>
                                        </p:tgtEl>
                                      </p:cBhvr>
                                      <p:to x="100000" y="100000"/>
                                    </p:animScale>
                                  </p:childTnLst>
                                </p:cTn>
                              </p:par>
                            </p:childTnLst>
                          </p:cTn>
                        </p:par>
                        <p:par>
                          <p:cTn id="199" fill="hold">
                            <p:stCondLst>
                              <p:cond delay="5500"/>
                            </p:stCondLst>
                            <p:childTnLst>
                              <p:par>
                                <p:cTn id="200" presetID="26" presetClass="entr" presetSubtype="0" fill="hold" grpId="0" nodeType="afterEffect">
                                  <p:stCondLst>
                                    <p:cond delay="0"/>
                                  </p:stCondLst>
                                  <p:childTnLst>
                                    <p:set>
                                      <p:cBhvr>
                                        <p:cTn id="201" dur="1" fill="hold">
                                          <p:stCondLst>
                                            <p:cond delay="0"/>
                                          </p:stCondLst>
                                        </p:cTn>
                                        <p:tgtEl>
                                          <p:spTgt spid="24"/>
                                        </p:tgtEl>
                                        <p:attrNameLst>
                                          <p:attrName>style.visibility</p:attrName>
                                        </p:attrNameLst>
                                      </p:cBhvr>
                                      <p:to>
                                        <p:strVal val="visible"/>
                                      </p:to>
                                    </p:set>
                                    <p:animEffect transition="in" filter="wipe(down)">
                                      <p:cBhvr>
                                        <p:cTn id="202" dur="87">
                                          <p:stCondLst>
                                            <p:cond delay="0"/>
                                          </p:stCondLst>
                                        </p:cTn>
                                        <p:tgtEl>
                                          <p:spTgt spid="24"/>
                                        </p:tgtEl>
                                      </p:cBhvr>
                                    </p:animEffect>
                                    <p:anim calcmode="lin" valueType="num">
                                      <p:cBhvr>
                                        <p:cTn id="203" dur="273"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4" dur="100"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05" dur="100" tmFilter="0, 0; 0.125,0.2665; 0.25,0.4; 0.375,0.465; 0.5,0.5;  0.625,0.535; 0.75,0.6; 0.875,0.7335; 1,1">
                                          <p:stCondLst>
                                            <p:cond delay="100"/>
                                          </p:stCondLst>
                                        </p:cTn>
                                        <p:tgtEl>
                                          <p:spTgt spid="24"/>
                                        </p:tgtEl>
                                        <p:attrNameLst>
                                          <p:attrName>ppt_y</p:attrName>
                                        </p:attrNameLst>
                                      </p:cBhvr>
                                      <p:tavLst>
                                        <p:tav tm="0" fmla="#ppt_y-sin(pi*$)/9">
                                          <p:val>
                                            <p:fltVal val="0"/>
                                          </p:val>
                                        </p:tav>
                                        <p:tav tm="100000">
                                          <p:val>
                                            <p:fltVal val="1"/>
                                          </p:val>
                                        </p:tav>
                                      </p:tavLst>
                                    </p:anim>
                                    <p:anim calcmode="lin" valueType="num">
                                      <p:cBhvr>
                                        <p:cTn id="206" dur="50" tmFilter="0, 0; 0.125,0.2665; 0.25,0.4; 0.375,0.465; 0.5,0.5;  0.625,0.535; 0.75,0.6; 0.875,0.7335; 1,1">
                                          <p:stCondLst>
                                            <p:cond delay="199"/>
                                          </p:stCondLst>
                                        </p:cTn>
                                        <p:tgtEl>
                                          <p:spTgt spid="24"/>
                                        </p:tgtEl>
                                        <p:attrNameLst>
                                          <p:attrName>ppt_y</p:attrName>
                                        </p:attrNameLst>
                                      </p:cBhvr>
                                      <p:tavLst>
                                        <p:tav tm="0" fmla="#ppt_y-sin(pi*$)/27">
                                          <p:val>
                                            <p:fltVal val="0"/>
                                          </p:val>
                                        </p:tav>
                                        <p:tav tm="100000">
                                          <p:val>
                                            <p:fltVal val="1"/>
                                          </p:val>
                                        </p:tav>
                                      </p:tavLst>
                                    </p:anim>
                                    <p:anim calcmode="lin" valueType="num">
                                      <p:cBhvr>
                                        <p:cTn id="207" dur="25" tmFilter="0, 0; 0.125,0.2665; 0.25,0.4; 0.375,0.465; 0.5,0.5;  0.625,0.535; 0.75,0.6; 0.875,0.7335; 1,1">
                                          <p:stCondLst>
                                            <p:cond delay="248"/>
                                          </p:stCondLst>
                                        </p:cTn>
                                        <p:tgtEl>
                                          <p:spTgt spid="24"/>
                                        </p:tgtEl>
                                        <p:attrNameLst>
                                          <p:attrName>ppt_y</p:attrName>
                                        </p:attrNameLst>
                                      </p:cBhvr>
                                      <p:tavLst>
                                        <p:tav tm="0" fmla="#ppt_y-sin(pi*$)/81">
                                          <p:val>
                                            <p:fltVal val="0"/>
                                          </p:val>
                                        </p:tav>
                                        <p:tav tm="100000">
                                          <p:val>
                                            <p:fltVal val="1"/>
                                          </p:val>
                                        </p:tav>
                                      </p:tavLst>
                                    </p:anim>
                                    <p:animScale>
                                      <p:cBhvr>
                                        <p:cTn id="208" dur="4">
                                          <p:stCondLst>
                                            <p:cond delay="98"/>
                                          </p:stCondLst>
                                        </p:cTn>
                                        <p:tgtEl>
                                          <p:spTgt spid="24"/>
                                        </p:tgtEl>
                                      </p:cBhvr>
                                      <p:to x="100000" y="60000"/>
                                    </p:animScale>
                                    <p:animScale>
                                      <p:cBhvr>
                                        <p:cTn id="209" dur="25" decel="50000">
                                          <p:stCondLst>
                                            <p:cond delay="101"/>
                                          </p:stCondLst>
                                        </p:cTn>
                                        <p:tgtEl>
                                          <p:spTgt spid="24"/>
                                        </p:tgtEl>
                                      </p:cBhvr>
                                      <p:to x="100000" y="100000"/>
                                    </p:animScale>
                                    <p:animScale>
                                      <p:cBhvr>
                                        <p:cTn id="210" dur="4">
                                          <p:stCondLst>
                                            <p:cond delay="197"/>
                                          </p:stCondLst>
                                        </p:cTn>
                                        <p:tgtEl>
                                          <p:spTgt spid="24"/>
                                        </p:tgtEl>
                                      </p:cBhvr>
                                      <p:to x="100000" y="80000"/>
                                    </p:animScale>
                                    <p:animScale>
                                      <p:cBhvr>
                                        <p:cTn id="211" dur="25" decel="50000">
                                          <p:stCondLst>
                                            <p:cond delay="201"/>
                                          </p:stCondLst>
                                        </p:cTn>
                                        <p:tgtEl>
                                          <p:spTgt spid="24"/>
                                        </p:tgtEl>
                                      </p:cBhvr>
                                      <p:to x="100000" y="100000"/>
                                    </p:animScale>
                                    <p:animScale>
                                      <p:cBhvr>
                                        <p:cTn id="212" dur="4">
                                          <p:stCondLst>
                                            <p:cond delay="246"/>
                                          </p:stCondLst>
                                        </p:cTn>
                                        <p:tgtEl>
                                          <p:spTgt spid="24"/>
                                        </p:tgtEl>
                                      </p:cBhvr>
                                      <p:to x="100000" y="90000"/>
                                    </p:animScale>
                                    <p:animScale>
                                      <p:cBhvr>
                                        <p:cTn id="213" dur="25" decel="50000">
                                          <p:stCondLst>
                                            <p:cond delay="250"/>
                                          </p:stCondLst>
                                        </p:cTn>
                                        <p:tgtEl>
                                          <p:spTgt spid="24"/>
                                        </p:tgtEl>
                                      </p:cBhvr>
                                      <p:to x="100000" y="100000"/>
                                    </p:animScale>
                                    <p:animScale>
                                      <p:cBhvr>
                                        <p:cTn id="214" dur="4">
                                          <p:stCondLst>
                                            <p:cond delay="271"/>
                                          </p:stCondLst>
                                        </p:cTn>
                                        <p:tgtEl>
                                          <p:spTgt spid="24"/>
                                        </p:tgtEl>
                                      </p:cBhvr>
                                      <p:to x="100000" y="95000"/>
                                    </p:animScale>
                                    <p:animScale>
                                      <p:cBhvr>
                                        <p:cTn id="215" dur="25" decel="50000">
                                          <p:stCondLst>
                                            <p:cond delay="275"/>
                                          </p:stCondLst>
                                        </p:cTn>
                                        <p:tgtEl>
                                          <p:spTgt spid="24"/>
                                        </p:tgtEl>
                                      </p:cBhvr>
                                      <p:to x="100000" y="100000"/>
                                    </p:animScale>
                                  </p:childTnLst>
                                </p:cTn>
                              </p:par>
                            </p:childTnLst>
                          </p:cTn>
                        </p:par>
                        <p:par>
                          <p:cTn id="216" fill="hold">
                            <p:stCondLst>
                              <p:cond delay="6000"/>
                            </p:stCondLst>
                            <p:childTnLst>
                              <p:par>
                                <p:cTn id="217" presetID="26" presetClass="entr" presetSubtype="0" fill="hold" nodeType="afterEffect">
                                  <p:stCondLst>
                                    <p:cond delay="0"/>
                                  </p:stCondLst>
                                  <p:childTnLst>
                                    <p:set>
                                      <p:cBhvr>
                                        <p:cTn id="218" dur="1" fill="hold">
                                          <p:stCondLst>
                                            <p:cond delay="0"/>
                                          </p:stCondLst>
                                        </p:cTn>
                                        <p:tgtEl>
                                          <p:spTgt spid="25"/>
                                        </p:tgtEl>
                                        <p:attrNameLst>
                                          <p:attrName>style.visibility</p:attrName>
                                        </p:attrNameLst>
                                      </p:cBhvr>
                                      <p:to>
                                        <p:strVal val="visible"/>
                                      </p:to>
                                    </p:set>
                                    <p:animEffect transition="in" filter="wipe(down)">
                                      <p:cBhvr>
                                        <p:cTn id="219" dur="87">
                                          <p:stCondLst>
                                            <p:cond delay="0"/>
                                          </p:stCondLst>
                                        </p:cTn>
                                        <p:tgtEl>
                                          <p:spTgt spid="25"/>
                                        </p:tgtEl>
                                      </p:cBhvr>
                                    </p:animEffect>
                                    <p:anim calcmode="lin" valueType="num">
                                      <p:cBhvr>
                                        <p:cTn id="220" dur="273"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21" dur="100"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22" dur="100" tmFilter="0, 0; 0.125,0.2665; 0.25,0.4; 0.375,0.465; 0.5,0.5;  0.625,0.535; 0.75,0.6; 0.875,0.7335; 1,1">
                                          <p:stCondLst>
                                            <p:cond delay="100"/>
                                          </p:stCondLst>
                                        </p:cTn>
                                        <p:tgtEl>
                                          <p:spTgt spid="25"/>
                                        </p:tgtEl>
                                        <p:attrNameLst>
                                          <p:attrName>ppt_y</p:attrName>
                                        </p:attrNameLst>
                                      </p:cBhvr>
                                      <p:tavLst>
                                        <p:tav tm="0" fmla="#ppt_y-sin(pi*$)/9">
                                          <p:val>
                                            <p:fltVal val="0"/>
                                          </p:val>
                                        </p:tav>
                                        <p:tav tm="100000">
                                          <p:val>
                                            <p:fltVal val="1"/>
                                          </p:val>
                                        </p:tav>
                                      </p:tavLst>
                                    </p:anim>
                                    <p:anim calcmode="lin" valueType="num">
                                      <p:cBhvr>
                                        <p:cTn id="223" dur="50" tmFilter="0, 0; 0.125,0.2665; 0.25,0.4; 0.375,0.465; 0.5,0.5;  0.625,0.535; 0.75,0.6; 0.875,0.7335; 1,1">
                                          <p:stCondLst>
                                            <p:cond delay="199"/>
                                          </p:stCondLst>
                                        </p:cTn>
                                        <p:tgtEl>
                                          <p:spTgt spid="25"/>
                                        </p:tgtEl>
                                        <p:attrNameLst>
                                          <p:attrName>ppt_y</p:attrName>
                                        </p:attrNameLst>
                                      </p:cBhvr>
                                      <p:tavLst>
                                        <p:tav tm="0" fmla="#ppt_y-sin(pi*$)/27">
                                          <p:val>
                                            <p:fltVal val="0"/>
                                          </p:val>
                                        </p:tav>
                                        <p:tav tm="100000">
                                          <p:val>
                                            <p:fltVal val="1"/>
                                          </p:val>
                                        </p:tav>
                                      </p:tavLst>
                                    </p:anim>
                                    <p:anim calcmode="lin" valueType="num">
                                      <p:cBhvr>
                                        <p:cTn id="224" dur="25" tmFilter="0, 0; 0.125,0.2665; 0.25,0.4; 0.375,0.465; 0.5,0.5;  0.625,0.535; 0.75,0.6; 0.875,0.7335; 1,1">
                                          <p:stCondLst>
                                            <p:cond delay="248"/>
                                          </p:stCondLst>
                                        </p:cTn>
                                        <p:tgtEl>
                                          <p:spTgt spid="25"/>
                                        </p:tgtEl>
                                        <p:attrNameLst>
                                          <p:attrName>ppt_y</p:attrName>
                                        </p:attrNameLst>
                                      </p:cBhvr>
                                      <p:tavLst>
                                        <p:tav tm="0" fmla="#ppt_y-sin(pi*$)/81">
                                          <p:val>
                                            <p:fltVal val="0"/>
                                          </p:val>
                                        </p:tav>
                                        <p:tav tm="100000">
                                          <p:val>
                                            <p:fltVal val="1"/>
                                          </p:val>
                                        </p:tav>
                                      </p:tavLst>
                                    </p:anim>
                                    <p:animScale>
                                      <p:cBhvr>
                                        <p:cTn id="225" dur="4">
                                          <p:stCondLst>
                                            <p:cond delay="98"/>
                                          </p:stCondLst>
                                        </p:cTn>
                                        <p:tgtEl>
                                          <p:spTgt spid="25"/>
                                        </p:tgtEl>
                                      </p:cBhvr>
                                      <p:to x="100000" y="60000"/>
                                    </p:animScale>
                                    <p:animScale>
                                      <p:cBhvr>
                                        <p:cTn id="226" dur="25" decel="50000">
                                          <p:stCondLst>
                                            <p:cond delay="101"/>
                                          </p:stCondLst>
                                        </p:cTn>
                                        <p:tgtEl>
                                          <p:spTgt spid="25"/>
                                        </p:tgtEl>
                                      </p:cBhvr>
                                      <p:to x="100000" y="100000"/>
                                    </p:animScale>
                                    <p:animScale>
                                      <p:cBhvr>
                                        <p:cTn id="227" dur="4">
                                          <p:stCondLst>
                                            <p:cond delay="197"/>
                                          </p:stCondLst>
                                        </p:cTn>
                                        <p:tgtEl>
                                          <p:spTgt spid="25"/>
                                        </p:tgtEl>
                                      </p:cBhvr>
                                      <p:to x="100000" y="80000"/>
                                    </p:animScale>
                                    <p:animScale>
                                      <p:cBhvr>
                                        <p:cTn id="228" dur="25" decel="50000">
                                          <p:stCondLst>
                                            <p:cond delay="201"/>
                                          </p:stCondLst>
                                        </p:cTn>
                                        <p:tgtEl>
                                          <p:spTgt spid="25"/>
                                        </p:tgtEl>
                                      </p:cBhvr>
                                      <p:to x="100000" y="100000"/>
                                    </p:animScale>
                                    <p:animScale>
                                      <p:cBhvr>
                                        <p:cTn id="229" dur="4">
                                          <p:stCondLst>
                                            <p:cond delay="246"/>
                                          </p:stCondLst>
                                        </p:cTn>
                                        <p:tgtEl>
                                          <p:spTgt spid="25"/>
                                        </p:tgtEl>
                                      </p:cBhvr>
                                      <p:to x="100000" y="90000"/>
                                    </p:animScale>
                                    <p:animScale>
                                      <p:cBhvr>
                                        <p:cTn id="230" dur="25" decel="50000">
                                          <p:stCondLst>
                                            <p:cond delay="250"/>
                                          </p:stCondLst>
                                        </p:cTn>
                                        <p:tgtEl>
                                          <p:spTgt spid="25"/>
                                        </p:tgtEl>
                                      </p:cBhvr>
                                      <p:to x="100000" y="100000"/>
                                    </p:animScale>
                                    <p:animScale>
                                      <p:cBhvr>
                                        <p:cTn id="231" dur="4">
                                          <p:stCondLst>
                                            <p:cond delay="271"/>
                                          </p:stCondLst>
                                        </p:cTn>
                                        <p:tgtEl>
                                          <p:spTgt spid="25"/>
                                        </p:tgtEl>
                                      </p:cBhvr>
                                      <p:to x="100000" y="95000"/>
                                    </p:animScale>
                                    <p:animScale>
                                      <p:cBhvr>
                                        <p:cTn id="232" dur="25" decel="50000">
                                          <p:stCondLst>
                                            <p:cond delay="275"/>
                                          </p:stCondLst>
                                        </p:cTn>
                                        <p:tgtEl>
                                          <p:spTgt spid="25"/>
                                        </p:tgtEl>
                                      </p:cBhvr>
                                      <p:to x="100000" y="100000"/>
                                    </p:animScale>
                                  </p:childTnLst>
                                </p:cTn>
                              </p:par>
                            </p:childTnLst>
                          </p:cTn>
                        </p:par>
                        <p:par>
                          <p:cTn id="233" fill="hold">
                            <p:stCondLst>
                              <p:cond delay="6500"/>
                            </p:stCondLst>
                            <p:childTnLst>
                              <p:par>
                                <p:cTn id="234" presetID="26" presetClass="entr" presetSubtype="0" fill="hold" grpId="0" nodeType="afterEffect">
                                  <p:stCondLst>
                                    <p:cond delay="0"/>
                                  </p:stCondLst>
                                  <p:childTnLst>
                                    <p:set>
                                      <p:cBhvr>
                                        <p:cTn id="235" dur="1" fill="hold">
                                          <p:stCondLst>
                                            <p:cond delay="0"/>
                                          </p:stCondLst>
                                        </p:cTn>
                                        <p:tgtEl>
                                          <p:spTgt spid="27"/>
                                        </p:tgtEl>
                                        <p:attrNameLst>
                                          <p:attrName>style.visibility</p:attrName>
                                        </p:attrNameLst>
                                      </p:cBhvr>
                                      <p:to>
                                        <p:strVal val="visible"/>
                                      </p:to>
                                    </p:set>
                                    <p:animEffect transition="in" filter="wipe(down)">
                                      <p:cBhvr>
                                        <p:cTn id="236" dur="87">
                                          <p:stCondLst>
                                            <p:cond delay="0"/>
                                          </p:stCondLst>
                                        </p:cTn>
                                        <p:tgtEl>
                                          <p:spTgt spid="27"/>
                                        </p:tgtEl>
                                      </p:cBhvr>
                                    </p:animEffect>
                                    <p:anim calcmode="lin" valueType="num">
                                      <p:cBhvr>
                                        <p:cTn id="237" dur="273"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38" dur="100"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39" dur="100" tmFilter="0, 0; 0.125,0.2665; 0.25,0.4; 0.375,0.465; 0.5,0.5;  0.625,0.535; 0.75,0.6; 0.875,0.7335; 1,1">
                                          <p:stCondLst>
                                            <p:cond delay="100"/>
                                          </p:stCondLst>
                                        </p:cTn>
                                        <p:tgtEl>
                                          <p:spTgt spid="27"/>
                                        </p:tgtEl>
                                        <p:attrNameLst>
                                          <p:attrName>ppt_y</p:attrName>
                                        </p:attrNameLst>
                                      </p:cBhvr>
                                      <p:tavLst>
                                        <p:tav tm="0" fmla="#ppt_y-sin(pi*$)/9">
                                          <p:val>
                                            <p:fltVal val="0"/>
                                          </p:val>
                                        </p:tav>
                                        <p:tav tm="100000">
                                          <p:val>
                                            <p:fltVal val="1"/>
                                          </p:val>
                                        </p:tav>
                                      </p:tavLst>
                                    </p:anim>
                                    <p:anim calcmode="lin" valueType="num">
                                      <p:cBhvr>
                                        <p:cTn id="240" dur="50" tmFilter="0, 0; 0.125,0.2665; 0.25,0.4; 0.375,0.465; 0.5,0.5;  0.625,0.535; 0.75,0.6; 0.875,0.7335; 1,1">
                                          <p:stCondLst>
                                            <p:cond delay="199"/>
                                          </p:stCondLst>
                                        </p:cTn>
                                        <p:tgtEl>
                                          <p:spTgt spid="27"/>
                                        </p:tgtEl>
                                        <p:attrNameLst>
                                          <p:attrName>ppt_y</p:attrName>
                                        </p:attrNameLst>
                                      </p:cBhvr>
                                      <p:tavLst>
                                        <p:tav tm="0" fmla="#ppt_y-sin(pi*$)/27">
                                          <p:val>
                                            <p:fltVal val="0"/>
                                          </p:val>
                                        </p:tav>
                                        <p:tav tm="100000">
                                          <p:val>
                                            <p:fltVal val="1"/>
                                          </p:val>
                                        </p:tav>
                                      </p:tavLst>
                                    </p:anim>
                                    <p:anim calcmode="lin" valueType="num">
                                      <p:cBhvr>
                                        <p:cTn id="241" dur="25" tmFilter="0, 0; 0.125,0.2665; 0.25,0.4; 0.375,0.465; 0.5,0.5;  0.625,0.535; 0.75,0.6; 0.875,0.7335; 1,1">
                                          <p:stCondLst>
                                            <p:cond delay="248"/>
                                          </p:stCondLst>
                                        </p:cTn>
                                        <p:tgtEl>
                                          <p:spTgt spid="27"/>
                                        </p:tgtEl>
                                        <p:attrNameLst>
                                          <p:attrName>ppt_y</p:attrName>
                                        </p:attrNameLst>
                                      </p:cBhvr>
                                      <p:tavLst>
                                        <p:tav tm="0" fmla="#ppt_y-sin(pi*$)/81">
                                          <p:val>
                                            <p:fltVal val="0"/>
                                          </p:val>
                                        </p:tav>
                                        <p:tav tm="100000">
                                          <p:val>
                                            <p:fltVal val="1"/>
                                          </p:val>
                                        </p:tav>
                                      </p:tavLst>
                                    </p:anim>
                                    <p:animScale>
                                      <p:cBhvr>
                                        <p:cTn id="242" dur="4">
                                          <p:stCondLst>
                                            <p:cond delay="98"/>
                                          </p:stCondLst>
                                        </p:cTn>
                                        <p:tgtEl>
                                          <p:spTgt spid="27"/>
                                        </p:tgtEl>
                                      </p:cBhvr>
                                      <p:to x="100000" y="60000"/>
                                    </p:animScale>
                                    <p:animScale>
                                      <p:cBhvr>
                                        <p:cTn id="243" dur="25" decel="50000">
                                          <p:stCondLst>
                                            <p:cond delay="101"/>
                                          </p:stCondLst>
                                        </p:cTn>
                                        <p:tgtEl>
                                          <p:spTgt spid="27"/>
                                        </p:tgtEl>
                                      </p:cBhvr>
                                      <p:to x="100000" y="100000"/>
                                    </p:animScale>
                                    <p:animScale>
                                      <p:cBhvr>
                                        <p:cTn id="244" dur="4">
                                          <p:stCondLst>
                                            <p:cond delay="197"/>
                                          </p:stCondLst>
                                        </p:cTn>
                                        <p:tgtEl>
                                          <p:spTgt spid="27"/>
                                        </p:tgtEl>
                                      </p:cBhvr>
                                      <p:to x="100000" y="80000"/>
                                    </p:animScale>
                                    <p:animScale>
                                      <p:cBhvr>
                                        <p:cTn id="245" dur="25" decel="50000">
                                          <p:stCondLst>
                                            <p:cond delay="201"/>
                                          </p:stCondLst>
                                        </p:cTn>
                                        <p:tgtEl>
                                          <p:spTgt spid="27"/>
                                        </p:tgtEl>
                                      </p:cBhvr>
                                      <p:to x="100000" y="100000"/>
                                    </p:animScale>
                                    <p:animScale>
                                      <p:cBhvr>
                                        <p:cTn id="246" dur="4">
                                          <p:stCondLst>
                                            <p:cond delay="246"/>
                                          </p:stCondLst>
                                        </p:cTn>
                                        <p:tgtEl>
                                          <p:spTgt spid="27"/>
                                        </p:tgtEl>
                                      </p:cBhvr>
                                      <p:to x="100000" y="90000"/>
                                    </p:animScale>
                                    <p:animScale>
                                      <p:cBhvr>
                                        <p:cTn id="247" dur="25" decel="50000">
                                          <p:stCondLst>
                                            <p:cond delay="250"/>
                                          </p:stCondLst>
                                        </p:cTn>
                                        <p:tgtEl>
                                          <p:spTgt spid="27"/>
                                        </p:tgtEl>
                                      </p:cBhvr>
                                      <p:to x="100000" y="100000"/>
                                    </p:animScale>
                                    <p:animScale>
                                      <p:cBhvr>
                                        <p:cTn id="248" dur="4">
                                          <p:stCondLst>
                                            <p:cond delay="271"/>
                                          </p:stCondLst>
                                        </p:cTn>
                                        <p:tgtEl>
                                          <p:spTgt spid="27"/>
                                        </p:tgtEl>
                                      </p:cBhvr>
                                      <p:to x="100000" y="95000"/>
                                    </p:animScale>
                                    <p:animScale>
                                      <p:cBhvr>
                                        <p:cTn id="249" dur="25" decel="50000">
                                          <p:stCondLst>
                                            <p:cond delay="275"/>
                                          </p:stCondLst>
                                        </p:cTn>
                                        <p:tgtEl>
                                          <p:spTgt spid="27"/>
                                        </p:tgtEl>
                                      </p:cBhvr>
                                      <p:to x="100000" y="100000"/>
                                    </p:animScale>
                                  </p:childTnLst>
                                </p:cTn>
                              </p:par>
                            </p:childTnLst>
                          </p:cTn>
                        </p:par>
                        <p:par>
                          <p:cTn id="250" fill="hold">
                            <p:stCondLst>
                              <p:cond delay="7000"/>
                            </p:stCondLst>
                            <p:childTnLst>
                              <p:par>
                                <p:cTn id="251" presetID="26" presetClass="entr" presetSubtype="0" fill="hold" grpId="0" nodeType="afterEffect">
                                  <p:stCondLst>
                                    <p:cond delay="0"/>
                                  </p:stCondLst>
                                  <p:childTnLst>
                                    <p:set>
                                      <p:cBhvr>
                                        <p:cTn id="252" dur="1" fill="hold">
                                          <p:stCondLst>
                                            <p:cond delay="0"/>
                                          </p:stCondLst>
                                        </p:cTn>
                                        <p:tgtEl>
                                          <p:spTgt spid="28"/>
                                        </p:tgtEl>
                                        <p:attrNameLst>
                                          <p:attrName>style.visibility</p:attrName>
                                        </p:attrNameLst>
                                      </p:cBhvr>
                                      <p:to>
                                        <p:strVal val="visible"/>
                                      </p:to>
                                    </p:set>
                                    <p:animEffect transition="in" filter="wipe(down)">
                                      <p:cBhvr>
                                        <p:cTn id="253" dur="87">
                                          <p:stCondLst>
                                            <p:cond delay="0"/>
                                          </p:stCondLst>
                                        </p:cTn>
                                        <p:tgtEl>
                                          <p:spTgt spid="28"/>
                                        </p:tgtEl>
                                      </p:cBhvr>
                                    </p:animEffect>
                                    <p:anim calcmode="lin" valueType="num">
                                      <p:cBhvr>
                                        <p:cTn id="254" dur="273"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55" dur="100"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56" dur="100" tmFilter="0, 0; 0.125,0.2665; 0.25,0.4; 0.375,0.465; 0.5,0.5;  0.625,0.535; 0.75,0.6; 0.875,0.7335; 1,1">
                                          <p:stCondLst>
                                            <p:cond delay="100"/>
                                          </p:stCondLst>
                                        </p:cTn>
                                        <p:tgtEl>
                                          <p:spTgt spid="28"/>
                                        </p:tgtEl>
                                        <p:attrNameLst>
                                          <p:attrName>ppt_y</p:attrName>
                                        </p:attrNameLst>
                                      </p:cBhvr>
                                      <p:tavLst>
                                        <p:tav tm="0" fmla="#ppt_y-sin(pi*$)/9">
                                          <p:val>
                                            <p:fltVal val="0"/>
                                          </p:val>
                                        </p:tav>
                                        <p:tav tm="100000">
                                          <p:val>
                                            <p:fltVal val="1"/>
                                          </p:val>
                                        </p:tav>
                                      </p:tavLst>
                                    </p:anim>
                                    <p:anim calcmode="lin" valueType="num">
                                      <p:cBhvr>
                                        <p:cTn id="257" dur="50" tmFilter="0, 0; 0.125,0.2665; 0.25,0.4; 0.375,0.465; 0.5,0.5;  0.625,0.535; 0.75,0.6; 0.875,0.7335; 1,1">
                                          <p:stCondLst>
                                            <p:cond delay="199"/>
                                          </p:stCondLst>
                                        </p:cTn>
                                        <p:tgtEl>
                                          <p:spTgt spid="28"/>
                                        </p:tgtEl>
                                        <p:attrNameLst>
                                          <p:attrName>ppt_y</p:attrName>
                                        </p:attrNameLst>
                                      </p:cBhvr>
                                      <p:tavLst>
                                        <p:tav tm="0" fmla="#ppt_y-sin(pi*$)/27">
                                          <p:val>
                                            <p:fltVal val="0"/>
                                          </p:val>
                                        </p:tav>
                                        <p:tav tm="100000">
                                          <p:val>
                                            <p:fltVal val="1"/>
                                          </p:val>
                                        </p:tav>
                                      </p:tavLst>
                                    </p:anim>
                                    <p:anim calcmode="lin" valueType="num">
                                      <p:cBhvr>
                                        <p:cTn id="258" dur="25" tmFilter="0, 0; 0.125,0.2665; 0.25,0.4; 0.375,0.465; 0.5,0.5;  0.625,0.535; 0.75,0.6; 0.875,0.7335; 1,1">
                                          <p:stCondLst>
                                            <p:cond delay="248"/>
                                          </p:stCondLst>
                                        </p:cTn>
                                        <p:tgtEl>
                                          <p:spTgt spid="28"/>
                                        </p:tgtEl>
                                        <p:attrNameLst>
                                          <p:attrName>ppt_y</p:attrName>
                                        </p:attrNameLst>
                                      </p:cBhvr>
                                      <p:tavLst>
                                        <p:tav tm="0" fmla="#ppt_y-sin(pi*$)/81">
                                          <p:val>
                                            <p:fltVal val="0"/>
                                          </p:val>
                                        </p:tav>
                                        <p:tav tm="100000">
                                          <p:val>
                                            <p:fltVal val="1"/>
                                          </p:val>
                                        </p:tav>
                                      </p:tavLst>
                                    </p:anim>
                                    <p:animScale>
                                      <p:cBhvr>
                                        <p:cTn id="259" dur="4">
                                          <p:stCondLst>
                                            <p:cond delay="98"/>
                                          </p:stCondLst>
                                        </p:cTn>
                                        <p:tgtEl>
                                          <p:spTgt spid="28"/>
                                        </p:tgtEl>
                                      </p:cBhvr>
                                      <p:to x="100000" y="60000"/>
                                    </p:animScale>
                                    <p:animScale>
                                      <p:cBhvr>
                                        <p:cTn id="260" dur="25" decel="50000">
                                          <p:stCondLst>
                                            <p:cond delay="101"/>
                                          </p:stCondLst>
                                        </p:cTn>
                                        <p:tgtEl>
                                          <p:spTgt spid="28"/>
                                        </p:tgtEl>
                                      </p:cBhvr>
                                      <p:to x="100000" y="100000"/>
                                    </p:animScale>
                                    <p:animScale>
                                      <p:cBhvr>
                                        <p:cTn id="261" dur="4">
                                          <p:stCondLst>
                                            <p:cond delay="197"/>
                                          </p:stCondLst>
                                        </p:cTn>
                                        <p:tgtEl>
                                          <p:spTgt spid="28"/>
                                        </p:tgtEl>
                                      </p:cBhvr>
                                      <p:to x="100000" y="80000"/>
                                    </p:animScale>
                                    <p:animScale>
                                      <p:cBhvr>
                                        <p:cTn id="262" dur="25" decel="50000">
                                          <p:stCondLst>
                                            <p:cond delay="201"/>
                                          </p:stCondLst>
                                        </p:cTn>
                                        <p:tgtEl>
                                          <p:spTgt spid="28"/>
                                        </p:tgtEl>
                                      </p:cBhvr>
                                      <p:to x="100000" y="100000"/>
                                    </p:animScale>
                                    <p:animScale>
                                      <p:cBhvr>
                                        <p:cTn id="263" dur="4">
                                          <p:stCondLst>
                                            <p:cond delay="246"/>
                                          </p:stCondLst>
                                        </p:cTn>
                                        <p:tgtEl>
                                          <p:spTgt spid="28"/>
                                        </p:tgtEl>
                                      </p:cBhvr>
                                      <p:to x="100000" y="90000"/>
                                    </p:animScale>
                                    <p:animScale>
                                      <p:cBhvr>
                                        <p:cTn id="264" dur="25" decel="50000">
                                          <p:stCondLst>
                                            <p:cond delay="250"/>
                                          </p:stCondLst>
                                        </p:cTn>
                                        <p:tgtEl>
                                          <p:spTgt spid="28"/>
                                        </p:tgtEl>
                                      </p:cBhvr>
                                      <p:to x="100000" y="100000"/>
                                    </p:animScale>
                                    <p:animScale>
                                      <p:cBhvr>
                                        <p:cTn id="265" dur="4">
                                          <p:stCondLst>
                                            <p:cond delay="271"/>
                                          </p:stCondLst>
                                        </p:cTn>
                                        <p:tgtEl>
                                          <p:spTgt spid="28"/>
                                        </p:tgtEl>
                                      </p:cBhvr>
                                      <p:to x="100000" y="95000"/>
                                    </p:animScale>
                                    <p:animScale>
                                      <p:cBhvr>
                                        <p:cTn id="266" dur="25" decel="50000">
                                          <p:stCondLst>
                                            <p:cond delay="275"/>
                                          </p:stCondLst>
                                        </p:cTn>
                                        <p:tgtEl>
                                          <p:spTgt spid="28"/>
                                        </p:tgtEl>
                                      </p:cBhvr>
                                      <p:to x="100000" y="100000"/>
                                    </p:animScale>
                                  </p:childTnLst>
                                </p:cTn>
                              </p:par>
                            </p:childTnLst>
                          </p:cTn>
                        </p:par>
                        <p:par>
                          <p:cTn id="267" fill="hold">
                            <p:stCondLst>
                              <p:cond delay="7500"/>
                            </p:stCondLst>
                            <p:childTnLst>
                              <p:par>
                                <p:cTn id="268" presetID="26" presetClass="entr" presetSubtype="0" fill="hold" grpId="0" nodeType="afterEffect">
                                  <p:stCondLst>
                                    <p:cond delay="0"/>
                                  </p:stCondLst>
                                  <p:childTnLst>
                                    <p:set>
                                      <p:cBhvr>
                                        <p:cTn id="269" dur="1" fill="hold">
                                          <p:stCondLst>
                                            <p:cond delay="0"/>
                                          </p:stCondLst>
                                        </p:cTn>
                                        <p:tgtEl>
                                          <p:spTgt spid="29"/>
                                        </p:tgtEl>
                                        <p:attrNameLst>
                                          <p:attrName>style.visibility</p:attrName>
                                        </p:attrNameLst>
                                      </p:cBhvr>
                                      <p:to>
                                        <p:strVal val="visible"/>
                                      </p:to>
                                    </p:set>
                                    <p:animEffect transition="in" filter="wipe(down)">
                                      <p:cBhvr>
                                        <p:cTn id="270" dur="87">
                                          <p:stCondLst>
                                            <p:cond delay="0"/>
                                          </p:stCondLst>
                                        </p:cTn>
                                        <p:tgtEl>
                                          <p:spTgt spid="29"/>
                                        </p:tgtEl>
                                      </p:cBhvr>
                                    </p:animEffect>
                                    <p:anim calcmode="lin" valueType="num">
                                      <p:cBhvr>
                                        <p:cTn id="271" dur="273"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72" dur="100"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73" dur="100" tmFilter="0, 0; 0.125,0.2665; 0.25,0.4; 0.375,0.465; 0.5,0.5;  0.625,0.535; 0.75,0.6; 0.875,0.7335; 1,1">
                                          <p:stCondLst>
                                            <p:cond delay="100"/>
                                          </p:stCondLst>
                                        </p:cTn>
                                        <p:tgtEl>
                                          <p:spTgt spid="29"/>
                                        </p:tgtEl>
                                        <p:attrNameLst>
                                          <p:attrName>ppt_y</p:attrName>
                                        </p:attrNameLst>
                                      </p:cBhvr>
                                      <p:tavLst>
                                        <p:tav tm="0" fmla="#ppt_y-sin(pi*$)/9">
                                          <p:val>
                                            <p:fltVal val="0"/>
                                          </p:val>
                                        </p:tav>
                                        <p:tav tm="100000">
                                          <p:val>
                                            <p:fltVal val="1"/>
                                          </p:val>
                                        </p:tav>
                                      </p:tavLst>
                                    </p:anim>
                                    <p:anim calcmode="lin" valueType="num">
                                      <p:cBhvr>
                                        <p:cTn id="274" dur="50" tmFilter="0, 0; 0.125,0.2665; 0.25,0.4; 0.375,0.465; 0.5,0.5;  0.625,0.535; 0.75,0.6; 0.875,0.7335; 1,1">
                                          <p:stCondLst>
                                            <p:cond delay="199"/>
                                          </p:stCondLst>
                                        </p:cTn>
                                        <p:tgtEl>
                                          <p:spTgt spid="29"/>
                                        </p:tgtEl>
                                        <p:attrNameLst>
                                          <p:attrName>ppt_y</p:attrName>
                                        </p:attrNameLst>
                                      </p:cBhvr>
                                      <p:tavLst>
                                        <p:tav tm="0" fmla="#ppt_y-sin(pi*$)/27">
                                          <p:val>
                                            <p:fltVal val="0"/>
                                          </p:val>
                                        </p:tav>
                                        <p:tav tm="100000">
                                          <p:val>
                                            <p:fltVal val="1"/>
                                          </p:val>
                                        </p:tav>
                                      </p:tavLst>
                                    </p:anim>
                                    <p:anim calcmode="lin" valueType="num">
                                      <p:cBhvr>
                                        <p:cTn id="275" dur="25" tmFilter="0, 0; 0.125,0.2665; 0.25,0.4; 0.375,0.465; 0.5,0.5;  0.625,0.535; 0.75,0.6; 0.875,0.7335; 1,1">
                                          <p:stCondLst>
                                            <p:cond delay="248"/>
                                          </p:stCondLst>
                                        </p:cTn>
                                        <p:tgtEl>
                                          <p:spTgt spid="29"/>
                                        </p:tgtEl>
                                        <p:attrNameLst>
                                          <p:attrName>ppt_y</p:attrName>
                                        </p:attrNameLst>
                                      </p:cBhvr>
                                      <p:tavLst>
                                        <p:tav tm="0" fmla="#ppt_y-sin(pi*$)/81">
                                          <p:val>
                                            <p:fltVal val="0"/>
                                          </p:val>
                                        </p:tav>
                                        <p:tav tm="100000">
                                          <p:val>
                                            <p:fltVal val="1"/>
                                          </p:val>
                                        </p:tav>
                                      </p:tavLst>
                                    </p:anim>
                                    <p:animScale>
                                      <p:cBhvr>
                                        <p:cTn id="276" dur="4">
                                          <p:stCondLst>
                                            <p:cond delay="98"/>
                                          </p:stCondLst>
                                        </p:cTn>
                                        <p:tgtEl>
                                          <p:spTgt spid="29"/>
                                        </p:tgtEl>
                                      </p:cBhvr>
                                      <p:to x="100000" y="60000"/>
                                    </p:animScale>
                                    <p:animScale>
                                      <p:cBhvr>
                                        <p:cTn id="277" dur="25" decel="50000">
                                          <p:stCondLst>
                                            <p:cond delay="101"/>
                                          </p:stCondLst>
                                        </p:cTn>
                                        <p:tgtEl>
                                          <p:spTgt spid="29"/>
                                        </p:tgtEl>
                                      </p:cBhvr>
                                      <p:to x="100000" y="100000"/>
                                    </p:animScale>
                                    <p:animScale>
                                      <p:cBhvr>
                                        <p:cTn id="278" dur="4">
                                          <p:stCondLst>
                                            <p:cond delay="197"/>
                                          </p:stCondLst>
                                        </p:cTn>
                                        <p:tgtEl>
                                          <p:spTgt spid="29"/>
                                        </p:tgtEl>
                                      </p:cBhvr>
                                      <p:to x="100000" y="80000"/>
                                    </p:animScale>
                                    <p:animScale>
                                      <p:cBhvr>
                                        <p:cTn id="279" dur="25" decel="50000">
                                          <p:stCondLst>
                                            <p:cond delay="201"/>
                                          </p:stCondLst>
                                        </p:cTn>
                                        <p:tgtEl>
                                          <p:spTgt spid="29"/>
                                        </p:tgtEl>
                                      </p:cBhvr>
                                      <p:to x="100000" y="100000"/>
                                    </p:animScale>
                                    <p:animScale>
                                      <p:cBhvr>
                                        <p:cTn id="280" dur="4">
                                          <p:stCondLst>
                                            <p:cond delay="246"/>
                                          </p:stCondLst>
                                        </p:cTn>
                                        <p:tgtEl>
                                          <p:spTgt spid="29"/>
                                        </p:tgtEl>
                                      </p:cBhvr>
                                      <p:to x="100000" y="90000"/>
                                    </p:animScale>
                                    <p:animScale>
                                      <p:cBhvr>
                                        <p:cTn id="281" dur="25" decel="50000">
                                          <p:stCondLst>
                                            <p:cond delay="250"/>
                                          </p:stCondLst>
                                        </p:cTn>
                                        <p:tgtEl>
                                          <p:spTgt spid="29"/>
                                        </p:tgtEl>
                                      </p:cBhvr>
                                      <p:to x="100000" y="100000"/>
                                    </p:animScale>
                                    <p:animScale>
                                      <p:cBhvr>
                                        <p:cTn id="282" dur="4">
                                          <p:stCondLst>
                                            <p:cond delay="271"/>
                                          </p:stCondLst>
                                        </p:cTn>
                                        <p:tgtEl>
                                          <p:spTgt spid="29"/>
                                        </p:tgtEl>
                                      </p:cBhvr>
                                      <p:to x="100000" y="95000"/>
                                    </p:animScale>
                                    <p:animScale>
                                      <p:cBhvr>
                                        <p:cTn id="283" dur="25" decel="50000">
                                          <p:stCondLst>
                                            <p:cond delay="275"/>
                                          </p:stCondLst>
                                        </p:cTn>
                                        <p:tgtEl>
                                          <p:spTgt spid="29"/>
                                        </p:tgtEl>
                                      </p:cBhvr>
                                      <p:to x="100000" y="100000"/>
                                    </p:animScale>
                                  </p:childTnLst>
                                </p:cTn>
                              </p:par>
                            </p:childTnLst>
                          </p:cTn>
                        </p:par>
                        <p:par>
                          <p:cTn id="284" fill="hold">
                            <p:stCondLst>
                              <p:cond delay="8000"/>
                            </p:stCondLst>
                            <p:childTnLst>
                              <p:par>
                                <p:cTn id="285" presetID="26" presetClass="entr" presetSubtype="0" fill="hold" grpId="0" nodeType="afterEffect">
                                  <p:stCondLst>
                                    <p:cond delay="0"/>
                                  </p:stCondLst>
                                  <p:childTnLst>
                                    <p:set>
                                      <p:cBhvr>
                                        <p:cTn id="286" dur="1" fill="hold">
                                          <p:stCondLst>
                                            <p:cond delay="0"/>
                                          </p:stCondLst>
                                        </p:cTn>
                                        <p:tgtEl>
                                          <p:spTgt spid="30"/>
                                        </p:tgtEl>
                                        <p:attrNameLst>
                                          <p:attrName>style.visibility</p:attrName>
                                        </p:attrNameLst>
                                      </p:cBhvr>
                                      <p:to>
                                        <p:strVal val="visible"/>
                                      </p:to>
                                    </p:set>
                                    <p:animEffect transition="in" filter="wipe(down)">
                                      <p:cBhvr>
                                        <p:cTn id="287" dur="87">
                                          <p:stCondLst>
                                            <p:cond delay="0"/>
                                          </p:stCondLst>
                                        </p:cTn>
                                        <p:tgtEl>
                                          <p:spTgt spid="30"/>
                                        </p:tgtEl>
                                      </p:cBhvr>
                                    </p:animEffect>
                                    <p:anim calcmode="lin" valueType="num">
                                      <p:cBhvr>
                                        <p:cTn id="288" dur="273"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89" dur="100"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90" dur="100" tmFilter="0, 0; 0.125,0.2665; 0.25,0.4; 0.375,0.465; 0.5,0.5;  0.625,0.535; 0.75,0.6; 0.875,0.7335; 1,1">
                                          <p:stCondLst>
                                            <p:cond delay="100"/>
                                          </p:stCondLst>
                                        </p:cTn>
                                        <p:tgtEl>
                                          <p:spTgt spid="30"/>
                                        </p:tgtEl>
                                        <p:attrNameLst>
                                          <p:attrName>ppt_y</p:attrName>
                                        </p:attrNameLst>
                                      </p:cBhvr>
                                      <p:tavLst>
                                        <p:tav tm="0" fmla="#ppt_y-sin(pi*$)/9">
                                          <p:val>
                                            <p:fltVal val="0"/>
                                          </p:val>
                                        </p:tav>
                                        <p:tav tm="100000">
                                          <p:val>
                                            <p:fltVal val="1"/>
                                          </p:val>
                                        </p:tav>
                                      </p:tavLst>
                                    </p:anim>
                                    <p:anim calcmode="lin" valueType="num">
                                      <p:cBhvr>
                                        <p:cTn id="291" dur="50" tmFilter="0, 0; 0.125,0.2665; 0.25,0.4; 0.375,0.465; 0.5,0.5;  0.625,0.535; 0.75,0.6; 0.875,0.7335; 1,1">
                                          <p:stCondLst>
                                            <p:cond delay="199"/>
                                          </p:stCondLst>
                                        </p:cTn>
                                        <p:tgtEl>
                                          <p:spTgt spid="30"/>
                                        </p:tgtEl>
                                        <p:attrNameLst>
                                          <p:attrName>ppt_y</p:attrName>
                                        </p:attrNameLst>
                                      </p:cBhvr>
                                      <p:tavLst>
                                        <p:tav tm="0" fmla="#ppt_y-sin(pi*$)/27">
                                          <p:val>
                                            <p:fltVal val="0"/>
                                          </p:val>
                                        </p:tav>
                                        <p:tav tm="100000">
                                          <p:val>
                                            <p:fltVal val="1"/>
                                          </p:val>
                                        </p:tav>
                                      </p:tavLst>
                                    </p:anim>
                                    <p:anim calcmode="lin" valueType="num">
                                      <p:cBhvr>
                                        <p:cTn id="292" dur="25" tmFilter="0, 0; 0.125,0.2665; 0.25,0.4; 0.375,0.465; 0.5,0.5;  0.625,0.535; 0.75,0.6; 0.875,0.7335; 1,1">
                                          <p:stCondLst>
                                            <p:cond delay="248"/>
                                          </p:stCondLst>
                                        </p:cTn>
                                        <p:tgtEl>
                                          <p:spTgt spid="30"/>
                                        </p:tgtEl>
                                        <p:attrNameLst>
                                          <p:attrName>ppt_y</p:attrName>
                                        </p:attrNameLst>
                                      </p:cBhvr>
                                      <p:tavLst>
                                        <p:tav tm="0" fmla="#ppt_y-sin(pi*$)/81">
                                          <p:val>
                                            <p:fltVal val="0"/>
                                          </p:val>
                                        </p:tav>
                                        <p:tav tm="100000">
                                          <p:val>
                                            <p:fltVal val="1"/>
                                          </p:val>
                                        </p:tav>
                                      </p:tavLst>
                                    </p:anim>
                                    <p:animScale>
                                      <p:cBhvr>
                                        <p:cTn id="293" dur="4">
                                          <p:stCondLst>
                                            <p:cond delay="98"/>
                                          </p:stCondLst>
                                        </p:cTn>
                                        <p:tgtEl>
                                          <p:spTgt spid="30"/>
                                        </p:tgtEl>
                                      </p:cBhvr>
                                      <p:to x="100000" y="60000"/>
                                    </p:animScale>
                                    <p:animScale>
                                      <p:cBhvr>
                                        <p:cTn id="294" dur="25" decel="50000">
                                          <p:stCondLst>
                                            <p:cond delay="101"/>
                                          </p:stCondLst>
                                        </p:cTn>
                                        <p:tgtEl>
                                          <p:spTgt spid="30"/>
                                        </p:tgtEl>
                                      </p:cBhvr>
                                      <p:to x="100000" y="100000"/>
                                    </p:animScale>
                                    <p:animScale>
                                      <p:cBhvr>
                                        <p:cTn id="295" dur="4">
                                          <p:stCondLst>
                                            <p:cond delay="197"/>
                                          </p:stCondLst>
                                        </p:cTn>
                                        <p:tgtEl>
                                          <p:spTgt spid="30"/>
                                        </p:tgtEl>
                                      </p:cBhvr>
                                      <p:to x="100000" y="80000"/>
                                    </p:animScale>
                                    <p:animScale>
                                      <p:cBhvr>
                                        <p:cTn id="296" dur="25" decel="50000">
                                          <p:stCondLst>
                                            <p:cond delay="201"/>
                                          </p:stCondLst>
                                        </p:cTn>
                                        <p:tgtEl>
                                          <p:spTgt spid="30"/>
                                        </p:tgtEl>
                                      </p:cBhvr>
                                      <p:to x="100000" y="100000"/>
                                    </p:animScale>
                                    <p:animScale>
                                      <p:cBhvr>
                                        <p:cTn id="297" dur="4">
                                          <p:stCondLst>
                                            <p:cond delay="246"/>
                                          </p:stCondLst>
                                        </p:cTn>
                                        <p:tgtEl>
                                          <p:spTgt spid="30"/>
                                        </p:tgtEl>
                                      </p:cBhvr>
                                      <p:to x="100000" y="90000"/>
                                    </p:animScale>
                                    <p:animScale>
                                      <p:cBhvr>
                                        <p:cTn id="298" dur="25" decel="50000">
                                          <p:stCondLst>
                                            <p:cond delay="250"/>
                                          </p:stCondLst>
                                        </p:cTn>
                                        <p:tgtEl>
                                          <p:spTgt spid="30"/>
                                        </p:tgtEl>
                                      </p:cBhvr>
                                      <p:to x="100000" y="100000"/>
                                    </p:animScale>
                                    <p:animScale>
                                      <p:cBhvr>
                                        <p:cTn id="299" dur="4">
                                          <p:stCondLst>
                                            <p:cond delay="271"/>
                                          </p:stCondLst>
                                        </p:cTn>
                                        <p:tgtEl>
                                          <p:spTgt spid="30"/>
                                        </p:tgtEl>
                                      </p:cBhvr>
                                      <p:to x="100000" y="95000"/>
                                    </p:animScale>
                                    <p:animScale>
                                      <p:cBhvr>
                                        <p:cTn id="300" dur="25" decel="50000">
                                          <p:stCondLst>
                                            <p:cond delay="275"/>
                                          </p:stCondLst>
                                        </p:cTn>
                                        <p:tgtEl>
                                          <p:spTgt spid="30"/>
                                        </p:tgtEl>
                                      </p:cBhvr>
                                      <p:to x="100000" y="100000"/>
                                    </p:animScale>
                                  </p:childTnLst>
                                </p:cTn>
                              </p:par>
                            </p:childTnLst>
                          </p:cTn>
                        </p:par>
                        <p:par>
                          <p:cTn id="301" fill="hold">
                            <p:stCondLst>
                              <p:cond delay="8500"/>
                            </p:stCondLst>
                            <p:childTnLst>
                              <p:par>
                                <p:cTn id="302" presetID="26" presetClass="entr" presetSubtype="0" fill="hold" grpId="0" nodeType="afterEffect">
                                  <p:stCondLst>
                                    <p:cond delay="0"/>
                                  </p:stCondLst>
                                  <p:childTnLst>
                                    <p:set>
                                      <p:cBhvr>
                                        <p:cTn id="303" dur="1" fill="hold">
                                          <p:stCondLst>
                                            <p:cond delay="0"/>
                                          </p:stCondLst>
                                        </p:cTn>
                                        <p:tgtEl>
                                          <p:spTgt spid="31"/>
                                        </p:tgtEl>
                                        <p:attrNameLst>
                                          <p:attrName>style.visibility</p:attrName>
                                        </p:attrNameLst>
                                      </p:cBhvr>
                                      <p:to>
                                        <p:strVal val="visible"/>
                                      </p:to>
                                    </p:set>
                                    <p:animEffect transition="in" filter="wipe(down)">
                                      <p:cBhvr>
                                        <p:cTn id="304" dur="87">
                                          <p:stCondLst>
                                            <p:cond delay="0"/>
                                          </p:stCondLst>
                                        </p:cTn>
                                        <p:tgtEl>
                                          <p:spTgt spid="31"/>
                                        </p:tgtEl>
                                      </p:cBhvr>
                                    </p:animEffect>
                                    <p:anim calcmode="lin" valueType="num">
                                      <p:cBhvr>
                                        <p:cTn id="305" dur="273"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306" dur="100"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307" dur="100" tmFilter="0, 0; 0.125,0.2665; 0.25,0.4; 0.375,0.465; 0.5,0.5;  0.625,0.535; 0.75,0.6; 0.875,0.7335; 1,1">
                                          <p:stCondLst>
                                            <p:cond delay="100"/>
                                          </p:stCondLst>
                                        </p:cTn>
                                        <p:tgtEl>
                                          <p:spTgt spid="31"/>
                                        </p:tgtEl>
                                        <p:attrNameLst>
                                          <p:attrName>ppt_y</p:attrName>
                                        </p:attrNameLst>
                                      </p:cBhvr>
                                      <p:tavLst>
                                        <p:tav tm="0" fmla="#ppt_y-sin(pi*$)/9">
                                          <p:val>
                                            <p:fltVal val="0"/>
                                          </p:val>
                                        </p:tav>
                                        <p:tav tm="100000">
                                          <p:val>
                                            <p:fltVal val="1"/>
                                          </p:val>
                                        </p:tav>
                                      </p:tavLst>
                                    </p:anim>
                                    <p:anim calcmode="lin" valueType="num">
                                      <p:cBhvr>
                                        <p:cTn id="308" dur="50" tmFilter="0, 0; 0.125,0.2665; 0.25,0.4; 0.375,0.465; 0.5,0.5;  0.625,0.535; 0.75,0.6; 0.875,0.7335; 1,1">
                                          <p:stCondLst>
                                            <p:cond delay="199"/>
                                          </p:stCondLst>
                                        </p:cTn>
                                        <p:tgtEl>
                                          <p:spTgt spid="31"/>
                                        </p:tgtEl>
                                        <p:attrNameLst>
                                          <p:attrName>ppt_y</p:attrName>
                                        </p:attrNameLst>
                                      </p:cBhvr>
                                      <p:tavLst>
                                        <p:tav tm="0" fmla="#ppt_y-sin(pi*$)/27">
                                          <p:val>
                                            <p:fltVal val="0"/>
                                          </p:val>
                                        </p:tav>
                                        <p:tav tm="100000">
                                          <p:val>
                                            <p:fltVal val="1"/>
                                          </p:val>
                                        </p:tav>
                                      </p:tavLst>
                                    </p:anim>
                                    <p:anim calcmode="lin" valueType="num">
                                      <p:cBhvr>
                                        <p:cTn id="309" dur="25" tmFilter="0, 0; 0.125,0.2665; 0.25,0.4; 0.375,0.465; 0.5,0.5;  0.625,0.535; 0.75,0.6; 0.875,0.7335; 1,1">
                                          <p:stCondLst>
                                            <p:cond delay="248"/>
                                          </p:stCondLst>
                                        </p:cTn>
                                        <p:tgtEl>
                                          <p:spTgt spid="31"/>
                                        </p:tgtEl>
                                        <p:attrNameLst>
                                          <p:attrName>ppt_y</p:attrName>
                                        </p:attrNameLst>
                                      </p:cBhvr>
                                      <p:tavLst>
                                        <p:tav tm="0" fmla="#ppt_y-sin(pi*$)/81">
                                          <p:val>
                                            <p:fltVal val="0"/>
                                          </p:val>
                                        </p:tav>
                                        <p:tav tm="100000">
                                          <p:val>
                                            <p:fltVal val="1"/>
                                          </p:val>
                                        </p:tav>
                                      </p:tavLst>
                                    </p:anim>
                                    <p:animScale>
                                      <p:cBhvr>
                                        <p:cTn id="310" dur="4">
                                          <p:stCondLst>
                                            <p:cond delay="98"/>
                                          </p:stCondLst>
                                        </p:cTn>
                                        <p:tgtEl>
                                          <p:spTgt spid="31"/>
                                        </p:tgtEl>
                                      </p:cBhvr>
                                      <p:to x="100000" y="60000"/>
                                    </p:animScale>
                                    <p:animScale>
                                      <p:cBhvr>
                                        <p:cTn id="311" dur="25" decel="50000">
                                          <p:stCondLst>
                                            <p:cond delay="101"/>
                                          </p:stCondLst>
                                        </p:cTn>
                                        <p:tgtEl>
                                          <p:spTgt spid="31"/>
                                        </p:tgtEl>
                                      </p:cBhvr>
                                      <p:to x="100000" y="100000"/>
                                    </p:animScale>
                                    <p:animScale>
                                      <p:cBhvr>
                                        <p:cTn id="312" dur="4">
                                          <p:stCondLst>
                                            <p:cond delay="197"/>
                                          </p:stCondLst>
                                        </p:cTn>
                                        <p:tgtEl>
                                          <p:spTgt spid="31"/>
                                        </p:tgtEl>
                                      </p:cBhvr>
                                      <p:to x="100000" y="80000"/>
                                    </p:animScale>
                                    <p:animScale>
                                      <p:cBhvr>
                                        <p:cTn id="313" dur="25" decel="50000">
                                          <p:stCondLst>
                                            <p:cond delay="201"/>
                                          </p:stCondLst>
                                        </p:cTn>
                                        <p:tgtEl>
                                          <p:spTgt spid="31"/>
                                        </p:tgtEl>
                                      </p:cBhvr>
                                      <p:to x="100000" y="100000"/>
                                    </p:animScale>
                                    <p:animScale>
                                      <p:cBhvr>
                                        <p:cTn id="314" dur="4">
                                          <p:stCondLst>
                                            <p:cond delay="246"/>
                                          </p:stCondLst>
                                        </p:cTn>
                                        <p:tgtEl>
                                          <p:spTgt spid="31"/>
                                        </p:tgtEl>
                                      </p:cBhvr>
                                      <p:to x="100000" y="90000"/>
                                    </p:animScale>
                                    <p:animScale>
                                      <p:cBhvr>
                                        <p:cTn id="315" dur="25" decel="50000">
                                          <p:stCondLst>
                                            <p:cond delay="250"/>
                                          </p:stCondLst>
                                        </p:cTn>
                                        <p:tgtEl>
                                          <p:spTgt spid="31"/>
                                        </p:tgtEl>
                                      </p:cBhvr>
                                      <p:to x="100000" y="100000"/>
                                    </p:animScale>
                                    <p:animScale>
                                      <p:cBhvr>
                                        <p:cTn id="316" dur="4">
                                          <p:stCondLst>
                                            <p:cond delay="271"/>
                                          </p:stCondLst>
                                        </p:cTn>
                                        <p:tgtEl>
                                          <p:spTgt spid="31"/>
                                        </p:tgtEl>
                                      </p:cBhvr>
                                      <p:to x="100000" y="95000"/>
                                    </p:animScale>
                                    <p:animScale>
                                      <p:cBhvr>
                                        <p:cTn id="317" dur="25" decel="50000">
                                          <p:stCondLst>
                                            <p:cond delay="275"/>
                                          </p:stCondLst>
                                        </p:cTn>
                                        <p:tgtEl>
                                          <p:spTgt spid="31"/>
                                        </p:tgtEl>
                                      </p:cBhvr>
                                      <p:to x="100000" y="100000"/>
                                    </p:animScale>
                                  </p:childTnLst>
                                </p:cTn>
                              </p:par>
                            </p:childTnLst>
                          </p:cTn>
                        </p:par>
                        <p:par>
                          <p:cTn id="318" fill="hold">
                            <p:stCondLst>
                              <p:cond delay="9000"/>
                            </p:stCondLst>
                            <p:childTnLst>
                              <p:par>
                                <p:cTn id="319" presetID="26" presetClass="entr" presetSubtype="0" fill="hold" grpId="0" nodeType="afterEffect">
                                  <p:stCondLst>
                                    <p:cond delay="0"/>
                                  </p:stCondLst>
                                  <p:childTnLst>
                                    <p:set>
                                      <p:cBhvr>
                                        <p:cTn id="320" dur="1" fill="hold">
                                          <p:stCondLst>
                                            <p:cond delay="0"/>
                                          </p:stCondLst>
                                        </p:cTn>
                                        <p:tgtEl>
                                          <p:spTgt spid="32"/>
                                        </p:tgtEl>
                                        <p:attrNameLst>
                                          <p:attrName>style.visibility</p:attrName>
                                        </p:attrNameLst>
                                      </p:cBhvr>
                                      <p:to>
                                        <p:strVal val="visible"/>
                                      </p:to>
                                    </p:set>
                                    <p:animEffect transition="in" filter="wipe(down)">
                                      <p:cBhvr>
                                        <p:cTn id="321" dur="87">
                                          <p:stCondLst>
                                            <p:cond delay="0"/>
                                          </p:stCondLst>
                                        </p:cTn>
                                        <p:tgtEl>
                                          <p:spTgt spid="32"/>
                                        </p:tgtEl>
                                      </p:cBhvr>
                                    </p:animEffect>
                                    <p:anim calcmode="lin" valueType="num">
                                      <p:cBhvr>
                                        <p:cTn id="322" dur="273"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323" dur="100"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324" dur="100" tmFilter="0, 0; 0.125,0.2665; 0.25,0.4; 0.375,0.465; 0.5,0.5;  0.625,0.535; 0.75,0.6; 0.875,0.7335; 1,1">
                                          <p:stCondLst>
                                            <p:cond delay="100"/>
                                          </p:stCondLst>
                                        </p:cTn>
                                        <p:tgtEl>
                                          <p:spTgt spid="32"/>
                                        </p:tgtEl>
                                        <p:attrNameLst>
                                          <p:attrName>ppt_y</p:attrName>
                                        </p:attrNameLst>
                                      </p:cBhvr>
                                      <p:tavLst>
                                        <p:tav tm="0" fmla="#ppt_y-sin(pi*$)/9">
                                          <p:val>
                                            <p:fltVal val="0"/>
                                          </p:val>
                                        </p:tav>
                                        <p:tav tm="100000">
                                          <p:val>
                                            <p:fltVal val="1"/>
                                          </p:val>
                                        </p:tav>
                                      </p:tavLst>
                                    </p:anim>
                                    <p:anim calcmode="lin" valueType="num">
                                      <p:cBhvr>
                                        <p:cTn id="325" dur="50" tmFilter="0, 0; 0.125,0.2665; 0.25,0.4; 0.375,0.465; 0.5,0.5;  0.625,0.535; 0.75,0.6; 0.875,0.7335; 1,1">
                                          <p:stCondLst>
                                            <p:cond delay="199"/>
                                          </p:stCondLst>
                                        </p:cTn>
                                        <p:tgtEl>
                                          <p:spTgt spid="32"/>
                                        </p:tgtEl>
                                        <p:attrNameLst>
                                          <p:attrName>ppt_y</p:attrName>
                                        </p:attrNameLst>
                                      </p:cBhvr>
                                      <p:tavLst>
                                        <p:tav tm="0" fmla="#ppt_y-sin(pi*$)/27">
                                          <p:val>
                                            <p:fltVal val="0"/>
                                          </p:val>
                                        </p:tav>
                                        <p:tav tm="100000">
                                          <p:val>
                                            <p:fltVal val="1"/>
                                          </p:val>
                                        </p:tav>
                                      </p:tavLst>
                                    </p:anim>
                                    <p:anim calcmode="lin" valueType="num">
                                      <p:cBhvr>
                                        <p:cTn id="326" dur="25" tmFilter="0, 0; 0.125,0.2665; 0.25,0.4; 0.375,0.465; 0.5,0.5;  0.625,0.535; 0.75,0.6; 0.875,0.7335; 1,1">
                                          <p:stCondLst>
                                            <p:cond delay="248"/>
                                          </p:stCondLst>
                                        </p:cTn>
                                        <p:tgtEl>
                                          <p:spTgt spid="32"/>
                                        </p:tgtEl>
                                        <p:attrNameLst>
                                          <p:attrName>ppt_y</p:attrName>
                                        </p:attrNameLst>
                                      </p:cBhvr>
                                      <p:tavLst>
                                        <p:tav tm="0" fmla="#ppt_y-sin(pi*$)/81">
                                          <p:val>
                                            <p:fltVal val="0"/>
                                          </p:val>
                                        </p:tav>
                                        <p:tav tm="100000">
                                          <p:val>
                                            <p:fltVal val="1"/>
                                          </p:val>
                                        </p:tav>
                                      </p:tavLst>
                                    </p:anim>
                                    <p:animScale>
                                      <p:cBhvr>
                                        <p:cTn id="327" dur="4">
                                          <p:stCondLst>
                                            <p:cond delay="98"/>
                                          </p:stCondLst>
                                        </p:cTn>
                                        <p:tgtEl>
                                          <p:spTgt spid="32"/>
                                        </p:tgtEl>
                                      </p:cBhvr>
                                      <p:to x="100000" y="60000"/>
                                    </p:animScale>
                                    <p:animScale>
                                      <p:cBhvr>
                                        <p:cTn id="328" dur="25" decel="50000">
                                          <p:stCondLst>
                                            <p:cond delay="101"/>
                                          </p:stCondLst>
                                        </p:cTn>
                                        <p:tgtEl>
                                          <p:spTgt spid="32"/>
                                        </p:tgtEl>
                                      </p:cBhvr>
                                      <p:to x="100000" y="100000"/>
                                    </p:animScale>
                                    <p:animScale>
                                      <p:cBhvr>
                                        <p:cTn id="329" dur="4">
                                          <p:stCondLst>
                                            <p:cond delay="197"/>
                                          </p:stCondLst>
                                        </p:cTn>
                                        <p:tgtEl>
                                          <p:spTgt spid="32"/>
                                        </p:tgtEl>
                                      </p:cBhvr>
                                      <p:to x="100000" y="80000"/>
                                    </p:animScale>
                                    <p:animScale>
                                      <p:cBhvr>
                                        <p:cTn id="330" dur="25" decel="50000">
                                          <p:stCondLst>
                                            <p:cond delay="201"/>
                                          </p:stCondLst>
                                        </p:cTn>
                                        <p:tgtEl>
                                          <p:spTgt spid="32"/>
                                        </p:tgtEl>
                                      </p:cBhvr>
                                      <p:to x="100000" y="100000"/>
                                    </p:animScale>
                                    <p:animScale>
                                      <p:cBhvr>
                                        <p:cTn id="331" dur="4">
                                          <p:stCondLst>
                                            <p:cond delay="246"/>
                                          </p:stCondLst>
                                        </p:cTn>
                                        <p:tgtEl>
                                          <p:spTgt spid="32"/>
                                        </p:tgtEl>
                                      </p:cBhvr>
                                      <p:to x="100000" y="90000"/>
                                    </p:animScale>
                                    <p:animScale>
                                      <p:cBhvr>
                                        <p:cTn id="332" dur="25" decel="50000">
                                          <p:stCondLst>
                                            <p:cond delay="250"/>
                                          </p:stCondLst>
                                        </p:cTn>
                                        <p:tgtEl>
                                          <p:spTgt spid="32"/>
                                        </p:tgtEl>
                                      </p:cBhvr>
                                      <p:to x="100000" y="100000"/>
                                    </p:animScale>
                                    <p:animScale>
                                      <p:cBhvr>
                                        <p:cTn id="333" dur="4">
                                          <p:stCondLst>
                                            <p:cond delay="271"/>
                                          </p:stCondLst>
                                        </p:cTn>
                                        <p:tgtEl>
                                          <p:spTgt spid="32"/>
                                        </p:tgtEl>
                                      </p:cBhvr>
                                      <p:to x="100000" y="95000"/>
                                    </p:animScale>
                                    <p:animScale>
                                      <p:cBhvr>
                                        <p:cTn id="334" dur="25" decel="50000">
                                          <p:stCondLst>
                                            <p:cond delay="275"/>
                                          </p:stCondLst>
                                        </p:cTn>
                                        <p:tgtEl>
                                          <p:spTgt spid="32"/>
                                        </p:tgtEl>
                                      </p:cBhvr>
                                      <p:to x="100000" y="100000"/>
                                    </p:animScale>
                                  </p:childTnLst>
                                </p:cTn>
                              </p:par>
                            </p:childTnLst>
                          </p:cTn>
                        </p:par>
                        <p:par>
                          <p:cTn id="335" fill="hold">
                            <p:stCondLst>
                              <p:cond delay="9500"/>
                            </p:stCondLst>
                            <p:childTnLst>
                              <p:par>
                                <p:cTn id="336" presetID="26" presetClass="entr" presetSubtype="0" fill="hold" grpId="0" nodeType="afterEffect">
                                  <p:stCondLst>
                                    <p:cond delay="0"/>
                                  </p:stCondLst>
                                  <p:childTnLst>
                                    <p:set>
                                      <p:cBhvr>
                                        <p:cTn id="337" dur="1" fill="hold">
                                          <p:stCondLst>
                                            <p:cond delay="0"/>
                                          </p:stCondLst>
                                        </p:cTn>
                                        <p:tgtEl>
                                          <p:spTgt spid="33"/>
                                        </p:tgtEl>
                                        <p:attrNameLst>
                                          <p:attrName>style.visibility</p:attrName>
                                        </p:attrNameLst>
                                      </p:cBhvr>
                                      <p:to>
                                        <p:strVal val="visible"/>
                                      </p:to>
                                    </p:set>
                                    <p:animEffect transition="in" filter="wipe(down)">
                                      <p:cBhvr>
                                        <p:cTn id="338" dur="87">
                                          <p:stCondLst>
                                            <p:cond delay="0"/>
                                          </p:stCondLst>
                                        </p:cTn>
                                        <p:tgtEl>
                                          <p:spTgt spid="33"/>
                                        </p:tgtEl>
                                      </p:cBhvr>
                                    </p:animEffect>
                                    <p:anim calcmode="lin" valueType="num">
                                      <p:cBhvr>
                                        <p:cTn id="339" dur="273"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340" dur="100"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341" dur="100" tmFilter="0, 0; 0.125,0.2665; 0.25,0.4; 0.375,0.465; 0.5,0.5;  0.625,0.535; 0.75,0.6; 0.875,0.7335; 1,1">
                                          <p:stCondLst>
                                            <p:cond delay="100"/>
                                          </p:stCondLst>
                                        </p:cTn>
                                        <p:tgtEl>
                                          <p:spTgt spid="33"/>
                                        </p:tgtEl>
                                        <p:attrNameLst>
                                          <p:attrName>ppt_y</p:attrName>
                                        </p:attrNameLst>
                                      </p:cBhvr>
                                      <p:tavLst>
                                        <p:tav tm="0" fmla="#ppt_y-sin(pi*$)/9">
                                          <p:val>
                                            <p:fltVal val="0"/>
                                          </p:val>
                                        </p:tav>
                                        <p:tav tm="100000">
                                          <p:val>
                                            <p:fltVal val="1"/>
                                          </p:val>
                                        </p:tav>
                                      </p:tavLst>
                                    </p:anim>
                                    <p:anim calcmode="lin" valueType="num">
                                      <p:cBhvr>
                                        <p:cTn id="342" dur="50" tmFilter="0, 0; 0.125,0.2665; 0.25,0.4; 0.375,0.465; 0.5,0.5;  0.625,0.535; 0.75,0.6; 0.875,0.7335; 1,1">
                                          <p:stCondLst>
                                            <p:cond delay="199"/>
                                          </p:stCondLst>
                                        </p:cTn>
                                        <p:tgtEl>
                                          <p:spTgt spid="33"/>
                                        </p:tgtEl>
                                        <p:attrNameLst>
                                          <p:attrName>ppt_y</p:attrName>
                                        </p:attrNameLst>
                                      </p:cBhvr>
                                      <p:tavLst>
                                        <p:tav tm="0" fmla="#ppt_y-sin(pi*$)/27">
                                          <p:val>
                                            <p:fltVal val="0"/>
                                          </p:val>
                                        </p:tav>
                                        <p:tav tm="100000">
                                          <p:val>
                                            <p:fltVal val="1"/>
                                          </p:val>
                                        </p:tav>
                                      </p:tavLst>
                                    </p:anim>
                                    <p:anim calcmode="lin" valueType="num">
                                      <p:cBhvr>
                                        <p:cTn id="343" dur="25" tmFilter="0, 0; 0.125,0.2665; 0.25,0.4; 0.375,0.465; 0.5,0.5;  0.625,0.535; 0.75,0.6; 0.875,0.7335; 1,1">
                                          <p:stCondLst>
                                            <p:cond delay="248"/>
                                          </p:stCondLst>
                                        </p:cTn>
                                        <p:tgtEl>
                                          <p:spTgt spid="33"/>
                                        </p:tgtEl>
                                        <p:attrNameLst>
                                          <p:attrName>ppt_y</p:attrName>
                                        </p:attrNameLst>
                                      </p:cBhvr>
                                      <p:tavLst>
                                        <p:tav tm="0" fmla="#ppt_y-sin(pi*$)/81">
                                          <p:val>
                                            <p:fltVal val="0"/>
                                          </p:val>
                                        </p:tav>
                                        <p:tav tm="100000">
                                          <p:val>
                                            <p:fltVal val="1"/>
                                          </p:val>
                                        </p:tav>
                                      </p:tavLst>
                                    </p:anim>
                                    <p:animScale>
                                      <p:cBhvr>
                                        <p:cTn id="344" dur="4">
                                          <p:stCondLst>
                                            <p:cond delay="98"/>
                                          </p:stCondLst>
                                        </p:cTn>
                                        <p:tgtEl>
                                          <p:spTgt spid="33"/>
                                        </p:tgtEl>
                                      </p:cBhvr>
                                      <p:to x="100000" y="60000"/>
                                    </p:animScale>
                                    <p:animScale>
                                      <p:cBhvr>
                                        <p:cTn id="345" dur="25" decel="50000">
                                          <p:stCondLst>
                                            <p:cond delay="101"/>
                                          </p:stCondLst>
                                        </p:cTn>
                                        <p:tgtEl>
                                          <p:spTgt spid="33"/>
                                        </p:tgtEl>
                                      </p:cBhvr>
                                      <p:to x="100000" y="100000"/>
                                    </p:animScale>
                                    <p:animScale>
                                      <p:cBhvr>
                                        <p:cTn id="346" dur="4">
                                          <p:stCondLst>
                                            <p:cond delay="197"/>
                                          </p:stCondLst>
                                        </p:cTn>
                                        <p:tgtEl>
                                          <p:spTgt spid="33"/>
                                        </p:tgtEl>
                                      </p:cBhvr>
                                      <p:to x="100000" y="80000"/>
                                    </p:animScale>
                                    <p:animScale>
                                      <p:cBhvr>
                                        <p:cTn id="347" dur="25" decel="50000">
                                          <p:stCondLst>
                                            <p:cond delay="201"/>
                                          </p:stCondLst>
                                        </p:cTn>
                                        <p:tgtEl>
                                          <p:spTgt spid="33"/>
                                        </p:tgtEl>
                                      </p:cBhvr>
                                      <p:to x="100000" y="100000"/>
                                    </p:animScale>
                                    <p:animScale>
                                      <p:cBhvr>
                                        <p:cTn id="348" dur="4">
                                          <p:stCondLst>
                                            <p:cond delay="246"/>
                                          </p:stCondLst>
                                        </p:cTn>
                                        <p:tgtEl>
                                          <p:spTgt spid="33"/>
                                        </p:tgtEl>
                                      </p:cBhvr>
                                      <p:to x="100000" y="90000"/>
                                    </p:animScale>
                                    <p:animScale>
                                      <p:cBhvr>
                                        <p:cTn id="349" dur="25" decel="50000">
                                          <p:stCondLst>
                                            <p:cond delay="250"/>
                                          </p:stCondLst>
                                        </p:cTn>
                                        <p:tgtEl>
                                          <p:spTgt spid="33"/>
                                        </p:tgtEl>
                                      </p:cBhvr>
                                      <p:to x="100000" y="100000"/>
                                    </p:animScale>
                                    <p:animScale>
                                      <p:cBhvr>
                                        <p:cTn id="350" dur="4">
                                          <p:stCondLst>
                                            <p:cond delay="271"/>
                                          </p:stCondLst>
                                        </p:cTn>
                                        <p:tgtEl>
                                          <p:spTgt spid="33"/>
                                        </p:tgtEl>
                                      </p:cBhvr>
                                      <p:to x="100000" y="95000"/>
                                    </p:animScale>
                                    <p:animScale>
                                      <p:cBhvr>
                                        <p:cTn id="351" dur="25" decel="50000">
                                          <p:stCondLst>
                                            <p:cond delay="275"/>
                                          </p:stCondLst>
                                        </p:cTn>
                                        <p:tgtEl>
                                          <p:spTgt spid="33"/>
                                        </p:tgtEl>
                                      </p:cBhvr>
                                      <p:to x="100000" y="100000"/>
                                    </p:animScale>
                                  </p:childTnLst>
                                </p:cTn>
                              </p:par>
                            </p:childTnLst>
                          </p:cTn>
                        </p:par>
                        <p:par>
                          <p:cTn id="352" fill="hold">
                            <p:stCondLst>
                              <p:cond delay="10000"/>
                            </p:stCondLst>
                            <p:childTnLst>
                              <p:par>
                                <p:cTn id="353" presetID="26" presetClass="entr" presetSubtype="0" fill="hold" grpId="0" nodeType="afterEffect">
                                  <p:stCondLst>
                                    <p:cond delay="0"/>
                                  </p:stCondLst>
                                  <p:childTnLst>
                                    <p:set>
                                      <p:cBhvr>
                                        <p:cTn id="354" dur="1" fill="hold">
                                          <p:stCondLst>
                                            <p:cond delay="0"/>
                                          </p:stCondLst>
                                        </p:cTn>
                                        <p:tgtEl>
                                          <p:spTgt spid="34"/>
                                        </p:tgtEl>
                                        <p:attrNameLst>
                                          <p:attrName>style.visibility</p:attrName>
                                        </p:attrNameLst>
                                      </p:cBhvr>
                                      <p:to>
                                        <p:strVal val="visible"/>
                                      </p:to>
                                    </p:set>
                                    <p:animEffect transition="in" filter="wipe(down)">
                                      <p:cBhvr>
                                        <p:cTn id="355" dur="87">
                                          <p:stCondLst>
                                            <p:cond delay="0"/>
                                          </p:stCondLst>
                                        </p:cTn>
                                        <p:tgtEl>
                                          <p:spTgt spid="34"/>
                                        </p:tgtEl>
                                      </p:cBhvr>
                                    </p:animEffect>
                                    <p:anim calcmode="lin" valueType="num">
                                      <p:cBhvr>
                                        <p:cTn id="356" dur="273"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357" dur="100"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358" dur="100" tmFilter="0, 0; 0.125,0.2665; 0.25,0.4; 0.375,0.465; 0.5,0.5;  0.625,0.535; 0.75,0.6; 0.875,0.7335; 1,1">
                                          <p:stCondLst>
                                            <p:cond delay="100"/>
                                          </p:stCondLst>
                                        </p:cTn>
                                        <p:tgtEl>
                                          <p:spTgt spid="34"/>
                                        </p:tgtEl>
                                        <p:attrNameLst>
                                          <p:attrName>ppt_y</p:attrName>
                                        </p:attrNameLst>
                                      </p:cBhvr>
                                      <p:tavLst>
                                        <p:tav tm="0" fmla="#ppt_y-sin(pi*$)/9">
                                          <p:val>
                                            <p:fltVal val="0"/>
                                          </p:val>
                                        </p:tav>
                                        <p:tav tm="100000">
                                          <p:val>
                                            <p:fltVal val="1"/>
                                          </p:val>
                                        </p:tav>
                                      </p:tavLst>
                                    </p:anim>
                                    <p:anim calcmode="lin" valueType="num">
                                      <p:cBhvr>
                                        <p:cTn id="359" dur="50" tmFilter="0, 0; 0.125,0.2665; 0.25,0.4; 0.375,0.465; 0.5,0.5;  0.625,0.535; 0.75,0.6; 0.875,0.7335; 1,1">
                                          <p:stCondLst>
                                            <p:cond delay="199"/>
                                          </p:stCondLst>
                                        </p:cTn>
                                        <p:tgtEl>
                                          <p:spTgt spid="34"/>
                                        </p:tgtEl>
                                        <p:attrNameLst>
                                          <p:attrName>ppt_y</p:attrName>
                                        </p:attrNameLst>
                                      </p:cBhvr>
                                      <p:tavLst>
                                        <p:tav tm="0" fmla="#ppt_y-sin(pi*$)/27">
                                          <p:val>
                                            <p:fltVal val="0"/>
                                          </p:val>
                                        </p:tav>
                                        <p:tav tm="100000">
                                          <p:val>
                                            <p:fltVal val="1"/>
                                          </p:val>
                                        </p:tav>
                                      </p:tavLst>
                                    </p:anim>
                                    <p:anim calcmode="lin" valueType="num">
                                      <p:cBhvr>
                                        <p:cTn id="360" dur="25" tmFilter="0, 0; 0.125,0.2665; 0.25,0.4; 0.375,0.465; 0.5,0.5;  0.625,0.535; 0.75,0.6; 0.875,0.7335; 1,1">
                                          <p:stCondLst>
                                            <p:cond delay="248"/>
                                          </p:stCondLst>
                                        </p:cTn>
                                        <p:tgtEl>
                                          <p:spTgt spid="34"/>
                                        </p:tgtEl>
                                        <p:attrNameLst>
                                          <p:attrName>ppt_y</p:attrName>
                                        </p:attrNameLst>
                                      </p:cBhvr>
                                      <p:tavLst>
                                        <p:tav tm="0" fmla="#ppt_y-sin(pi*$)/81">
                                          <p:val>
                                            <p:fltVal val="0"/>
                                          </p:val>
                                        </p:tav>
                                        <p:tav tm="100000">
                                          <p:val>
                                            <p:fltVal val="1"/>
                                          </p:val>
                                        </p:tav>
                                      </p:tavLst>
                                    </p:anim>
                                    <p:animScale>
                                      <p:cBhvr>
                                        <p:cTn id="361" dur="4">
                                          <p:stCondLst>
                                            <p:cond delay="98"/>
                                          </p:stCondLst>
                                        </p:cTn>
                                        <p:tgtEl>
                                          <p:spTgt spid="34"/>
                                        </p:tgtEl>
                                      </p:cBhvr>
                                      <p:to x="100000" y="60000"/>
                                    </p:animScale>
                                    <p:animScale>
                                      <p:cBhvr>
                                        <p:cTn id="362" dur="25" decel="50000">
                                          <p:stCondLst>
                                            <p:cond delay="101"/>
                                          </p:stCondLst>
                                        </p:cTn>
                                        <p:tgtEl>
                                          <p:spTgt spid="34"/>
                                        </p:tgtEl>
                                      </p:cBhvr>
                                      <p:to x="100000" y="100000"/>
                                    </p:animScale>
                                    <p:animScale>
                                      <p:cBhvr>
                                        <p:cTn id="363" dur="4">
                                          <p:stCondLst>
                                            <p:cond delay="197"/>
                                          </p:stCondLst>
                                        </p:cTn>
                                        <p:tgtEl>
                                          <p:spTgt spid="34"/>
                                        </p:tgtEl>
                                      </p:cBhvr>
                                      <p:to x="100000" y="80000"/>
                                    </p:animScale>
                                    <p:animScale>
                                      <p:cBhvr>
                                        <p:cTn id="364" dur="25" decel="50000">
                                          <p:stCondLst>
                                            <p:cond delay="201"/>
                                          </p:stCondLst>
                                        </p:cTn>
                                        <p:tgtEl>
                                          <p:spTgt spid="34"/>
                                        </p:tgtEl>
                                      </p:cBhvr>
                                      <p:to x="100000" y="100000"/>
                                    </p:animScale>
                                    <p:animScale>
                                      <p:cBhvr>
                                        <p:cTn id="365" dur="4">
                                          <p:stCondLst>
                                            <p:cond delay="246"/>
                                          </p:stCondLst>
                                        </p:cTn>
                                        <p:tgtEl>
                                          <p:spTgt spid="34"/>
                                        </p:tgtEl>
                                      </p:cBhvr>
                                      <p:to x="100000" y="90000"/>
                                    </p:animScale>
                                    <p:animScale>
                                      <p:cBhvr>
                                        <p:cTn id="366" dur="25" decel="50000">
                                          <p:stCondLst>
                                            <p:cond delay="250"/>
                                          </p:stCondLst>
                                        </p:cTn>
                                        <p:tgtEl>
                                          <p:spTgt spid="34"/>
                                        </p:tgtEl>
                                      </p:cBhvr>
                                      <p:to x="100000" y="100000"/>
                                    </p:animScale>
                                    <p:animScale>
                                      <p:cBhvr>
                                        <p:cTn id="367" dur="4">
                                          <p:stCondLst>
                                            <p:cond delay="271"/>
                                          </p:stCondLst>
                                        </p:cTn>
                                        <p:tgtEl>
                                          <p:spTgt spid="34"/>
                                        </p:tgtEl>
                                      </p:cBhvr>
                                      <p:to x="100000" y="95000"/>
                                    </p:animScale>
                                    <p:animScale>
                                      <p:cBhvr>
                                        <p:cTn id="368" dur="25" decel="50000">
                                          <p:stCondLst>
                                            <p:cond delay="275"/>
                                          </p:stCondLst>
                                        </p:cTn>
                                        <p:tgtEl>
                                          <p:spTgt spid="34"/>
                                        </p:tgtEl>
                                      </p:cBhvr>
                                      <p:to x="100000" y="100000"/>
                                    </p:animScale>
                                  </p:childTnLst>
                                </p:cTn>
                              </p:par>
                            </p:childTnLst>
                          </p:cTn>
                        </p:par>
                        <p:par>
                          <p:cTn id="369" fill="hold">
                            <p:stCondLst>
                              <p:cond delay="10500"/>
                            </p:stCondLst>
                            <p:childTnLst>
                              <p:par>
                                <p:cTn id="370" presetID="26" presetClass="entr" presetSubtype="0" fill="hold" grpId="0" nodeType="afterEffect">
                                  <p:stCondLst>
                                    <p:cond delay="0"/>
                                  </p:stCondLst>
                                  <p:childTnLst>
                                    <p:set>
                                      <p:cBhvr>
                                        <p:cTn id="371" dur="1" fill="hold">
                                          <p:stCondLst>
                                            <p:cond delay="0"/>
                                          </p:stCondLst>
                                        </p:cTn>
                                        <p:tgtEl>
                                          <p:spTgt spid="35"/>
                                        </p:tgtEl>
                                        <p:attrNameLst>
                                          <p:attrName>style.visibility</p:attrName>
                                        </p:attrNameLst>
                                      </p:cBhvr>
                                      <p:to>
                                        <p:strVal val="visible"/>
                                      </p:to>
                                    </p:set>
                                    <p:animEffect transition="in" filter="wipe(down)">
                                      <p:cBhvr>
                                        <p:cTn id="372" dur="87">
                                          <p:stCondLst>
                                            <p:cond delay="0"/>
                                          </p:stCondLst>
                                        </p:cTn>
                                        <p:tgtEl>
                                          <p:spTgt spid="35"/>
                                        </p:tgtEl>
                                      </p:cBhvr>
                                    </p:animEffect>
                                    <p:anim calcmode="lin" valueType="num">
                                      <p:cBhvr>
                                        <p:cTn id="373" dur="273"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374" dur="100"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375" dur="100" tmFilter="0, 0; 0.125,0.2665; 0.25,0.4; 0.375,0.465; 0.5,0.5;  0.625,0.535; 0.75,0.6; 0.875,0.7335; 1,1">
                                          <p:stCondLst>
                                            <p:cond delay="100"/>
                                          </p:stCondLst>
                                        </p:cTn>
                                        <p:tgtEl>
                                          <p:spTgt spid="35"/>
                                        </p:tgtEl>
                                        <p:attrNameLst>
                                          <p:attrName>ppt_y</p:attrName>
                                        </p:attrNameLst>
                                      </p:cBhvr>
                                      <p:tavLst>
                                        <p:tav tm="0" fmla="#ppt_y-sin(pi*$)/9">
                                          <p:val>
                                            <p:fltVal val="0"/>
                                          </p:val>
                                        </p:tav>
                                        <p:tav tm="100000">
                                          <p:val>
                                            <p:fltVal val="1"/>
                                          </p:val>
                                        </p:tav>
                                      </p:tavLst>
                                    </p:anim>
                                    <p:anim calcmode="lin" valueType="num">
                                      <p:cBhvr>
                                        <p:cTn id="376" dur="50" tmFilter="0, 0; 0.125,0.2665; 0.25,0.4; 0.375,0.465; 0.5,0.5;  0.625,0.535; 0.75,0.6; 0.875,0.7335; 1,1">
                                          <p:stCondLst>
                                            <p:cond delay="199"/>
                                          </p:stCondLst>
                                        </p:cTn>
                                        <p:tgtEl>
                                          <p:spTgt spid="35"/>
                                        </p:tgtEl>
                                        <p:attrNameLst>
                                          <p:attrName>ppt_y</p:attrName>
                                        </p:attrNameLst>
                                      </p:cBhvr>
                                      <p:tavLst>
                                        <p:tav tm="0" fmla="#ppt_y-sin(pi*$)/27">
                                          <p:val>
                                            <p:fltVal val="0"/>
                                          </p:val>
                                        </p:tav>
                                        <p:tav tm="100000">
                                          <p:val>
                                            <p:fltVal val="1"/>
                                          </p:val>
                                        </p:tav>
                                      </p:tavLst>
                                    </p:anim>
                                    <p:anim calcmode="lin" valueType="num">
                                      <p:cBhvr>
                                        <p:cTn id="377" dur="25" tmFilter="0, 0; 0.125,0.2665; 0.25,0.4; 0.375,0.465; 0.5,0.5;  0.625,0.535; 0.75,0.6; 0.875,0.7335; 1,1">
                                          <p:stCondLst>
                                            <p:cond delay="248"/>
                                          </p:stCondLst>
                                        </p:cTn>
                                        <p:tgtEl>
                                          <p:spTgt spid="35"/>
                                        </p:tgtEl>
                                        <p:attrNameLst>
                                          <p:attrName>ppt_y</p:attrName>
                                        </p:attrNameLst>
                                      </p:cBhvr>
                                      <p:tavLst>
                                        <p:tav tm="0" fmla="#ppt_y-sin(pi*$)/81">
                                          <p:val>
                                            <p:fltVal val="0"/>
                                          </p:val>
                                        </p:tav>
                                        <p:tav tm="100000">
                                          <p:val>
                                            <p:fltVal val="1"/>
                                          </p:val>
                                        </p:tav>
                                      </p:tavLst>
                                    </p:anim>
                                    <p:animScale>
                                      <p:cBhvr>
                                        <p:cTn id="378" dur="4">
                                          <p:stCondLst>
                                            <p:cond delay="98"/>
                                          </p:stCondLst>
                                        </p:cTn>
                                        <p:tgtEl>
                                          <p:spTgt spid="35"/>
                                        </p:tgtEl>
                                      </p:cBhvr>
                                      <p:to x="100000" y="60000"/>
                                    </p:animScale>
                                    <p:animScale>
                                      <p:cBhvr>
                                        <p:cTn id="379" dur="25" decel="50000">
                                          <p:stCondLst>
                                            <p:cond delay="101"/>
                                          </p:stCondLst>
                                        </p:cTn>
                                        <p:tgtEl>
                                          <p:spTgt spid="35"/>
                                        </p:tgtEl>
                                      </p:cBhvr>
                                      <p:to x="100000" y="100000"/>
                                    </p:animScale>
                                    <p:animScale>
                                      <p:cBhvr>
                                        <p:cTn id="380" dur="4">
                                          <p:stCondLst>
                                            <p:cond delay="197"/>
                                          </p:stCondLst>
                                        </p:cTn>
                                        <p:tgtEl>
                                          <p:spTgt spid="35"/>
                                        </p:tgtEl>
                                      </p:cBhvr>
                                      <p:to x="100000" y="80000"/>
                                    </p:animScale>
                                    <p:animScale>
                                      <p:cBhvr>
                                        <p:cTn id="381" dur="25" decel="50000">
                                          <p:stCondLst>
                                            <p:cond delay="201"/>
                                          </p:stCondLst>
                                        </p:cTn>
                                        <p:tgtEl>
                                          <p:spTgt spid="35"/>
                                        </p:tgtEl>
                                      </p:cBhvr>
                                      <p:to x="100000" y="100000"/>
                                    </p:animScale>
                                    <p:animScale>
                                      <p:cBhvr>
                                        <p:cTn id="382" dur="4">
                                          <p:stCondLst>
                                            <p:cond delay="246"/>
                                          </p:stCondLst>
                                        </p:cTn>
                                        <p:tgtEl>
                                          <p:spTgt spid="35"/>
                                        </p:tgtEl>
                                      </p:cBhvr>
                                      <p:to x="100000" y="90000"/>
                                    </p:animScale>
                                    <p:animScale>
                                      <p:cBhvr>
                                        <p:cTn id="383" dur="25" decel="50000">
                                          <p:stCondLst>
                                            <p:cond delay="250"/>
                                          </p:stCondLst>
                                        </p:cTn>
                                        <p:tgtEl>
                                          <p:spTgt spid="35"/>
                                        </p:tgtEl>
                                      </p:cBhvr>
                                      <p:to x="100000" y="100000"/>
                                    </p:animScale>
                                    <p:animScale>
                                      <p:cBhvr>
                                        <p:cTn id="384" dur="4">
                                          <p:stCondLst>
                                            <p:cond delay="271"/>
                                          </p:stCondLst>
                                        </p:cTn>
                                        <p:tgtEl>
                                          <p:spTgt spid="35"/>
                                        </p:tgtEl>
                                      </p:cBhvr>
                                      <p:to x="100000" y="95000"/>
                                    </p:animScale>
                                    <p:animScale>
                                      <p:cBhvr>
                                        <p:cTn id="385" dur="25" decel="50000">
                                          <p:stCondLst>
                                            <p:cond delay="275"/>
                                          </p:stCondLst>
                                        </p:cTn>
                                        <p:tgtEl>
                                          <p:spTgt spid="35"/>
                                        </p:tgtEl>
                                      </p:cBhvr>
                                      <p:to x="100000" y="100000"/>
                                    </p:animScale>
                                  </p:childTnLst>
                                </p:cTn>
                              </p:par>
                            </p:childTnLst>
                          </p:cTn>
                        </p:par>
                        <p:par>
                          <p:cTn id="386" fill="hold">
                            <p:stCondLst>
                              <p:cond delay="11000"/>
                            </p:stCondLst>
                            <p:childTnLst>
                              <p:par>
                                <p:cTn id="387" presetID="26" presetClass="entr" presetSubtype="0" fill="hold" grpId="0" nodeType="afterEffect">
                                  <p:stCondLst>
                                    <p:cond delay="0"/>
                                  </p:stCondLst>
                                  <p:childTnLst>
                                    <p:set>
                                      <p:cBhvr>
                                        <p:cTn id="388" dur="1" fill="hold">
                                          <p:stCondLst>
                                            <p:cond delay="0"/>
                                          </p:stCondLst>
                                        </p:cTn>
                                        <p:tgtEl>
                                          <p:spTgt spid="36"/>
                                        </p:tgtEl>
                                        <p:attrNameLst>
                                          <p:attrName>style.visibility</p:attrName>
                                        </p:attrNameLst>
                                      </p:cBhvr>
                                      <p:to>
                                        <p:strVal val="visible"/>
                                      </p:to>
                                    </p:set>
                                    <p:animEffect transition="in" filter="wipe(down)">
                                      <p:cBhvr>
                                        <p:cTn id="389" dur="87">
                                          <p:stCondLst>
                                            <p:cond delay="0"/>
                                          </p:stCondLst>
                                        </p:cTn>
                                        <p:tgtEl>
                                          <p:spTgt spid="36"/>
                                        </p:tgtEl>
                                      </p:cBhvr>
                                    </p:animEffect>
                                    <p:anim calcmode="lin" valueType="num">
                                      <p:cBhvr>
                                        <p:cTn id="390" dur="27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391" dur="100"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392" dur="100" tmFilter="0, 0; 0.125,0.2665; 0.25,0.4; 0.375,0.465; 0.5,0.5;  0.625,0.535; 0.75,0.6; 0.875,0.7335; 1,1">
                                          <p:stCondLst>
                                            <p:cond delay="100"/>
                                          </p:stCondLst>
                                        </p:cTn>
                                        <p:tgtEl>
                                          <p:spTgt spid="36"/>
                                        </p:tgtEl>
                                        <p:attrNameLst>
                                          <p:attrName>ppt_y</p:attrName>
                                        </p:attrNameLst>
                                      </p:cBhvr>
                                      <p:tavLst>
                                        <p:tav tm="0" fmla="#ppt_y-sin(pi*$)/9">
                                          <p:val>
                                            <p:fltVal val="0"/>
                                          </p:val>
                                        </p:tav>
                                        <p:tav tm="100000">
                                          <p:val>
                                            <p:fltVal val="1"/>
                                          </p:val>
                                        </p:tav>
                                      </p:tavLst>
                                    </p:anim>
                                    <p:anim calcmode="lin" valueType="num">
                                      <p:cBhvr>
                                        <p:cTn id="393" dur="50" tmFilter="0, 0; 0.125,0.2665; 0.25,0.4; 0.375,0.465; 0.5,0.5;  0.625,0.535; 0.75,0.6; 0.875,0.7335; 1,1">
                                          <p:stCondLst>
                                            <p:cond delay="199"/>
                                          </p:stCondLst>
                                        </p:cTn>
                                        <p:tgtEl>
                                          <p:spTgt spid="36"/>
                                        </p:tgtEl>
                                        <p:attrNameLst>
                                          <p:attrName>ppt_y</p:attrName>
                                        </p:attrNameLst>
                                      </p:cBhvr>
                                      <p:tavLst>
                                        <p:tav tm="0" fmla="#ppt_y-sin(pi*$)/27">
                                          <p:val>
                                            <p:fltVal val="0"/>
                                          </p:val>
                                        </p:tav>
                                        <p:tav tm="100000">
                                          <p:val>
                                            <p:fltVal val="1"/>
                                          </p:val>
                                        </p:tav>
                                      </p:tavLst>
                                    </p:anim>
                                    <p:anim calcmode="lin" valueType="num">
                                      <p:cBhvr>
                                        <p:cTn id="394" dur="25" tmFilter="0, 0; 0.125,0.2665; 0.25,0.4; 0.375,0.465; 0.5,0.5;  0.625,0.535; 0.75,0.6; 0.875,0.7335; 1,1">
                                          <p:stCondLst>
                                            <p:cond delay="248"/>
                                          </p:stCondLst>
                                        </p:cTn>
                                        <p:tgtEl>
                                          <p:spTgt spid="36"/>
                                        </p:tgtEl>
                                        <p:attrNameLst>
                                          <p:attrName>ppt_y</p:attrName>
                                        </p:attrNameLst>
                                      </p:cBhvr>
                                      <p:tavLst>
                                        <p:tav tm="0" fmla="#ppt_y-sin(pi*$)/81">
                                          <p:val>
                                            <p:fltVal val="0"/>
                                          </p:val>
                                        </p:tav>
                                        <p:tav tm="100000">
                                          <p:val>
                                            <p:fltVal val="1"/>
                                          </p:val>
                                        </p:tav>
                                      </p:tavLst>
                                    </p:anim>
                                    <p:animScale>
                                      <p:cBhvr>
                                        <p:cTn id="395" dur="4">
                                          <p:stCondLst>
                                            <p:cond delay="98"/>
                                          </p:stCondLst>
                                        </p:cTn>
                                        <p:tgtEl>
                                          <p:spTgt spid="36"/>
                                        </p:tgtEl>
                                      </p:cBhvr>
                                      <p:to x="100000" y="60000"/>
                                    </p:animScale>
                                    <p:animScale>
                                      <p:cBhvr>
                                        <p:cTn id="396" dur="25" decel="50000">
                                          <p:stCondLst>
                                            <p:cond delay="101"/>
                                          </p:stCondLst>
                                        </p:cTn>
                                        <p:tgtEl>
                                          <p:spTgt spid="36"/>
                                        </p:tgtEl>
                                      </p:cBhvr>
                                      <p:to x="100000" y="100000"/>
                                    </p:animScale>
                                    <p:animScale>
                                      <p:cBhvr>
                                        <p:cTn id="397" dur="4">
                                          <p:stCondLst>
                                            <p:cond delay="197"/>
                                          </p:stCondLst>
                                        </p:cTn>
                                        <p:tgtEl>
                                          <p:spTgt spid="36"/>
                                        </p:tgtEl>
                                      </p:cBhvr>
                                      <p:to x="100000" y="80000"/>
                                    </p:animScale>
                                    <p:animScale>
                                      <p:cBhvr>
                                        <p:cTn id="398" dur="25" decel="50000">
                                          <p:stCondLst>
                                            <p:cond delay="201"/>
                                          </p:stCondLst>
                                        </p:cTn>
                                        <p:tgtEl>
                                          <p:spTgt spid="36"/>
                                        </p:tgtEl>
                                      </p:cBhvr>
                                      <p:to x="100000" y="100000"/>
                                    </p:animScale>
                                    <p:animScale>
                                      <p:cBhvr>
                                        <p:cTn id="399" dur="4">
                                          <p:stCondLst>
                                            <p:cond delay="246"/>
                                          </p:stCondLst>
                                        </p:cTn>
                                        <p:tgtEl>
                                          <p:spTgt spid="36"/>
                                        </p:tgtEl>
                                      </p:cBhvr>
                                      <p:to x="100000" y="90000"/>
                                    </p:animScale>
                                    <p:animScale>
                                      <p:cBhvr>
                                        <p:cTn id="400" dur="25" decel="50000">
                                          <p:stCondLst>
                                            <p:cond delay="250"/>
                                          </p:stCondLst>
                                        </p:cTn>
                                        <p:tgtEl>
                                          <p:spTgt spid="36"/>
                                        </p:tgtEl>
                                      </p:cBhvr>
                                      <p:to x="100000" y="100000"/>
                                    </p:animScale>
                                    <p:animScale>
                                      <p:cBhvr>
                                        <p:cTn id="401" dur="4">
                                          <p:stCondLst>
                                            <p:cond delay="271"/>
                                          </p:stCondLst>
                                        </p:cTn>
                                        <p:tgtEl>
                                          <p:spTgt spid="36"/>
                                        </p:tgtEl>
                                      </p:cBhvr>
                                      <p:to x="100000" y="95000"/>
                                    </p:animScale>
                                    <p:animScale>
                                      <p:cBhvr>
                                        <p:cTn id="402" dur="25" decel="50000">
                                          <p:stCondLst>
                                            <p:cond delay="275"/>
                                          </p:stCondLst>
                                        </p:cTn>
                                        <p:tgtEl>
                                          <p:spTgt spid="36"/>
                                        </p:tgtEl>
                                      </p:cBhvr>
                                      <p:to x="100000" y="100000"/>
                                    </p:animScale>
                                  </p:childTnLst>
                                </p:cTn>
                              </p:par>
                            </p:childTnLst>
                          </p:cTn>
                        </p:par>
                        <p:par>
                          <p:cTn id="403" fill="hold">
                            <p:stCondLst>
                              <p:cond delay="11500"/>
                            </p:stCondLst>
                            <p:childTnLst>
                              <p:par>
                                <p:cTn id="404" presetID="26" presetClass="entr" presetSubtype="0" fill="hold" grpId="0" nodeType="afterEffect">
                                  <p:stCondLst>
                                    <p:cond delay="0"/>
                                  </p:stCondLst>
                                  <p:childTnLst>
                                    <p:set>
                                      <p:cBhvr>
                                        <p:cTn id="405" dur="1" fill="hold">
                                          <p:stCondLst>
                                            <p:cond delay="0"/>
                                          </p:stCondLst>
                                        </p:cTn>
                                        <p:tgtEl>
                                          <p:spTgt spid="37"/>
                                        </p:tgtEl>
                                        <p:attrNameLst>
                                          <p:attrName>style.visibility</p:attrName>
                                        </p:attrNameLst>
                                      </p:cBhvr>
                                      <p:to>
                                        <p:strVal val="visible"/>
                                      </p:to>
                                    </p:set>
                                    <p:animEffect transition="in" filter="wipe(down)">
                                      <p:cBhvr>
                                        <p:cTn id="406" dur="87">
                                          <p:stCondLst>
                                            <p:cond delay="0"/>
                                          </p:stCondLst>
                                        </p:cTn>
                                        <p:tgtEl>
                                          <p:spTgt spid="37"/>
                                        </p:tgtEl>
                                      </p:cBhvr>
                                    </p:animEffect>
                                    <p:anim calcmode="lin" valueType="num">
                                      <p:cBhvr>
                                        <p:cTn id="407" dur="273"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408" dur="100"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409" dur="100" tmFilter="0, 0; 0.125,0.2665; 0.25,0.4; 0.375,0.465; 0.5,0.5;  0.625,0.535; 0.75,0.6; 0.875,0.7335; 1,1">
                                          <p:stCondLst>
                                            <p:cond delay="100"/>
                                          </p:stCondLst>
                                        </p:cTn>
                                        <p:tgtEl>
                                          <p:spTgt spid="37"/>
                                        </p:tgtEl>
                                        <p:attrNameLst>
                                          <p:attrName>ppt_y</p:attrName>
                                        </p:attrNameLst>
                                      </p:cBhvr>
                                      <p:tavLst>
                                        <p:tav tm="0" fmla="#ppt_y-sin(pi*$)/9">
                                          <p:val>
                                            <p:fltVal val="0"/>
                                          </p:val>
                                        </p:tav>
                                        <p:tav tm="100000">
                                          <p:val>
                                            <p:fltVal val="1"/>
                                          </p:val>
                                        </p:tav>
                                      </p:tavLst>
                                    </p:anim>
                                    <p:anim calcmode="lin" valueType="num">
                                      <p:cBhvr>
                                        <p:cTn id="410" dur="50" tmFilter="0, 0; 0.125,0.2665; 0.25,0.4; 0.375,0.465; 0.5,0.5;  0.625,0.535; 0.75,0.6; 0.875,0.7335; 1,1">
                                          <p:stCondLst>
                                            <p:cond delay="199"/>
                                          </p:stCondLst>
                                        </p:cTn>
                                        <p:tgtEl>
                                          <p:spTgt spid="37"/>
                                        </p:tgtEl>
                                        <p:attrNameLst>
                                          <p:attrName>ppt_y</p:attrName>
                                        </p:attrNameLst>
                                      </p:cBhvr>
                                      <p:tavLst>
                                        <p:tav tm="0" fmla="#ppt_y-sin(pi*$)/27">
                                          <p:val>
                                            <p:fltVal val="0"/>
                                          </p:val>
                                        </p:tav>
                                        <p:tav tm="100000">
                                          <p:val>
                                            <p:fltVal val="1"/>
                                          </p:val>
                                        </p:tav>
                                      </p:tavLst>
                                    </p:anim>
                                    <p:anim calcmode="lin" valueType="num">
                                      <p:cBhvr>
                                        <p:cTn id="411" dur="25" tmFilter="0, 0; 0.125,0.2665; 0.25,0.4; 0.375,0.465; 0.5,0.5;  0.625,0.535; 0.75,0.6; 0.875,0.7335; 1,1">
                                          <p:stCondLst>
                                            <p:cond delay="248"/>
                                          </p:stCondLst>
                                        </p:cTn>
                                        <p:tgtEl>
                                          <p:spTgt spid="37"/>
                                        </p:tgtEl>
                                        <p:attrNameLst>
                                          <p:attrName>ppt_y</p:attrName>
                                        </p:attrNameLst>
                                      </p:cBhvr>
                                      <p:tavLst>
                                        <p:tav tm="0" fmla="#ppt_y-sin(pi*$)/81">
                                          <p:val>
                                            <p:fltVal val="0"/>
                                          </p:val>
                                        </p:tav>
                                        <p:tav tm="100000">
                                          <p:val>
                                            <p:fltVal val="1"/>
                                          </p:val>
                                        </p:tav>
                                      </p:tavLst>
                                    </p:anim>
                                    <p:animScale>
                                      <p:cBhvr>
                                        <p:cTn id="412" dur="4">
                                          <p:stCondLst>
                                            <p:cond delay="98"/>
                                          </p:stCondLst>
                                        </p:cTn>
                                        <p:tgtEl>
                                          <p:spTgt spid="37"/>
                                        </p:tgtEl>
                                      </p:cBhvr>
                                      <p:to x="100000" y="60000"/>
                                    </p:animScale>
                                    <p:animScale>
                                      <p:cBhvr>
                                        <p:cTn id="413" dur="25" decel="50000">
                                          <p:stCondLst>
                                            <p:cond delay="101"/>
                                          </p:stCondLst>
                                        </p:cTn>
                                        <p:tgtEl>
                                          <p:spTgt spid="37"/>
                                        </p:tgtEl>
                                      </p:cBhvr>
                                      <p:to x="100000" y="100000"/>
                                    </p:animScale>
                                    <p:animScale>
                                      <p:cBhvr>
                                        <p:cTn id="414" dur="4">
                                          <p:stCondLst>
                                            <p:cond delay="197"/>
                                          </p:stCondLst>
                                        </p:cTn>
                                        <p:tgtEl>
                                          <p:spTgt spid="37"/>
                                        </p:tgtEl>
                                      </p:cBhvr>
                                      <p:to x="100000" y="80000"/>
                                    </p:animScale>
                                    <p:animScale>
                                      <p:cBhvr>
                                        <p:cTn id="415" dur="25" decel="50000">
                                          <p:stCondLst>
                                            <p:cond delay="201"/>
                                          </p:stCondLst>
                                        </p:cTn>
                                        <p:tgtEl>
                                          <p:spTgt spid="37"/>
                                        </p:tgtEl>
                                      </p:cBhvr>
                                      <p:to x="100000" y="100000"/>
                                    </p:animScale>
                                    <p:animScale>
                                      <p:cBhvr>
                                        <p:cTn id="416" dur="4">
                                          <p:stCondLst>
                                            <p:cond delay="246"/>
                                          </p:stCondLst>
                                        </p:cTn>
                                        <p:tgtEl>
                                          <p:spTgt spid="37"/>
                                        </p:tgtEl>
                                      </p:cBhvr>
                                      <p:to x="100000" y="90000"/>
                                    </p:animScale>
                                    <p:animScale>
                                      <p:cBhvr>
                                        <p:cTn id="417" dur="25" decel="50000">
                                          <p:stCondLst>
                                            <p:cond delay="250"/>
                                          </p:stCondLst>
                                        </p:cTn>
                                        <p:tgtEl>
                                          <p:spTgt spid="37"/>
                                        </p:tgtEl>
                                      </p:cBhvr>
                                      <p:to x="100000" y="100000"/>
                                    </p:animScale>
                                    <p:animScale>
                                      <p:cBhvr>
                                        <p:cTn id="418" dur="4">
                                          <p:stCondLst>
                                            <p:cond delay="271"/>
                                          </p:stCondLst>
                                        </p:cTn>
                                        <p:tgtEl>
                                          <p:spTgt spid="37"/>
                                        </p:tgtEl>
                                      </p:cBhvr>
                                      <p:to x="100000" y="95000"/>
                                    </p:animScale>
                                    <p:animScale>
                                      <p:cBhvr>
                                        <p:cTn id="419" dur="25" decel="50000">
                                          <p:stCondLst>
                                            <p:cond delay="275"/>
                                          </p:stCondLst>
                                        </p:cTn>
                                        <p:tgtEl>
                                          <p:spTgt spid="37"/>
                                        </p:tgtEl>
                                      </p:cBhvr>
                                      <p:to x="100000" y="100000"/>
                                    </p:animScale>
                                  </p:childTnLst>
                                </p:cTn>
                              </p:par>
                            </p:childTnLst>
                          </p:cTn>
                        </p:par>
                        <p:par>
                          <p:cTn id="420" fill="hold">
                            <p:stCondLst>
                              <p:cond delay="12000"/>
                            </p:stCondLst>
                            <p:childTnLst>
                              <p:par>
                                <p:cTn id="421" presetID="26" presetClass="entr" presetSubtype="0" fill="hold" grpId="0" nodeType="afterEffect">
                                  <p:stCondLst>
                                    <p:cond delay="0"/>
                                  </p:stCondLst>
                                  <p:childTnLst>
                                    <p:set>
                                      <p:cBhvr>
                                        <p:cTn id="422" dur="1" fill="hold">
                                          <p:stCondLst>
                                            <p:cond delay="0"/>
                                          </p:stCondLst>
                                        </p:cTn>
                                        <p:tgtEl>
                                          <p:spTgt spid="38"/>
                                        </p:tgtEl>
                                        <p:attrNameLst>
                                          <p:attrName>style.visibility</p:attrName>
                                        </p:attrNameLst>
                                      </p:cBhvr>
                                      <p:to>
                                        <p:strVal val="visible"/>
                                      </p:to>
                                    </p:set>
                                    <p:animEffect transition="in" filter="wipe(down)">
                                      <p:cBhvr>
                                        <p:cTn id="423" dur="87">
                                          <p:stCondLst>
                                            <p:cond delay="0"/>
                                          </p:stCondLst>
                                        </p:cTn>
                                        <p:tgtEl>
                                          <p:spTgt spid="38"/>
                                        </p:tgtEl>
                                      </p:cBhvr>
                                    </p:animEffect>
                                    <p:anim calcmode="lin" valueType="num">
                                      <p:cBhvr>
                                        <p:cTn id="424" dur="273"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25" dur="100"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26" dur="100" tmFilter="0, 0; 0.125,0.2665; 0.25,0.4; 0.375,0.465; 0.5,0.5;  0.625,0.535; 0.75,0.6; 0.875,0.7335; 1,1">
                                          <p:stCondLst>
                                            <p:cond delay="100"/>
                                          </p:stCondLst>
                                        </p:cTn>
                                        <p:tgtEl>
                                          <p:spTgt spid="38"/>
                                        </p:tgtEl>
                                        <p:attrNameLst>
                                          <p:attrName>ppt_y</p:attrName>
                                        </p:attrNameLst>
                                      </p:cBhvr>
                                      <p:tavLst>
                                        <p:tav tm="0" fmla="#ppt_y-sin(pi*$)/9">
                                          <p:val>
                                            <p:fltVal val="0"/>
                                          </p:val>
                                        </p:tav>
                                        <p:tav tm="100000">
                                          <p:val>
                                            <p:fltVal val="1"/>
                                          </p:val>
                                        </p:tav>
                                      </p:tavLst>
                                    </p:anim>
                                    <p:anim calcmode="lin" valueType="num">
                                      <p:cBhvr>
                                        <p:cTn id="427" dur="50" tmFilter="0, 0; 0.125,0.2665; 0.25,0.4; 0.375,0.465; 0.5,0.5;  0.625,0.535; 0.75,0.6; 0.875,0.7335; 1,1">
                                          <p:stCondLst>
                                            <p:cond delay="199"/>
                                          </p:stCondLst>
                                        </p:cTn>
                                        <p:tgtEl>
                                          <p:spTgt spid="38"/>
                                        </p:tgtEl>
                                        <p:attrNameLst>
                                          <p:attrName>ppt_y</p:attrName>
                                        </p:attrNameLst>
                                      </p:cBhvr>
                                      <p:tavLst>
                                        <p:tav tm="0" fmla="#ppt_y-sin(pi*$)/27">
                                          <p:val>
                                            <p:fltVal val="0"/>
                                          </p:val>
                                        </p:tav>
                                        <p:tav tm="100000">
                                          <p:val>
                                            <p:fltVal val="1"/>
                                          </p:val>
                                        </p:tav>
                                      </p:tavLst>
                                    </p:anim>
                                    <p:anim calcmode="lin" valueType="num">
                                      <p:cBhvr>
                                        <p:cTn id="428" dur="25" tmFilter="0, 0; 0.125,0.2665; 0.25,0.4; 0.375,0.465; 0.5,0.5;  0.625,0.535; 0.75,0.6; 0.875,0.7335; 1,1">
                                          <p:stCondLst>
                                            <p:cond delay="248"/>
                                          </p:stCondLst>
                                        </p:cTn>
                                        <p:tgtEl>
                                          <p:spTgt spid="38"/>
                                        </p:tgtEl>
                                        <p:attrNameLst>
                                          <p:attrName>ppt_y</p:attrName>
                                        </p:attrNameLst>
                                      </p:cBhvr>
                                      <p:tavLst>
                                        <p:tav tm="0" fmla="#ppt_y-sin(pi*$)/81">
                                          <p:val>
                                            <p:fltVal val="0"/>
                                          </p:val>
                                        </p:tav>
                                        <p:tav tm="100000">
                                          <p:val>
                                            <p:fltVal val="1"/>
                                          </p:val>
                                        </p:tav>
                                      </p:tavLst>
                                    </p:anim>
                                    <p:animScale>
                                      <p:cBhvr>
                                        <p:cTn id="429" dur="4">
                                          <p:stCondLst>
                                            <p:cond delay="98"/>
                                          </p:stCondLst>
                                        </p:cTn>
                                        <p:tgtEl>
                                          <p:spTgt spid="38"/>
                                        </p:tgtEl>
                                      </p:cBhvr>
                                      <p:to x="100000" y="60000"/>
                                    </p:animScale>
                                    <p:animScale>
                                      <p:cBhvr>
                                        <p:cTn id="430" dur="25" decel="50000">
                                          <p:stCondLst>
                                            <p:cond delay="101"/>
                                          </p:stCondLst>
                                        </p:cTn>
                                        <p:tgtEl>
                                          <p:spTgt spid="38"/>
                                        </p:tgtEl>
                                      </p:cBhvr>
                                      <p:to x="100000" y="100000"/>
                                    </p:animScale>
                                    <p:animScale>
                                      <p:cBhvr>
                                        <p:cTn id="431" dur="4">
                                          <p:stCondLst>
                                            <p:cond delay="197"/>
                                          </p:stCondLst>
                                        </p:cTn>
                                        <p:tgtEl>
                                          <p:spTgt spid="38"/>
                                        </p:tgtEl>
                                      </p:cBhvr>
                                      <p:to x="100000" y="80000"/>
                                    </p:animScale>
                                    <p:animScale>
                                      <p:cBhvr>
                                        <p:cTn id="432" dur="25" decel="50000">
                                          <p:stCondLst>
                                            <p:cond delay="201"/>
                                          </p:stCondLst>
                                        </p:cTn>
                                        <p:tgtEl>
                                          <p:spTgt spid="38"/>
                                        </p:tgtEl>
                                      </p:cBhvr>
                                      <p:to x="100000" y="100000"/>
                                    </p:animScale>
                                    <p:animScale>
                                      <p:cBhvr>
                                        <p:cTn id="433" dur="4">
                                          <p:stCondLst>
                                            <p:cond delay="246"/>
                                          </p:stCondLst>
                                        </p:cTn>
                                        <p:tgtEl>
                                          <p:spTgt spid="38"/>
                                        </p:tgtEl>
                                      </p:cBhvr>
                                      <p:to x="100000" y="90000"/>
                                    </p:animScale>
                                    <p:animScale>
                                      <p:cBhvr>
                                        <p:cTn id="434" dur="25" decel="50000">
                                          <p:stCondLst>
                                            <p:cond delay="250"/>
                                          </p:stCondLst>
                                        </p:cTn>
                                        <p:tgtEl>
                                          <p:spTgt spid="38"/>
                                        </p:tgtEl>
                                      </p:cBhvr>
                                      <p:to x="100000" y="100000"/>
                                    </p:animScale>
                                    <p:animScale>
                                      <p:cBhvr>
                                        <p:cTn id="435" dur="4">
                                          <p:stCondLst>
                                            <p:cond delay="271"/>
                                          </p:stCondLst>
                                        </p:cTn>
                                        <p:tgtEl>
                                          <p:spTgt spid="38"/>
                                        </p:tgtEl>
                                      </p:cBhvr>
                                      <p:to x="100000" y="95000"/>
                                    </p:animScale>
                                    <p:animScale>
                                      <p:cBhvr>
                                        <p:cTn id="436" dur="25" decel="50000">
                                          <p:stCondLst>
                                            <p:cond delay="275"/>
                                          </p:stCondLst>
                                        </p:cTn>
                                        <p:tgtEl>
                                          <p:spTgt spid="38"/>
                                        </p:tgtEl>
                                      </p:cBhvr>
                                      <p:to x="100000" y="100000"/>
                                    </p:animScale>
                                  </p:childTnLst>
                                </p:cTn>
                              </p:par>
                            </p:childTnLst>
                          </p:cTn>
                        </p:par>
                        <p:par>
                          <p:cTn id="437" fill="hold">
                            <p:stCondLst>
                              <p:cond delay="12500"/>
                            </p:stCondLst>
                            <p:childTnLst>
                              <p:par>
                                <p:cTn id="438" presetID="26" presetClass="entr" presetSubtype="0" fill="hold" grpId="0" nodeType="afterEffect">
                                  <p:stCondLst>
                                    <p:cond delay="0"/>
                                  </p:stCondLst>
                                  <p:childTnLst>
                                    <p:set>
                                      <p:cBhvr>
                                        <p:cTn id="439" dur="1" fill="hold">
                                          <p:stCondLst>
                                            <p:cond delay="0"/>
                                          </p:stCondLst>
                                        </p:cTn>
                                        <p:tgtEl>
                                          <p:spTgt spid="39"/>
                                        </p:tgtEl>
                                        <p:attrNameLst>
                                          <p:attrName>style.visibility</p:attrName>
                                        </p:attrNameLst>
                                      </p:cBhvr>
                                      <p:to>
                                        <p:strVal val="visible"/>
                                      </p:to>
                                    </p:set>
                                    <p:animEffect transition="in" filter="wipe(down)">
                                      <p:cBhvr>
                                        <p:cTn id="440" dur="87">
                                          <p:stCondLst>
                                            <p:cond delay="0"/>
                                          </p:stCondLst>
                                        </p:cTn>
                                        <p:tgtEl>
                                          <p:spTgt spid="39"/>
                                        </p:tgtEl>
                                      </p:cBhvr>
                                    </p:animEffect>
                                    <p:anim calcmode="lin" valueType="num">
                                      <p:cBhvr>
                                        <p:cTn id="441" dur="273"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42" dur="100"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43" dur="100" tmFilter="0, 0; 0.125,0.2665; 0.25,0.4; 0.375,0.465; 0.5,0.5;  0.625,0.535; 0.75,0.6; 0.875,0.7335; 1,1">
                                          <p:stCondLst>
                                            <p:cond delay="100"/>
                                          </p:stCondLst>
                                        </p:cTn>
                                        <p:tgtEl>
                                          <p:spTgt spid="39"/>
                                        </p:tgtEl>
                                        <p:attrNameLst>
                                          <p:attrName>ppt_y</p:attrName>
                                        </p:attrNameLst>
                                      </p:cBhvr>
                                      <p:tavLst>
                                        <p:tav tm="0" fmla="#ppt_y-sin(pi*$)/9">
                                          <p:val>
                                            <p:fltVal val="0"/>
                                          </p:val>
                                        </p:tav>
                                        <p:tav tm="100000">
                                          <p:val>
                                            <p:fltVal val="1"/>
                                          </p:val>
                                        </p:tav>
                                      </p:tavLst>
                                    </p:anim>
                                    <p:anim calcmode="lin" valueType="num">
                                      <p:cBhvr>
                                        <p:cTn id="444" dur="50" tmFilter="0, 0; 0.125,0.2665; 0.25,0.4; 0.375,0.465; 0.5,0.5;  0.625,0.535; 0.75,0.6; 0.875,0.7335; 1,1">
                                          <p:stCondLst>
                                            <p:cond delay="199"/>
                                          </p:stCondLst>
                                        </p:cTn>
                                        <p:tgtEl>
                                          <p:spTgt spid="39"/>
                                        </p:tgtEl>
                                        <p:attrNameLst>
                                          <p:attrName>ppt_y</p:attrName>
                                        </p:attrNameLst>
                                      </p:cBhvr>
                                      <p:tavLst>
                                        <p:tav tm="0" fmla="#ppt_y-sin(pi*$)/27">
                                          <p:val>
                                            <p:fltVal val="0"/>
                                          </p:val>
                                        </p:tav>
                                        <p:tav tm="100000">
                                          <p:val>
                                            <p:fltVal val="1"/>
                                          </p:val>
                                        </p:tav>
                                      </p:tavLst>
                                    </p:anim>
                                    <p:anim calcmode="lin" valueType="num">
                                      <p:cBhvr>
                                        <p:cTn id="445" dur="25" tmFilter="0, 0; 0.125,0.2665; 0.25,0.4; 0.375,0.465; 0.5,0.5;  0.625,0.535; 0.75,0.6; 0.875,0.7335; 1,1">
                                          <p:stCondLst>
                                            <p:cond delay="248"/>
                                          </p:stCondLst>
                                        </p:cTn>
                                        <p:tgtEl>
                                          <p:spTgt spid="39"/>
                                        </p:tgtEl>
                                        <p:attrNameLst>
                                          <p:attrName>ppt_y</p:attrName>
                                        </p:attrNameLst>
                                      </p:cBhvr>
                                      <p:tavLst>
                                        <p:tav tm="0" fmla="#ppt_y-sin(pi*$)/81">
                                          <p:val>
                                            <p:fltVal val="0"/>
                                          </p:val>
                                        </p:tav>
                                        <p:tav tm="100000">
                                          <p:val>
                                            <p:fltVal val="1"/>
                                          </p:val>
                                        </p:tav>
                                      </p:tavLst>
                                    </p:anim>
                                    <p:animScale>
                                      <p:cBhvr>
                                        <p:cTn id="446" dur="4">
                                          <p:stCondLst>
                                            <p:cond delay="98"/>
                                          </p:stCondLst>
                                        </p:cTn>
                                        <p:tgtEl>
                                          <p:spTgt spid="39"/>
                                        </p:tgtEl>
                                      </p:cBhvr>
                                      <p:to x="100000" y="60000"/>
                                    </p:animScale>
                                    <p:animScale>
                                      <p:cBhvr>
                                        <p:cTn id="447" dur="25" decel="50000">
                                          <p:stCondLst>
                                            <p:cond delay="101"/>
                                          </p:stCondLst>
                                        </p:cTn>
                                        <p:tgtEl>
                                          <p:spTgt spid="39"/>
                                        </p:tgtEl>
                                      </p:cBhvr>
                                      <p:to x="100000" y="100000"/>
                                    </p:animScale>
                                    <p:animScale>
                                      <p:cBhvr>
                                        <p:cTn id="448" dur="4">
                                          <p:stCondLst>
                                            <p:cond delay="197"/>
                                          </p:stCondLst>
                                        </p:cTn>
                                        <p:tgtEl>
                                          <p:spTgt spid="39"/>
                                        </p:tgtEl>
                                      </p:cBhvr>
                                      <p:to x="100000" y="80000"/>
                                    </p:animScale>
                                    <p:animScale>
                                      <p:cBhvr>
                                        <p:cTn id="449" dur="25" decel="50000">
                                          <p:stCondLst>
                                            <p:cond delay="201"/>
                                          </p:stCondLst>
                                        </p:cTn>
                                        <p:tgtEl>
                                          <p:spTgt spid="39"/>
                                        </p:tgtEl>
                                      </p:cBhvr>
                                      <p:to x="100000" y="100000"/>
                                    </p:animScale>
                                    <p:animScale>
                                      <p:cBhvr>
                                        <p:cTn id="450" dur="4">
                                          <p:stCondLst>
                                            <p:cond delay="246"/>
                                          </p:stCondLst>
                                        </p:cTn>
                                        <p:tgtEl>
                                          <p:spTgt spid="39"/>
                                        </p:tgtEl>
                                      </p:cBhvr>
                                      <p:to x="100000" y="90000"/>
                                    </p:animScale>
                                    <p:animScale>
                                      <p:cBhvr>
                                        <p:cTn id="451" dur="25" decel="50000">
                                          <p:stCondLst>
                                            <p:cond delay="250"/>
                                          </p:stCondLst>
                                        </p:cTn>
                                        <p:tgtEl>
                                          <p:spTgt spid="39"/>
                                        </p:tgtEl>
                                      </p:cBhvr>
                                      <p:to x="100000" y="100000"/>
                                    </p:animScale>
                                    <p:animScale>
                                      <p:cBhvr>
                                        <p:cTn id="452" dur="4">
                                          <p:stCondLst>
                                            <p:cond delay="271"/>
                                          </p:stCondLst>
                                        </p:cTn>
                                        <p:tgtEl>
                                          <p:spTgt spid="39"/>
                                        </p:tgtEl>
                                      </p:cBhvr>
                                      <p:to x="100000" y="95000"/>
                                    </p:animScale>
                                    <p:animScale>
                                      <p:cBhvr>
                                        <p:cTn id="453" dur="25" decel="50000">
                                          <p:stCondLst>
                                            <p:cond delay="275"/>
                                          </p:stCondLst>
                                        </p:cTn>
                                        <p:tgtEl>
                                          <p:spTgt spid="39"/>
                                        </p:tgtEl>
                                      </p:cBhvr>
                                      <p:to x="100000" y="100000"/>
                                    </p:animScale>
                                  </p:childTnLst>
                                </p:cTn>
                              </p:par>
                            </p:childTnLst>
                          </p:cTn>
                        </p:par>
                        <p:par>
                          <p:cTn id="454" fill="hold">
                            <p:stCondLst>
                              <p:cond delay="13000"/>
                            </p:stCondLst>
                            <p:childTnLst>
                              <p:par>
                                <p:cTn id="455" presetID="26" presetClass="entr" presetSubtype="0" fill="hold" grpId="0" nodeType="afterEffect">
                                  <p:stCondLst>
                                    <p:cond delay="0"/>
                                  </p:stCondLst>
                                  <p:childTnLst>
                                    <p:set>
                                      <p:cBhvr>
                                        <p:cTn id="456" dur="1" fill="hold">
                                          <p:stCondLst>
                                            <p:cond delay="0"/>
                                          </p:stCondLst>
                                        </p:cTn>
                                        <p:tgtEl>
                                          <p:spTgt spid="40"/>
                                        </p:tgtEl>
                                        <p:attrNameLst>
                                          <p:attrName>style.visibility</p:attrName>
                                        </p:attrNameLst>
                                      </p:cBhvr>
                                      <p:to>
                                        <p:strVal val="visible"/>
                                      </p:to>
                                    </p:set>
                                    <p:animEffect transition="in" filter="wipe(down)">
                                      <p:cBhvr>
                                        <p:cTn id="457" dur="87">
                                          <p:stCondLst>
                                            <p:cond delay="0"/>
                                          </p:stCondLst>
                                        </p:cTn>
                                        <p:tgtEl>
                                          <p:spTgt spid="40"/>
                                        </p:tgtEl>
                                      </p:cBhvr>
                                    </p:animEffect>
                                    <p:anim calcmode="lin" valueType="num">
                                      <p:cBhvr>
                                        <p:cTn id="458" dur="27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59" dur="100"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60" dur="100" tmFilter="0, 0; 0.125,0.2665; 0.25,0.4; 0.375,0.465; 0.5,0.5;  0.625,0.535; 0.75,0.6; 0.875,0.7335; 1,1">
                                          <p:stCondLst>
                                            <p:cond delay="100"/>
                                          </p:stCondLst>
                                        </p:cTn>
                                        <p:tgtEl>
                                          <p:spTgt spid="40"/>
                                        </p:tgtEl>
                                        <p:attrNameLst>
                                          <p:attrName>ppt_y</p:attrName>
                                        </p:attrNameLst>
                                      </p:cBhvr>
                                      <p:tavLst>
                                        <p:tav tm="0" fmla="#ppt_y-sin(pi*$)/9">
                                          <p:val>
                                            <p:fltVal val="0"/>
                                          </p:val>
                                        </p:tav>
                                        <p:tav tm="100000">
                                          <p:val>
                                            <p:fltVal val="1"/>
                                          </p:val>
                                        </p:tav>
                                      </p:tavLst>
                                    </p:anim>
                                    <p:anim calcmode="lin" valueType="num">
                                      <p:cBhvr>
                                        <p:cTn id="461" dur="50" tmFilter="0, 0; 0.125,0.2665; 0.25,0.4; 0.375,0.465; 0.5,0.5;  0.625,0.535; 0.75,0.6; 0.875,0.7335; 1,1">
                                          <p:stCondLst>
                                            <p:cond delay="199"/>
                                          </p:stCondLst>
                                        </p:cTn>
                                        <p:tgtEl>
                                          <p:spTgt spid="40"/>
                                        </p:tgtEl>
                                        <p:attrNameLst>
                                          <p:attrName>ppt_y</p:attrName>
                                        </p:attrNameLst>
                                      </p:cBhvr>
                                      <p:tavLst>
                                        <p:tav tm="0" fmla="#ppt_y-sin(pi*$)/27">
                                          <p:val>
                                            <p:fltVal val="0"/>
                                          </p:val>
                                        </p:tav>
                                        <p:tav tm="100000">
                                          <p:val>
                                            <p:fltVal val="1"/>
                                          </p:val>
                                        </p:tav>
                                      </p:tavLst>
                                    </p:anim>
                                    <p:anim calcmode="lin" valueType="num">
                                      <p:cBhvr>
                                        <p:cTn id="462" dur="25" tmFilter="0, 0; 0.125,0.2665; 0.25,0.4; 0.375,0.465; 0.5,0.5;  0.625,0.535; 0.75,0.6; 0.875,0.7335; 1,1">
                                          <p:stCondLst>
                                            <p:cond delay="248"/>
                                          </p:stCondLst>
                                        </p:cTn>
                                        <p:tgtEl>
                                          <p:spTgt spid="40"/>
                                        </p:tgtEl>
                                        <p:attrNameLst>
                                          <p:attrName>ppt_y</p:attrName>
                                        </p:attrNameLst>
                                      </p:cBhvr>
                                      <p:tavLst>
                                        <p:tav tm="0" fmla="#ppt_y-sin(pi*$)/81">
                                          <p:val>
                                            <p:fltVal val="0"/>
                                          </p:val>
                                        </p:tav>
                                        <p:tav tm="100000">
                                          <p:val>
                                            <p:fltVal val="1"/>
                                          </p:val>
                                        </p:tav>
                                      </p:tavLst>
                                    </p:anim>
                                    <p:animScale>
                                      <p:cBhvr>
                                        <p:cTn id="463" dur="4">
                                          <p:stCondLst>
                                            <p:cond delay="98"/>
                                          </p:stCondLst>
                                        </p:cTn>
                                        <p:tgtEl>
                                          <p:spTgt spid="40"/>
                                        </p:tgtEl>
                                      </p:cBhvr>
                                      <p:to x="100000" y="60000"/>
                                    </p:animScale>
                                    <p:animScale>
                                      <p:cBhvr>
                                        <p:cTn id="464" dur="25" decel="50000">
                                          <p:stCondLst>
                                            <p:cond delay="101"/>
                                          </p:stCondLst>
                                        </p:cTn>
                                        <p:tgtEl>
                                          <p:spTgt spid="40"/>
                                        </p:tgtEl>
                                      </p:cBhvr>
                                      <p:to x="100000" y="100000"/>
                                    </p:animScale>
                                    <p:animScale>
                                      <p:cBhvr>
                                        <p:cTn id="465" dur="4">
                                          <p:stCondLst>
                                            <p:cond delay="197"/>
                                          </p:stCondLst>
                                        </p:cTn>
                                        <p:tgtEl>
                                          <p:spTgt spid="40"/>
                                        </p:tgtEl>
                                      </p:cBhvr>
                                      <p:to x="100000" y="80000"/>
                                    </p:animScale>
                                    <p:animScale>
                                      <p:cBhvr>
                                        <p:cTn id="466" dur="25" decel="50000">
                                          <p:stCondLst>
                                            <p:cond delay="201"/>
                                          </p:stCondLst>
                                        </p:cTn>
                                        <p:tgtEl>
                                          <p:spTgt spid="40"/>
                                        </p:tgtEl>
                                      </p:cBhvr>
                                      <p:to x="100000" y="100000"/>
                                    </p:animScale>
                                    <p:animScale>
                                      <p:cBhvr>
                                        <p:cTn id="467" dur="4">
                                          <p:stCondLst>
                                            <p:cond delay="246"/>
                                          </p:stCondLst>
                                        </p:cTn>
                                        <p:tgtEl>
                                          <p:spTgt spid="40"/>
                                        </p:tgtEl>
                                      </p:cBhvr>
                                      <p:to x="100000" y="90000"/>
                                    </p:animScale>
                                    <p:animScale>
                                      <p:cBhvr>
                                        <p:cTn id="468" dur="25" decel="50000">
                                          <p:stCondLst>
                                            <p:cond delay="250"/>
                                          </p:stCondLst>
                                        </p:cTn>
                                        <p:tgtEl>
                                          <p:spTgt spid="40"/>
                                        </p:tgtEl>
                                      </p:cBhvr>
                                      <p:to x="100000" y="100000"/>
                                    </p:animScale>
                                    <p:animScale>
                                      <p:cBhvr>
                                        <p:cTn id="469" dur="4">
                                          <p:stCondLst>
                                            <p:cond delay="271"/>
                                          </p:stCondLst>
                                        </p:cTn>
                                        <p:tgtEl>
                                          <p:spTgt spid="40"/>
                                        </p:tgtEl>
                                      </p:cBhvr>
                                      <p:to x="100000" y="95000"/>
                                    </p:animScale>
                                    <p:animScale>
                                      <p:cBhvr>
                                        <p:cTn id="470" dur="25" decel="50000">
                                          <p:stCondLst>
                                            <p:cond delay="275"/>
                                          </p:stCondLst>
                                        </p:cTn>
                                        <p:tgtEl>
                                          <p:spTgt spid="40"/>
                                        </p:tgtEl>
                                      </p:cBhvr>
                                      <p:to x="100000" y="100000"/>
                                    </p:animScale>
                                  </p:childTnLst>
                                </p:cTn>
                              </p:par>
                            </p:childTnLst>
                          </p:cTn>
                        </p:par>
                        <p:par>
                          <p:cTn id="471" fill="hold">
                            <p:stCondLst>
                              <p:cond delay="13500"/>
                            </p:stCondLst>
                            <p:childTnLst>
                              <p:par>
                                <p:cTn id="472" presetID="26" presetClass="entr" presetSubtype="0" fill="hold" nodeType="afterEffect">
                                  <p:stCondLst>
                                    <p:cond delay="0"/>
                                  </p:stCondLst>
                                  <p:childTnLst>
                                    <p:set>
                                      <p:cBhvr>
                                        <p:cTn id="473" dur="1" fill="hold">
                                          <p:stCondLst>
                                            <p:cond delay="0"/>
                                          </p:stCondLst>
                                        </p:cTn>
                                        <p:tgtEl>
                                          <p:spTgt spid="42"/>
                                        </p:tgtEl>
                                        <p:attrNameLst>
                                          <p:attrName>style.visibility</p:attrName>
                                        </p:attrNameLst>
                                      </p:cBhvr>
                                      <p:to>
                                        <p:strVal val="visible"/>
                                      </p:to>
                                    </p:set>
                                    <p:animEffect transition="in" filter="wipe(down)">
                                      <p:cBhvr>
                                        <p:cTn id="474" dur="87">
                                          <p:stCondLst>
                                            <p:cond delay="0"/>
                                          </p:stCondLst>
                                        </p:cTn>
                                        <p:tgtEl>
                                          <p:spTgt spid="42"/>
                                        </p:tgtEl>
                                      </p:cBhvr>
                                    </p:animEffect>
                                    <p:anim calcmode="lin" valueType="num">
                                      <p:cBhvr>
                                        <p:cTn id="475" dur="273"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476" dur="100"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477" dur="100" tmFilter="0, 0; 0.125,0.2665; 0.25,0.4; 0.375,0.465; 0.5,0.5;  0.625,0.535; 0.75,0.6; 0.875,0.7335; 1,1">
                                          <p:stCondLst>
                                            <p:cond delay="100"/>
                                          </p:stCondLst>
                                        </p:cTn>
                                        <p:tgtEl>
                                          <p:spTgt spid="42"/>
                                        </p:tgtEl>
                                        <p:attrNameLst>
                                          <p:attrName>ppt_y</p:attrName>
                                        </p:attrNameLst>
                                      </p:cBhvr>
                                      <p:tavLst>
                                        <p:tav tm="0" fmla="#ppt_y-sin(pi*$)/9">
                                          <p:val>
                                            <p:fltVal val="0"/>
                                          </p:val>
                                        </p:tav>
                                        <p:tav tm="100000">
                                          <p:val>
                                            <p:fltVal val="1"/>
                                          </p:val>
                                        </p:tav>
                                      </p:tavLst>
                                    </p:anim>
                                    <p:anim calcmode="lin" valueType="num">
                                      <p:cBhvr>
                                        <p:cTn id="478" dur="50" tmFilter="0, 0; 0.125,0.2665; 0.25,0.4; 0.375,0.465; 0.5,0.5;  0.625,0.535; 0.75,0.6; 0.875,0.7335; 1,1">
                                          <p:stCondLst>
                                            <p:cond delay="199"/>
                                          </p:stCondLst>
                                        </p:cTn>
                                        <p:tgtEl>
                                          <p:spTgt spid="42"/>
                                        </p:tgtEl>
                                        <p:attrNameLst>
                                          <p:attrName>ppt_y</p:attrName>
                                        </p:attrNameLst>
                                      </p:cBhvr>
                                      <p:tavLst>
                                        <p:tav tm="0" fmla="#ppt_y-sin(pi*$)/27">
                                          <p:val>
                                            <p:fltVal val="0"/>
                                          </p:val>
                                        </p:tav>
                                        <p:tav tm="100000">
                                          <p:val>
                                            <p:fltVal val="1"/>
                                          </p:val>
                                        </p:tav>
                                      </p:tavLst>
                                    </p:anim>
                                    <p:anim calcmode="lin" valueType="num">
                                      <p:cBhvr>
                                        <p:cTn id="479" dur="25" tmFilter="0, 0; 0.125,0.2665; 0.25,0.4; 0.375,0.465; 0.5,0.5;  0.625,0.535; 0.75,0.6; 0.875,0.7335; 1,1">
                                          <p:stCondLst>
                                            <p:cond delay="248"/>
                                          </p:stCondLst>
                                        </p:cTn>
                                        <p:tgtEl>
                                          <p:spTgt spid="42"/>
                                        </p:tgtEl>
                                        <p:attrNameLst>
                                          <p:attrName>ppt_y</p:attrName>
                                        </p:attrNameLst>
                                      </p:cBhvr>
                                      <p:tavLst>
                                        <p:tav tm="0" fmla="#ppt_y-sin(pi*$)/81">
                                          <p:val>
                                            <p:fltVal val="0"/>
                                          </p:val>
                                        </p:tav>
                                        <p:tav tm="100000">
                                          <p:val>
                                            <p:fltVal val="1"/>
                                          </p:val>
                                        </p:tav>
                                      </p:tavLst>
                                    </p:anim>
                                    <p:animScale>
                                      <p:cBhvr>
                                        <p:cTn id="480" dur="4">
                                          <p:stCondLst>
                                            <p:cond delay="98"/>
                                          </p:stCondLst>
                                        </p:cTn>
                                        <p:tgtEl>
                                          <p:spTgt spid="42"/>
                                        </p:tgtEl>
                                      </p:cBhvr>
                                      <p:to x="100000" y="60000"/>
                                    </p:animScale>
                                    <p:animScale>
                                      <p:cBhvr>
                                        <p:cTn id="481" dur="25" decel="50000">
                                          <p:stCondLst>
                                            <p:cond delay="101"/>
                                          </p:stCondLst>
                                        </p:cTn>
                                        <p:tgtEl>
                                          <p:spTgt spid="42"/>
                                        </p:tgtEl>
                                      </p:cBhvr>
                                      <p:to x="100000" y="100000"/>
                                    </p:animScale>
                                    <p:animScale>
                                      <p:cBhvr>
                                        <p:cTn id="482" dur="4">
                                          <p:stCondLst>
                                            <p:cond delay="197"/>
                                          </p:stCondLst>
                                        </p:cTn>
                                        <p:tgtEl>
                                          <p:spTgt spid="42"/>
                                        </p:tgtEl>
                                      </p:cBhvr>
                                      <p:to x="100000" y="80000"/>
                                    </p:animScale>
                                    <p:animScale>
                                      <p:cBhvr>
                                        <p:cTn id="483" dur="25" decel="50000">
                                          <p:stCondLst>
                                            <p:cond delay="201"/>
                                          </p:stCondLst>
                                        </p:cTn>
                                        <p:tgtEl>
                                          <p:spTgt spid="42"/>
                                        </p:tgtEl>
                                      </p:cBhvr>
                                      <p:to x="100000" y="100000"/>
                                    </p:animScale>
                                    <p:animScale>
                                      <p:cBhvr>
                                        <p:cTn id="484" dur="4">
                                          <p:stCondLst>
                                            <p:cond delay="246"/>
                                          </p:stCondLst>
                                        </p:cTn>
                                        <p:tgtEl>
                                          <p:spTgt spid="42"/>
                                        </p:tgtEl>
                                      </p:cBhvr>
                                      <p:to x="100000" y="90000"/>
                                    </p:animScale>
                                    <p:animScale>
                                      <p:cBhvr>
                                        <p:cTn id="485" dur="25" decel="50000">
                                          <p:stCondLst>
                                            <p:cond delay="250"/>
                                          </p:stCondLst>
                                        </p:cTn>
                                        <p:tgtEl>
                                          <p:spTgt spid="42"/>
                                        </p:tgtEl>
                                      </p:cBhvr>
                                      <p:to x="100000" y="100000"/>
                                    </p:animScale>
                                    <p:animScale>
                                      <p:cBhvr>
                                        <p:cTn id="486" dur="4">
                                          <p:stCondLst>
                                            <p:cond delay="271"/>
                                          </p:stCondLst>
                                        </p:cTn>
                                        <p:tgtEl>
                                          <p:spTgt spid="42"/>
                                        </p:tgtEl>
                                      </p:cBhvr>
                                      <p:to x="100000" y="95000"/>
                                    </p:animScale>
                                    <p:animScale>
                                      <p:cBhvr>
                                        <p:cTn id="487" dur="25" decel="50000">
                                          <p:stCondLst>
                                            <p:cond delay="275"/>
                                          </p:stCondLst>
                                        </p:cTn>
                                        <p:tgtEl>
                                          <p:spTgt spid="42"/>
                                        </p:tgtEl>
                                      </p:cBhvr>
                                      <p:to x="100000" y="100000"/>
                                    </p:animScale>
                                  </p:childTnLst>
                                </p:cTn>
                              </p:par>
                            </p:childTnLst>
                          </p:cTn>
                        </p:par>
                        <p:par>
                          <p:cTn id="488" fill="hold">
                            <p:stCondLst>
                              <p:cond delay="14000"/>
                            </p:stCondLst>
                            <p:childTnLst>
                              <p:par>
                                <p:cTn id="489" presetID="26" presetClass="entr" presetSubtype="0" fill="hold" grpId="0" nodeType="afterEffect">
                                  <p:stCondLst>
                                    <p:cond delay="0"/>
                                  </p:stCondLst>
                                  <p:childTnLst>
                                    <p:set>
                                      <p:cBhvr>
                                        <p:cTn id="490" dur="1" fill="hold">
                                          <p:stCondLst>
                                            <p:cond delay="0"/>
                                          </p:stCondLst>
                                        </p:cTn>
                                        <p:tgtEl>
                                          <p:spTgt spid="43"/>
                                        </p:tgtEl>
                                        <p:attrNameLst>
                                          <p:attrName>style.visibility</p:attrName>
                                        </p:attrNameLst>
                                      </p:cBhvr>
                                      <p:to>
                                        <p:strVal val="visible"/>
                                      </p:to>
                                    </p:set>
                                    <p:animEffect transition="in" filter="wipe(down)">
                                      <p:cBhvr>
                                        <p:cTn id="491" dur="87">
                                          <p:stCondLst>
                                            <p:cond delay="0"/>
                                          </p:stCondLst>
                                        </p:cTn>
                                        <p:tgtEl>
                                          <p:spTgt spid="43"/>
                                        </p:tgtEl>
                                      </p:cBhvr>
                                    </p:animEffect>
                                    <p:anim calcmode="lin" valueType="num">
                                      <p:cBhvr>
                                        <p:cTn id="492" dur="273"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93" dur="100"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94" dur="100" tmFilter="0, 0; 0.125,0.2665; 0.25,0.4; 0.375,0.465; 0.5,0.5;  0.625,0.535; 0.75,0.6; 0.875,0.7335; 1,1">
                                          <p:stCondLst>
                                            <p:cond delay="100"/>
                                          </p:stCondLst>
                                        </p:cTn>
                                        <p:tgtEl>
                                          <p:spTgt spid="43"/>
                                        </p:tgtEl>
                                        <p:attrNameLst>
                                          <p:attrName>ppt_y</p:attrName>
                                        </p:attrNameLst>
                                      </p:cBhvr>
                                      <p:tavLst>
                                        <p:tav tm="0" fmla="#ppt_y-sin(pi*$)/9">
                                          <p:val>
                                            <p:fltVal val="0"/>
                                          </p:val>
                                        </p:tav>
                                        <p:tav tm="100000">
                                          <p:val>
                                            <p:fltVal val="1"/>
                                          </p:val>
                                        </p:tav>
                                      </p:tavLst>
                                    </p:anim>
                                    <p:anim calcmode="lin" valueType="num">
                                      <p:cBhvr>
                                        <p:cTn id="495" dur="50" tmFilter="0, 0; 0.125,0.2665; 0.25,0.4; 0.375,0.465; 0.5,0.5;  0.625,0.535; 0.75,0.6; 0.875,0.7335; 1,1">
                                          <p:stCondLst>
                                            <p:cond delay="199"/>
                                          </p:stCondLst>
                                        </p:cTn>
                                        <p:tgtEl>
                                          <p:spTgt spid="43"/>
                                        </p:tgtEl>
                                        <p:attrNameLst>
                                          <p:attrName>ppt_y</p:attrName>
                                        </p:attrNameLst>
                                      </p:cBhvr>
                                      <p:tavLst>
                                        <p:tav tm="0" fmla="#ppt_y-sin(pi*$)/27">
                                          <p:val>
                                            <p:fltVal val="0"/>
                                          </p:val>
                                        </p:tav>
                                        <p:tav tm="100000">
                                          <p:val>
                                            <p:fltVal val="1"/>
                                          </p:val>
                                        </p:tav>
                                      </p:tavLst>
                                    </p:anim>
                                    <p:anim calcmode="lin" valueType="num">
                                      <p:cBhvr>
                                        <p:cTn id="496" dur="25" tmFilter="0, 0; 0.125,0.2665; 0.25,0.4; 0.375,0.465; 0.5,0.5;  0.625,0.535; 0.75,0.6; 0.875,0.7335; 1,1">
                                          <p:stCondLst>
                                            <p:cond delay="248"/>
                                          </p:stCondLst>
                                        </p:cTn>
                                        <p:tgtEl>
                                          <p:spTgt spid="43"/>
                                        </p:tgtEl>
                                        <p:attrNameLst>
                                          <p:attrName>ppt_y</p:attrName>
                                        </p:attrNameLst>
                                      </p:cBhvr>
                                      <p:tavLst>
                                        <p:tav tm="0" fmla="#ppt_y-sin(pi*$)/81">
                                          <p:val>
                                            <p:fltVal val="0"/>
                                          </p:val>
                                        </p:tav>
                                        <p:tav tm="100000">
                                          <p:val>
                                            <p:fltVal val="1"/>
                                          </p:val>
                                        </p:tav>
                                      </p:tavLst>
                                    </p:anim>
                                    <p:animScale>
                                      <p:cBhvr>
                                        <p:cTn id="497" dur="4">
                                          <p:stCondLst>
                                            <p:cond delay="98"/>
                                          </p:stCondLst>
                                        </p:cTn>
                                        <p:tgtEl>
                                          <p:spTgt spid="43"/>
                                        </p:tgtEl>
                                      </p:cBhvr>
                                      <p:to x="100000" y="60000"/>
                                    </p:animScale>
                                    <p:animScale>
                                      <p:cBhvr>
                                        <p:cTn id="498" dur="25" decel="50000">
                                          <p:stCondLst>
                                            <p:cond delay="101"/>
                                          </p:stCondLst>
                                        </p:cTn>
                                        <p:tgtEl>
                                          <p:spTgt spid="43"/>
                                        </p:tgtEl>
                                      </p:cBhvr>
                                      <p:to x="100000" y="100000"/>
                                    </p:animScale>
                                    <p:animScale>
                                      <p:cBhvr>
                                        <p:cTn id="499" dur="4">
                                          <p:stCondLst>
                                            <p:cond delay="197"/>
                                          </p:stCondLst>
                                        </p:cTn>
                                        <p:tgtEl>
                                          <p:spTgt spid="43"/>
                                        </p:tgtEl>
                                      </p:cBhvr>
                                      <p:to x="100000" y="80000"/>
                                    </p:animScale>
                                    <p:animScale>
                                      <p:cBhvr>
                                        <p:cTn id="500" dur="25" decel="50000">
                                          <p:stCondLst>
                                            <p:cond delay="201"/>
                                          </p:stCondLst>
                                        </p:cTn>
                                        <p:tgtEl>
                                          <p:spTgt spid="43"/>
                                        </p:tgtEl>
                                      </p:cBhvr>
                                      <p:to x="100000" y="100000"/>
                                    </p:animScale>
                                    <p:animScale>
                                      <p:cBhvr>
                                        <p:cTn id="501" dur="4">
                                          <p:stCondLst>
                                            <p:cond delay="246"/>
                                          </p:stCondLst>
                                        </p:cTn>
                                        <p:tgtEl>
                                          <p:spTgt spid="43"/>
                                        </p:tgtEl>
                                      </p:cBhvr>
                                      <p:to x="100000" y="90000"/>
                                    </p:animScale>
                                    <p:animScale>
                                      <p:cBhvr>
                                        <p:cTn id="502" dur="25" decel="50000">
                                          <p:stCondLst>
                                            <p:cond delay="250"/>
                                          </p:stCondLst>
                                        </p:cTn>
                                        <p:tgtEl>
                                          <p:spTgt spid="43"/>
                                        </p:tgtEl>
                                      </p:cBhvr>
                                      <p:to x="100000" y="100000"/>
                                    </p:animScale>
                                    <p:animScale>
                                      <p:cBhvr>
                                        <p:cTn id="503" dur="4">
                                          <p:stCondLst>
                                            <p:cond delay="271"/>
                                          </p:stCondLst>
                                        </p:cTn>
                                        <p:tgtEl>
                                          <p:spTgt spid="43"/>
                                        </p:tgtEl>
                                      </p:cBhvr>
                                      <p:to x="100000" y="95000"/>
                                    </p:animScale>
                                    <p:animScale>
                                      <p:cBhvr>
                                        <p:cTn id="504" dur="25" decel="50000">
                                          <p:stCondLst>
                                            <p:cond delay="275"/>
                                          </p:stCondLst>
                                        </p:cTn>
                                        <p:tgtEl>
                                          <p:spTgt spid="43"/>
                                        </p:tgtEl>
                                      </p:cBhvr>
                                      <p:to x="100000" y="100000"/>
                                    </p:animScale>
                                  </p:childTnLst>
                                </p:cTn>
                              </p:par>
                            </p:childTnLst>
                          </p:cTn>
                        </p:par>
                        <p:par>
                          <p:cTn id="505" fill="hold">
                            <p:stCondLst>
                              <p:cond delay="14500"/>
                            </p:stCondLst>
                            <p:childTnLst>
                              <p:par>
                                <p:cTn id="506" presetID="31" presetClass="entr" presetSubtype="0" fill="hold" grpId="0" nodeType="afterEffect">
                                  <p:stCondLst>
                                    <p:cond delay="0"/>
                                  </p:stCondLst>
                                  <p:childTnLst>
                                    <p:set>
                                      <p:cBhvr>
                                        <p:cTn id="507" dur="1" fill="hold">
                                          <p:stCondLst>
                                            <p:cond delay="0"/>
                                          </p:stCondLst>
                                        </p:cTn>
                                        <p:tgtEl>
                                          <p:spTgt spid="41"/>
                                        </p:tgtEl>
                                        <p:attrNameLst>
                                          <p:attrName>style.visibility</p:attrName>
                                        </p:attrNameLst>
                                      </p:cBhvr>
                                      <p:to>
                                        <p:strVal val="visible"/>
                                      </p:to>
                                    </p:set>
                                    <p:anim calcmode="lin" valueType="num">
                                      <p:cBhvr>
                                        <p:cTn id="508" dur="500" fill="hold"/>
                                        <p:tgtEl>
                                          <p:spTgt spid="41"/>
                                        </p:tgtEl>
                                        <p:attrNameLst>
                                          <p:attrName>ppt_w</p:attrName>
                                        </p:attrNameLst>
                                      </p:cBhvr>
                                      <p:tavLst>
                                        <p:tav tm="0">
                                          <p:val>
                                            <p:fltVal val="0"/>
                                          </p:val>
                                        </p:tav>
                                        <p:tav tm="100000">
                                          <p:val>
                                            <p:strVal val="#ppt_w"/>
                                          </p:val>
                                        </p:tav>
                                      </p:tavLst>
                                    </p:anim>
                                    <p:anim calcmode="lin" valueType="num">
                                      <p:cBhvr>
                                        <p:cTn id="509" dur="500" fill="hold"/>
                                        <p:tgtEl>
                                          <p:spTgt spid="41"/>
                                        </p:tgtEl>
                                        <p:attrNameLst>
                                          <p:attrName>ppt_h</p:attrName>
                                        </p:attrNameLst>
                                      </p:cBhvr>
                                      <p:tavLst>
                                        <p:tav tm="0">
                                          <p:val>
                                            <p:fltVal val="0"/>
                                          </p:val>
                                        </p:tav>
                                        <p:tav tm="100000">
                                          <p:val>
                                            <p:strVal val="#ppt_h"/>
                                          </p:val>
                                        </p:tav>
                                      </p:tavLst>
                                    </p:anim>
                                    <p:anim calcmode="lin" valueType="num">
                                      <p:cBhvr>
                                        <p:cTn id="510" dur="500" fill="hold"/>
                                        <p:tgtEl>
                                          <p:spTgt spid="41"/>
                                        </p:tgtEl>
                                        <p:attrNameLst>
                                          <p:attrName>style.rotation</p:attrName>
                                        </p:attrNameLst>
                                      </p:cBhvr>
                                      <p:tavLst>
                                        <p:tav tm="0">
                                          <p:val>
                                            <p:fltVal val="90"/>
                                          </p:val>
                                        </p:tav>
                                        <p:tav tm="100000">
                                          <p:val>
                                            <p:fltVal val="0"/>
                                          </p:val>
                                        </p:tav>
                                      </p:tavLst>
                                    </p:anim>
                                    <p:animEffect transition="in" filter="fade">
                                      <p:cBhvr>
                                        <p:cTn id="511" dur="500"/>
                                        <p:tgtEl>
                                          <p:spTgt spid="41"/>
                                        </p:tgtEl>
                                      </p:cBhvr>
                                    </p:animEffect>
                                  </p:childTnLst>
                                </p:cTn>
                              </p:par>
                            </p:childTnLst>
                          </p:cTn>
                        </p:par>
                        <p:par>
                          <p:cTn id="512" fill="hold">
                            <p:stCondLst>
                              <p:cond delay="15000"/>
                            </p:stCondLst>
                            <p:childTnLst>
                              <p:par>
                                <p:cTn id="513" presetID="31" presetClass="entr" presetSubtype="0" fill="hold" grpId="0" nodeType="afterEffect">
                                  <p:stCondLst>
                                    <p:cond delay="0"/>
                                  </p:stCondLst>
                                  <p:childTnLst>
                                    <p:set>
                                      <p:cBhvr>
                                        <p:cTn id="514" dur="1" fill="hold">
                                          <p:stCondLst>
                                            <p:cond delay="0"/>
                                          </p:stCondLst>
                                        </p:cTn>
                                        <p:tgtEl>
                                          <p:spTgt spid="26"/>
                                        </p:tgtEl>
                                        <p:attrNameLst>
                                          <p:attrName>style.visibility</p:attrName>
                                        </p:attrNameLst>
                                      </p:cBhvr>
                                      <p:to>
                                        <p:strVal val="visible"/>
                                      </p:to>
                                    </p:set>
                                    <p:anim calcmode="lin" valueType="num">
                                      <p:cBhvr>
                                        <p:cTn id="515" dur="500" fill="hold"/>
                                        <p:tgtEl>
                                          <p:spTgt spid="26"/>
                                        </p:tgtEl>
                                        <p:attrNameLst>
                                          <p:attrName>ppt_w</p:attrName>
                                        </p:attrNameLst>
                                      </p:cBhvr>
                                      <p:tavLst>
                                        <p:tav tm="0">
                                          <p:val>
                                            <p:fltVal val="0"/>
                                          </p:val>
                                        </p:tav>
                                        <p:tav tm="100000">
                                          <p:val>
                                            <p:strVal val="#ppt_w"/>
                                          </p:val>
                                        </p:tav>
                                      </p:tavLst>
                                    </p:anim>
                                    <p:anim calcmode="lin" valueType="num">
                                      <p:cBhvr>
                                        <p:cTn id="516" dur="500" fill="hold"/>
                                        <p:tgtEl>
                                          <p:spTgt spid="26"/>
                                        </p:tgtEl>
                                        <p:attrNameLst>
                                          <p:attrName>ppt_h</p:attrName>
                                        </p:attrNameLst>
                                      </p:cBhvr>
                                      <p:tavLst>
                                        <p:tav tm="0">
                                          <p:val>
                                            <p:fltVal val="0"/>
                                          </p:val>
                                        </p:tav>
                                        <p:tav tm="100000">
                                          <p:val>
                                            <p:strVal val="#ppt_h"/>
                                          </p:val>
                                        </p:tav>
                                      </p:tavLst>
                                    </p:anim>
                                    <p:anim calcmode="lin" valueType="num">
                                      <p:cBhvr>
                                        <p:cTn id="517" dur="500" fill="hold"/>
                                        <p:tgtEl>
                                          <p:spTgt spid="26"/>
                                        </p:tgtEl>
                                        <p:attrNameLst>
                                          <p:attrName>style.rotation</p:attrName>
                                        </p:attrNameLst>
                                      </p:cBhvr>
                                      <p:tavLst>
                                        <p:tav tm="0">
                                          <p:val>
                                            <p:fltVal val="90"/>
                                          </p:val>
                                        </p:tav>
                                        <p:tav tm="100000">
                                          <p:val>
                                            <p:fltVal val="0"/>
                                          </p:val>
                                        </p:tav>
                                      </p:tavLst>
                                    </p:anim>
                                    <p:animEffect transition="in" filter="fade">
                                      <p:cBhvr>
                                        <p:cTn id="518" dur="500"/>
                                        <p:tgtEl>
                                          <p:spTgt spid="26"/>
                                        </p:tgtEl>
                                      </p:cBhvr>
                                    </p:animEffect>
                                  </p:childTnLst>
                                </p:cTn>
                              </p:par>
                            </p:childTnLst>
                          </p:cTn>
                        </p:par>
                        <p:par>
                          <p:cTn id="519" fill="hold">
                            <p:stCondLst>
                              <p:cond delay="15500"/>
                            </p:stCondLst>
                            <p:childTnLst>
                              <p:par>
                                <p:cTn id="520" presetID="31" presetClass="entr" presetSubtype="0" fill="hold" grpId="0" nodeType="afterEffect">
                                  <p:stCondLst>
                                    <p:cond delay="0"/>
                                  </p:stCondLst>
                                  <p:childTnLst>
                                    <p:set>
                                      <p:cBhvr>
                                        <p:cTn id="521" dur="1" fill="hold">
                                          <p:stCondLst>
                                            <p:cond delay="0"/>
                                          </p:stCondLst>
                                        </p:cTn>
                                        <p:tgtEl>
                                          <p:spTgt spid="21"/>
                                        </p:tgtEl>
                                        <p:attrNameLst>
                                          <p:attrName>style.visibility</p:attrName>
                                        </p:attrNameLst>
                                      </p:cBhvr>
                                      <p:to>
                                        <p:strVal val="visible"/>
                                      </p:to>
                                    </p:set>
                                    <p:anim calcmode="lin" valueType="num">
                                      <p:cBhvr>
                                        <p:cTn id="522" dur="500" fill="hold"/>
                                        <p:tgtEl>
                                          <p:spTgt spid="21"/>
                                        </p:tgtEl>
                                        <p:attrNameLst>
                                          <p:attrName>ppt_w</p:attrName>
                                        </p:attrNameLst>
                                      </p:cBhvr>
                                      <p:tavLst>
                                        <p:tav tm="0">
                                          <p:val>
                                            <p:fltVal val="0"/>
                                          </p:val>
                                        </p:tav>
                                        <p:tav tm="100000">
                                          <p:val>
                                            <p:strVal val="#ppt_w"/>
                                          </p:val>
                                        </p:tav>
                                      </p:tavLst>
                                    </p:anim>
                                    <p:anim calcmode="lin" valueType="num">
                                      <p:cBhvr>
                                        <p:cTn id="523" dur="500" fill="hold"/>
                                        <p:tgtEl>
                                          <p:spTgt spid="21"/>
                                        </p:tgtEl>
                                        <p:attrNameLst>
                                          <p:attrName>ppt_h</p:attrName>
                                        </p:attrNameLst>
                                      </p:cBhvr>
                                      <p:tavLst>
                                        <p:tav tm="0">
                                          <p:val>
                                            <p:fltVal val="0"/>
                                          </p:val>
                                        </p:tav>
                                        <p:tav tm="100000">
                                          <p:val>
                                            <p:strVal val="#ppt_h"/>
                                          </p:val>
                                        </p:tav>
                                      </p:tavLst>
                                    </p:anim>
                                    <p:anim calcmode="lin" valueType="num">
                                      <p:cBhvr>
                                        <p:cTn id="524" dur="500" fill="hold"/>
                                        <p:tgtEl>
                                          <p:spTgt spid="21"/>
                                        </p:tgtEl>
                                        <p:attrNameLst>
                                          <p:attrName>style.rotation</p:attrName>
                                        </p:attrNameLst>
                                      </p:cBhvr>
                                      <p:tavLst>
                                        <p:tav tm="0">
                                          <p:val>
                                            <p:fltVal val="90"/>
                                          </p:val>
                                        </p:tav>
                                        <p:tav tm="100000">
                                          <p:val>
                                            <p:fltVal val="0"/>
                                          </p:val>
                                        </p:tav>
                                      </p:tavLst>
                                    </p:anim>
                                    <p:animEffect transition="in" filter="fade">
                                      <p:cBhvr>
                                        <p:cTn id="5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21" grpId="0"/>
      <p:bldP spid="22" grpId="0" animBg="1"/>
      <p:bldP spid="23" grpId="0" animBg="1"/>
      <p:bldP spid="24" grpId="0"/>
      <p:bldP spid="26" grpId="0"/>
      <p:bldP spid="27" grpId="0" animBg="1"/>
      <p:bldP spid="28" grpId="0" animBg="1"/>
      <p:bldP spid="29" grpId="0" animBg="1"/>
      <p:bldP spid="30" grpId="0"/>
      <p:bldP spid="31" grpId="0" animBg="1"/>
      <p:bldP spid="32" grpId="0" animBg="1"/>
      <p:bldP spid="33" grpId="0"/>
      <p:bldP spid="34" grpId="0" animBg="1"/>
      <p:bldP spid="35" grpId="0"/>
      <p:bldP spid="36" grpId="0" animBg="1"/>
      <p:bldP spid="37" grpId="0" animBg="1"/>
      <p:bldP spid="38" grpId="0"/>
      <p:bldP spid="39" grpId="0" animBg="1"/>
      <p:bldP spid="40" grpId="0"/>
      <p:bldP spid="41" grpId="0"/>
      <p:bldP spid="43" grpId="0" animBg="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8455385" y="2220778"/>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2" name="文本框 41"/>
          <p:cNvSpPr txBox="1"/>
          <p:nvPr/>
        </p:nvSpPr>
        <p:spPr>
          <a:xfrm>
            <a:off x="8455385" y="4373155"/>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3" name="文本框 42"/>
          <p:cNvSpPr txBox="1"/>
          <p:nvPr/>
        </p:nvSpPr>
        <p:spPr>
          <a:xfrm>
            <a:off x="1907786" y="2220778"/>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4" name="文本框 43"/>
          <p:cNvSpPr txBox="1"/>
          <p:nvPr/>
        </p:nvSpPr>
        <p:spPr>
          <a:xfrm>
            <a:off x="1907786" y="4373155"/>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58" name="文本框 57"/>
          <p:cNvSpPr txBox="1"/>
          <p:nvPr/>
        </p:nvSpPr>
        <p:spPr>
          <a:xfrm>
            <a:off x="8455385" y="1876121"/>
            <a:ext cx="738985" cy="307777"/>
          </a:xfrm>
          <a:prstGeom prst="rect">
            <a:avLst/>
          </a:prstGeom>
          <a:noFill/>
        </p:spPr>
        <p:txBody>
          <a:bodyPr wrap="none" lIns="0" tIns="0" rIns="0" bIns="0" rtlCol="0">
            <a:spAutoFit/>
          </a:bodyPr>
          <a:lstStyle/>
          <a:p>
            <a:r>
              <a:rPr lang="en-US" altLang="zh-CN" sz="2000" dirty="0">
                <a:solidFill>
                  <a:schemeClr val="accent1"/>
                </a:solidFill>
                <a:ea typeface="MEllan HK Xbold" panose="00000800000000000000" pitchFamily="2" charset="-120"/>
                <a:sym typeface="+mn-lt"/>
              </a:rPr>
              <a:t>OPTION</a:t>
            </a:r>
            <a:endParaRPr lang="zh-CN" altLang="en-US" sz="2000" dirty="0">
              <a:solidFill>
                <a:schemeClr val="accent1"/>
              </a:solidFill>
              <a:ea typeface="MEllan HK Xbold" panose="00000800000000000000" pitchFamily="2" charset="-120"/>
              <a:sym typeface="+mn-lt"/>
            </a:endParaRPr>
          </a:p>
        </p:txBody>
      </p:sp>
      <p:sp>
        <p:nvSpPr>
          <p:cNvPr id="61" name="文本框 60"/>
          <p:cNvSpPr txBox="1"/>
          <p:nvPr/>
        </p:nvSpPr>
        <p:spPr>
          <a:xfrm>
            <a:off x="8455385" y="4117575"/>
            <a:ext cx="665247" cy="276999"/>
          </a:xfrm>
          <a:prstGeom prst="rect">
            <a:avLst/>
          </a:prstGeom>
          <a:noFill/>
        </p:spPr>
        <p:txBody>
          <a:bodyPr wrap="none" lIns="0" tIns="0" rIns="0" bIns="0" rtlCol="0">
            <a:spAutoFit/>
          </a:bodyPr>
          <a:lstStyle/>
          <a:p>
            <a:r>
              <a:rPr lang="en-US" altLang="zh-CN" dirty="0">
                <a:solidFill>
                  <a:schemeClr val="accent2"/>
                </a:solidFill>
                <a:ea typeface="MEllan HK Xbold" panose="00000800000000000000" pitchFamily="2" charset="-120"/>
                <a:sym typeface="+mn-lt"/>
              </a:rPr>
              <a:t>OPTION</a:t>
            </a:r>
            <a:endParaRPr lang="zh-CN" altLang="en-US" dirty="0">
              <a:solidFill>
                <a:schemeClr val="accent2"/>
              </a:solidFill>
              <a:ea typeface="MEllan HK Xbold" panose="00000800000000000000" pitchFamily="2" charset="-120"/>
              <a:sym typeface="+mn-lt"/>
            </a:endParaRPr>
          </a:p>
        </p:txBody>
      </p:sp>
      <p:sp>
        <p:nvSpPr>
          <p:cNvPr id="62" name="文本框 61"/>
          <p:cNvSpPr txBox="1"/>
          <p:nvPr/>
        </p:nvSpPr>
        <p:spPr>
          <a:xfrm>
            <a:off x="2958239" y="1876121"/>
            <a:ext cx="738985" cy="307777"/>
          </a:xfrm>
          <a:prstGeom prst="rect">
            <a:avLst/>
          </a:prstGeom>
          <a:noFill/>
        </p:spPr>
        <p:txBody>
          <a:bodyPr wrap="none" lIns="0" tIns="0" rIns="0" bIns="0" rtlCol="0">
            <a:spAutoFit/>
          </a:bodyPr>
          <a:lstStyle/>
          <a:p>
            <a:r>
              <a:rPr lang="en-US" altLang="zh-CN" sz="2000" dirty="0">
                <a:solidFill>
                  <a:schemeClr val="accent4"/>
                </a:solidFill>
                <a:ea typeface="MEllan HK Xbold" panose="00000800000000000000" pitchFamily="2" charset="-120"/>
                <a:sym typeface="+mn-lt"/>
              </a:rPr>
              <a:t>OPTION</a:t>
            </a:r>
            <a:endParaRPr lang="zh-CN" altLang="en-US" sz="2000" dirty="0">
              <a:solidFill>
                <a:schemeClr val="accent4"/>
              </a:solidFill>
              <a:ea typeface="MEllan HK Xbold" panose="00000800000000000000" pitchFamily="2" charset="-120"/>
              <a:sym typeface="+mn-lt"/>
            </a:endParaRPr>
          </a:p>
        </p:txBody>
      </p:sp>
      <p:sp>
        <p:nvSpPr>
          <p:cNvPr id="63" name="文本框 62"/>
          <p:cNvSpPr txBox="1"/>
          <p:nvPr/>
        </p:nvSpPr>
        <p:spPr>
          <a:xfrm>
            <a:off x="2958239" y="4056020"/>
            <a:ext cx="738985" cy="307777"/>
          </a:xfrm>
          <a:prstGeom prst="rect">
            <a:avLst/>
          </a:prstGeom>
          <a:noFill/>
        </p:spPr>
        <p:txBody>
          <a:bodyPr wrap="none" lIns="0" tIns="0" rIns="0" bIns="0" rtlCol="0">
            <a:spAutoFit/>
          </a:bodyPr>
          <a:lstStyle/>
          <a:p>
            <a:r>
              <a:rPr lang="en-US" altLang="zh-CN" sz="2000" dirty="0">
                <a:solidFill>
                  <a:schemeClr val="accent3"/>
                </a:solidFill>
                <a:ea typeface="MEllan HK Xbold" panose="00000800000000000000" pitchFamily="2" charset="-120"/>
                <a:sym typeface="+mn-lt"/>
              </a:rPr>
              <a:t>OPTION</a:t>
            </a:r>
            <a:endParaRPr lang="zh-CN" altLang="en-US" sz="2000" dirty="0">
              <a:solidFill>
                <a:schemeClr val="accent3"/>
              </a:solidFill>
              <a:ea typeface="MEllan HK Xbold" panose="00000800000000000000" pitchFamily="2" charset="-120"/>
              <a:sym typeface="+mn-lt"/>
            </a:endParaRPr>
          </a:p>
        </p:txBody>
      </p:sp>
      <p:sp>
        <p:nvSpPr>
          <p:cNvPr id="22" name="Freeform 22"/>
          <p:cNvSpPr/>
          <p:nvPr/>
        </p:nvSpPr>
        <p:spPr bwMode="auto">
          <a:xfrm>
            <a:off x="6999509" y="1363111"/>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1"/>
              </a:gs>
              <a:gs pos="0">
                <a:schemeClr val="accent1">
                  <a:lumMod val="75000"/>
                  <a:lumOff val="25000"/>
                </a:schemeClr>
              </a:gs>
            </a:gsLst>
            <a:lin ang="18900000" scaled="1"/>
            <a:tileRect/>
          </a:gradFill>
          <a:ln>
            <a:noFill/>
          </a:ln>
          <a:effectLst>
            <a:innerShdw blurRad="63500" dist="25400" dir="18900000">
              <a:schemeClr val="accent1">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sp>
        <p:nvSpPr>
          <p:cNvPr id="29" name="Freeform 18"/>
          <p:cNvSpPr/>
          <p:nvPr/>
        </p:nvSpPr>
        <p:spPr bwMode="auto">
          <a:xfrm>
            <a:off x="5914416" y="4296751"/>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2"/>
              </a:gs>
              <a:gs pos="100000">
                <a:schemeClr val="accent2">
                  <a:lumMod val="75000"/>
                  <a:lumOff val="25000"/>
                </a:schemeClr>
              </a:gs>
            </a:gsLst>
            <a:lin ang="18900000" scaled="1"/>
            <a:tileRect/>
          </a:gradFill>
          <a:ln>
            <a:noFill/>
          </a:ln>
          <a:effectLst>
            <a:innerShdw blurRad="63500" dist="25400" dir="8100000">
              <a:schemeClr val="accent2">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sp>
        <p:nvSpPr>
          <p:cNvPr id="37" name="Freeform 18"/>
          <p:cNvSpPr/>
          <p:nvPr/>
        </p:nvSpPr>
        <p:spPr bwMode="auto">
          <a:xfrm rot="16200000">
            <a:off x="6988316" y="4296752"/>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25400" dir="78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38" name="Freeform 18"/>
          <p:cNvSpPr/>
          <p:nvPr/>
        </p:nvSpPr>
        <p:spPr bwMode="auto">
          <a:xfrm rot="5400000">
            <a:off x="4174300" y="1403943"/>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bg1"/>
              </a:gs>
              <a:gs pos="100000">
                <a:schemeClr val="bg1">
                  <a:lumMod val="85000"/>
                </a:schemeClr>
              </a:gs>
            </a:gsLst>
            <a:lin ang="8100000" scaled="0"/>
            <a:tileRect/>
          </a:gradFill>
          <a:ln w="12700">
            <a:noFill/>
          </a:ln>
          <a:effectLst>
            <a:innerShdw blurRad="63500" dist="25400" dir="8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35" name="Freeform 22"/>
          <p:cNvSpPr/>
          <p:nvPr/>
        </p:nvSpPr>
        <p:spPr bwMode="auto">
          <a:xfrm>
            <a:off x="5300059" y="1401884"/>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4"/>
              </a:gs>
              <a:gs pos="0">
                <a:schemeClr val="accent4">
                  <a:lumMod val="75000"/>
                  <a:lumOff val="25000"/>
                </a:schemeClr>
              </a:gs>
            </a:gsLst>
            <a:lin ang="18900000" scaled="1"/>
            <a:tileRect/>
          </a:gradFill>
          <a:ln>
            <a:noFill/>
          </a:ln>
          <a:effectLst>
            <a:innerShdw blurRad="63500" dist="25400" dir="18900000">
              <a:schemeClr val="accent4">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sp>
        <p:nvSpPr>
          <p:cNvPr id="36" name="Freeform 18"/>
          <p:cNvSpPr/>
          <p:nvPr/>
        </p:nvSpPr>
        <p:spPr bwMode="auto">
          <a:xfrm>
            <a:off x="4171344" y="2517012"/>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4"/>
              </a:gs>
              <a:gs pos="100000">
                <a:schemeClr val="accent4">
                  <a:lumMod val="75000"/>
                  <a:lumOff val="25000"/>
                </a:schemeClr>
              </a:gs>
            </a:gsLst>
            <a:lin ang="18900000" scaled="1"/>
            <a:tileRect/>
          </a:gradFill>
          <a:ln>
            <a:noFill/>
          </a:ln>
          <a:effectLst>
            <a:innerShdw blurRad="63500" dist="25400" dir="8100000">
              <a:schemeClr val="accent4">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sp>
        <p:nvSpPr>
          <p:cNvPr id="18" name="Freeform 18"/>
          <p:cNvSpPr/>
          <p:nvPr/>
        </p:nvSpPr>
        <p:spPr bwMode="auto">
          <a:xfrm>
            <a:off x="5872569" y="2470186"/>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1"/>
              </a:gs>
              <a:gs pos="100000">
                <a:schemeClr val="accent1">
                  <a:lumMod val="75000"/>
                  <a:lumOff val="25000"/>
                </a:schemeClr>
              </a:gs>
            </a:gsLst>
            <a:lin ang="18900000" scaled="1"/>
            <a:tileRect/>
          </a:gradFill>
          <a:ln>
            <a:noFill/>
          </a:ln>
        </p:spPr>
        <p:txBody>
          <a:bodyPr vert="horz" wrap="square" lIns="91440" tIns="45720" rIns="91440" bIns="45720" numCol="1" anchor="t" anchorCtr="0" compatLnSpc="1"/>
          <a:lstStyle/>
          <a:p>
            <a:endParaRPr lang="zh-CN" altLang="en-US" sz="1600">
              <a:sym typeface="+mn-lt"/>
            </a:endParaRPr>
          </a:p>
        </p:txBody>
      </p:sp>
      <p:sp>
        <p:nvSpPr>
          <p:cNvPr id="28" name="Freeform 18"/>
          <p:cNvSpPr/>
          <p:nvPr/>
        </p:nvSpPr>
        <p:spPr bwMode="auto">
          <a:xfrm rot="16200000">
            <a:off x="7001044" y="2467174"/>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50800" dir="7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10" name="Freeform 10"/>
          <p:cNvSpPr/>
          <p:nvPr/>
        </p:nvSpPr>
        <p:spPr bwMode="auto">
          <a:xfrm>
            <a:off x="4057228" y="1368514"/>
            <a:ext cx="2942281" cy="2933916"/>
          </a:xfrm>
          <a:custGeom>
            <a:avLst/>
            <a:gdLst>
              <a:gd name="T0" fmla="*/ 0 w 2081"/>
              <a:gd name="T1" fmla="*/ 2075 h 2075"/>
              <a:gd name="T2" fmla="*/ 233 w 2081"/>
              <a:gd name="T3" fmla="*/ 1513 h 2075"/>
              <a:gd name="T4" fmla="*/ 797 w 2081"/>
              <a:gd name="T5" fmla="*/ 1280 h 2075"/>
              <a:gd name="T6" fmla="*/ 803 w 2081"/>
              <a:gd name="T7" fmla="*/ 1280 h 2075"/>
              <a:gd name="T8" fmla="*/ 900 w 2081"/>
              <a:gd name="T9" fmla="*/ 1270 h 2075"/>
              <a:gd name="T10" fmla="*/ 1285 w 2081"/>
              <a:gd name="T11" fmla="*/ 801 h 2075"/>
              <a:gd name="T12" fmla="*/ 1285 w 2081"/>
              <a:gd name="T13" fmla="*/ 800 h 2075"/>
              <a:gd name="T14" fmla="*/ 1285 w 2081"/>
              <a:gd name="T15" fmla="*/ 800 h 2075"/>
              <a:gd name="T16" fmla="*/ 1285 w 2081"/>
              <a:gd name="T17" fmla="*/ 798 h 2075"/>
              <a:gd name="T18" fmla="*/ 1285 w 2081"/>
              <a:gd name="T19" fmla="*/ 796 h 2075"/>
              <a:gd name="T20" fmla="*/ 1285 w 2081"/>
              <a:gd name="T21" fmla="*/ 796 h 2075"/>
              <a:gd name="T22" fmla="*/ 2081 w 2081"/>
              <a:gd name="T23" fmla="*/ 0 h 2075"/>
              <a:gd name="T24" fmla="*/ 2081 w 2081"/>
              <a:gd name="T25" fmla="*/ 310 h 2075"/>
              <a:gd name="T26" fmla="*/ 1601 w 2081"/>
              <a:gd name="T27" fmla="*/ 792 h 2075"/>
              <a:gd name="T28" fmla="*/ 1601 w 2081"/>
              <a:gd name="T29" fmla="*/ 796 h 2075"/>
              <a:gd name="T30" fmla="*/ 1601 w 2081"/>
              <a:gd name="T31" fmla="*/ 799 h 2075"/>
              <a:gd name="T32" fmla="*/ 1601 w 2081"/>
              <a:gd name="T33" fmla="*/ 799 h 2075"/>
              <a:gd name="T34" fmla="*/ 1374 w 2081"/>
              <a:gd name="T35" fmla="*/ 1355 h 2075"/>
              <a:gd name="T36" fmla="*/ 822 w 2081"/>
              <a:gd name="T37" fmla="*/ 1595 h 2075"/>
              <a:gd name="T38" fmla="*/ 800 w 2081"/>
              <a:gd name="T39" fmla="*/ 1596 h 2075"/>
              <a:gd name="T40" fmla="*/ 800 w 2081"/>
              <a:gd name="T41" fmla="*/ 1596 h 2075"/>
              <a:gd name="T42" fmla="*/ 798 w 2081"/>
              <a:gd name="T43" fmla="*/ 1595 h 2075"/>
              <a:gd name="T44" fmla="*/ 461 w 2081"/>
              <a:gd name="T45" fmla="*/ 1738 h 2075"/>
              <a:gd name="T46" fmla="*/ 321 w 2081"/>
              <a:gd name="T47" fmla="*/ 2075 h 2075"/>
              <a:gd name="T48" fmla="*/ 0 w 2081"/>
              <a:gd name="T49" fmla="*/ 2075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1" h="2075">
                <a:moveTo>
                  <a:pt x="0" y="2075"/>
                </a:moveTo>
                <a:cubicBezTo>
                  <a:pt x="0" y="1863"/>
                  <a:pt x="83" y="1663"/>
                  <a:pt x="233" y="1513"/>
                </a:cubicBezTo>
                <a:cubicBezTo>
                  <a:pt x="384" y="1363"/>
                  <a:pt x="584" y="1280"/>
                  <a:pt x="797" y="1280"/>
                </a:cubicBezTo>
                <a:cubicBezTo>
                  <a:pt x="803" y="1280"/>
                  <a:pt x="803" y="1280"/>
                  <a:pt x="803" y="1280"/>
                </a:cubicBezTo>
                <a:cubicBezTo>
                  <a:pt x="836" y="1280"/>
                  <a:pt x="868" y="1276"/>
                  <a:pt x="900" y="1270"/>
                </a:cubicBezTo>
                <a:cubicBezTo>
                  <a:pt x="1119" y="1224"/>
                  <a:pt x="1281" y="1027"/>
                  <a:pt x="1285" y="801"/>
                </a:cubicBezTo>
                <a:cubicBezTo>
                  <a:pt x="1285" y="800"/>
                  <a:pt x="1285" y="800"/>
                  <a:pt x="1285" y="800"/>
                </a:cubicBezTo>
                <a:cubicBezTo>
                  <a:pt x="1285" y="800"/>
                  <a:pt x="1285" y="800"/>
                  <a:pt x="1285" y="800"/>
                </a:cubicBezTo>
                <a:cubicBezTo>
                  <a:pt x="1285" y="798"/>
                  <a:pt x="1285" y="798"/>
                  <a:pt x="1285" y="798"/>
                </a:cubicBezTo>
                <a:cubicBezTo>
                  <a:pt x="1285" y="796"/>
                  <a:pt x="1285" y="796"/>
                  <a:pt x="1285" y="796"/>
                </a:cubicBezTo>
                <a:cubicBezTo>
                  <a:pt x="1285" y="796"/>
                  <a:pt x="1285" y="796"/>
                  <a:pt x="1285" y="796"/>
                </a:cubicBezTo>
                <a:cubicBezTo>
                  <a:pt x="1286" y="357"/>
                  <a:pt x="1643" y="1"/>
                  <a:pt x="2081" y="0"/>
                </a:cubicBezTo>
                <a:cubicBezTo>
                  <a:pt x="2081" y="310"/>
                  <a:pt x="2081" y="310"/>
                  <a:pt x="2081" y="310"/>
                </a:cubicBezTo>
                <a:cubicBezTo>
                  <a:pt x="1816" y="311"/>
                  <a:pt x="1601" y="527"/>
                  <a:pt x="1601" y="792"/>
                </a:cubicBezTo>
                <a:cubicBezTo>
                  <a:pt x="1601" y="793"/>
                  <a:pt x="1601" y="794"/>
                  <a:pt x="1601" y="796"/>
                </a:cubicBezTo>
                <a:cubicBezTo>
                  <a:pt x="1601" y="799"/>
                  <a:pt x="1601" y="799"/>
                  <a:pt x="1601" y="799"/>
                </a:cubicBezTo>
                <a:cubicBezTo>
                  <a:pt x="1601" y="799"/>
                  <a:pt x="1601" y="799"/>
                  <a:pt x="1601" y="799"/>
                </a:cubicBezTo>
                <a:cubicBezTo>
                  <a:pt x="1601" y="1009"/>
                  <a:pt x="1520" y="1206"/>
                  <a:pt x="1374" y="1355"/>
                </a:cubicBezTo>
                <a:cubicBezTo>
                  <a:pt x="1227" y="1505"/>
                  <a:pt x="1032" y="1590"/>
                  <a:pt x="822" y="1595"/>
                </a:cubicBezTo>
                <a:cubicBezTo>
                  <a:pt x="814" y="1595"/>
                  <a:pt x="807" y="1596"/>
                  <a:pt x="800" y="1596"/>
                </a:cubicBezTo>
                <a:cubicBezTo>
                  <a:pt x="800" y="1596"/>
                  <a:pt x="800" y="1596"/>
                  <a:pt x="800" y="1596"/>
                </a:cubicBezTo>
                <a:cubicBezTo>
                  <a:pt x="798" y="1595"/>
                  <a:pt x="798" y="1595"/>
                  <a:pt x="798" y="1595"/>
                </a:cubicBezTo>
                <a:cubicBezTo>
                  <a:pt x="670" y="1597"/>
                  <a:pt x="551" y="1647"/>
                  <a:pt x="461" y="1738"/>
                </a:cubicBezTo>
                <a:cubicBezTo>
                  <a:pt x="371" y="1829"/>
                  <a:pt x="322" y="1948"/>
                  <a:pt x="321" y="2075"/>
                </a:cubicBezTo>
                <a:lnTo>
                  <a:pt x="0" y="2075"/>
                </a:lnTo>
                <a:close/>
              </a:path>
            </a:pathLst>
          </a:custGeom>
          <a:gradFill flip="none" rotWithShape="1">
            <a:gsLst>
              <a:gs pos="0">
                <a:schemeClr val="bg1"/>
              </a:gs>
              <a:gs pos="100000">
                <a:schemeClr val="bg1">
                  <a:lumMod val="85000"/>
                </a:schemeClr>
              </a:gs>
            </a:gsLst>
            <a:lin ang="2700000" scaled="1"/>
            <a:tileRect/>
          </a:gradFill>
          <a:ln w="12700">
            <a:noFill/>
          </a:ln>
          <a:effectLst>
            <a:innerShdw blurRad="63500" dist="25400" dir="135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30" name="Freeform 22"/>
          <p:cNvSpPr/>
          <p:nvPr/>
        </p:nvSpPr>
        <p:spPr bwMode="auto">
          <a:xfrm>
            <a:off x="6989091" y="3167317"/>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2"/>
              </a:gs>
              <a:gs pos="0">
                <a:schemeClr val="accent2">
                  <a:lumMod val="75000"/>
                  <a:lumOff val="25000"/>
                </a:schemeClr>
              </a:gs>
            </a:gsLst>
            <a:lin ang="18900000" scaled="1"/>
            <a:tileRect/>
          </a:gradFill>
          <a:ln>
            <a:noFill/>
          </a:ln>
          <a:effectLst>
            <a:innerShdw blurRad="63500" dist="25400" dir="18900000">
              <a:schemeClr val="accent2">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grpSp>
        <p:nvGrpSpPr>
          <p:cNvPr id="48" name="组合 47"/>
          <p:cNvGrpSpPr/>
          <p:nvPr/>
        </p:nvGrpSpPr>
        <p:grpSpPr>
          <a:xfrm>
            <a:off x="4524841" y="1816138"/>
            <a:ext cx="1402976" cy="1402978"/>
            <a:chOff x="7221558" y="1631354"/>
            <a:chExt cx="3672000" cy="3672000"/>
          </a:xfrm>
          <a:effectLst>
            <a:outerShdw blurRad="114300" dist="63500" dir="2700000" algn="tl" rotWithShape="0">
              <a:prstClr val="black">
                <a:alpha val="40000"/>
              </a:prstClr>
            </a:outerShdw>
          </a:effectLst>
        </p:grpSpPr>
        <p:sp>
          <p:nvSpPr>
            <p:cNvPr id="49" name="椭圆 48"/>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50" name="椭圆 49"/>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21" name="文本框 20"/>
          <p:cNvSpPr txBox="1"/>
          <p:nvPr/>
        </p:nvSpPr>
        <p:spPr>
          <a:xfrm>
            <a:off x="5025892" y="2227335"/>
            <a:ext cx="484835"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a:solidFill>
                  <a:schemeClr val="accent4"/>
                </a:solidFill>
                <a:effectLst>
                  <a:innerShdw blurRad="25400" dist="12700" dir="13500000">
                    <a:prstClr val="black">
                      <a:alpha val="50000"/>
                    </a:prstClr>
                  </a:innerShdw>
                </a:effectLst>
                <a:latin typeface="+mn-lt"/>
                <a:sym typeface="+mn-lt"/>
              </a:rPr>
              <a:t>04</a:t>
            </a:r>
            <a:endParaRPr lang="zh-CN" altLang="en-US" sz="2800" dirty="0">
              <a:solidFill>
                <a:schemeClr val="accent4"/>
              </a:solidFill>
              <a:effectLst>
                <a:innerShdw blurRad="25400" dist="12700" dir="13500000">
                  <a:prstClr val="black">
                    <a:alpha val="50000"/>
                  </a:prstClr>
                </a:innerShdw>
              </a:effectLst>
              <a:latin typeface="+mn-lt"/>
              <a:sym typeface="+mn-lt"/>
            </a:endParaRPr>
          </a:p>
        </p:txBody>
      </p:sp>
      <p:sp>
        <p:nvSpPr>
          <p:cNvPr id="23" name="矩形 22"/>
          <p:cNvSpPr/>
          <p:nvPr/>
        </p:nvSpPr>
        <p:spPr>
          <a:xfrm>
            <a:off x="4891261" y="2592041"/>
            <a:ext cx="627095" cy="276999"/>
          </a:xfrm>
          <a:prstGeom prst="rect">
            <a:avLst/>
          </a:prstGeom>
        </p:spPr>
        <p:txBody>
          <a:bodyPr wrap="none">
            <a:spAutoFit/>
          </a:bodyPr>
          <a:lstStyle/>
          <a:p>
            <a:pPr algn="ctr"/>
            <a:r>
              <a:rPr lang="en-US" altLang="zh-CN" sz="1200" dirty="0">
                <a:solidFill>
                  <a:schemeClr val="accent4"/>
                </a:solidFill>
                <a:ea typeface="MEllan HK Xbold" panose="00000800000000000000" pitchFamily="2" charset="-120"/>
                <a:sym typeface="+mn-lt"/>
              </a:rPr>
              <a:t>OPTION</a:t>
            </a:r>
            <a:endParaRPr lang="zh-CN" altLang="en-US" sz="1200" dirty="0">
              <a:solidFill>
                <a:schemeClr val="accent4"/>
              </a:solidFill>
              <a:ea typeface="MEllan HK Xbold" panose="00000800000000000000" pitchFamily="2" charset="-120"/>
              <a:sym typeface="+mn-lt"/>
            </a:endParaRPr>
          </a:p>
        </p:txBody>
      </p:sp>
      <p:sp>
        <p:nvSpPr>
          <p:cNvPr id="59" name="任意多边形 58"/>
          <p:cNvSpPr/>
          <p:nvPr/>
        </p:nvSpPr>
        <p:spPr bwMode="auto">
          <a:xfrm>
            <a:off x="5185311" y="3403575"/>
            <a:ext cx="906832" cy="908175"/>
          </a:xfrm>
          <a:custGeom>
            <a:avLst/>
            <a:gdLst>
              <a:gd name="connsiteX0" fmla="*/ 742809 w 996535"/>
              <a:gd name="connsiteY0" fmla="*/ 0 h 998010"/>
              <a:gd name="connsiteX1" fmla="*/ 792398 w 996535"/>
              <a:gd name="connsiteY1" fmla="*/ 37023 h 998010"/>
              <a:gd name="connsiteX2" fmla="*/ 961497 w 996535"/>
              <a:gd name="connsiteY2" fmla="*/ 205800 h 998010"/>
              <a:gd name="connsiteX3" fmla="*/ 996535 w 996535"/>
              <a:gd name="connsiteY3" fmla="*/ 252553 h 998010"/>
              <a:gd name="connsiteX4" fmla="*/ 968121 w 996535"/>
              <a:gd name="connsiteY4" fmla="*/ 290519 h 998010"/>
              <a:gd name="connsiteX5" fmla="*/ 755866 w 996535"/>
              <a:gd name="connsiteY5" fmla="*/ 981612 h 998010"/>
              <a:gd name="connsiteX6" fmla="*/ 755866 w 996535"/>
              <a:gd name="connsiteY6" fmla="*/ 984721 h 998010"/>
              <a:gd name="connsiteX7" fmla="*/ 754451 w 996535"/>
              <a:gd name="connsiteY7" fmla="*/ 998010 h 998010"/>
              <a:gd name="connsiteX8" fmla="*/ 668631 w 996535"/>
              <a:gd name="connsiteY8" fmla="*/ 998010 h 998010"/>
              <a:gd name="connsiteX9" fmla="*/ 0 w 996535"/>
              <a:gd name="connsiteY9" fmla="*/ 998010 h 998010"/>
              <a:gd name="connsiteX10" fmla="*/ 0 w 996535"/>
              <a:gd name="connsiteY10" fmla="*/ 278096 h 998010"/>
              <a:gd name="connsiteX11" fmla="*/ 0 w 996535"/>
              <a:gd name="connsiteY11" fmla="*/ 241968 h 998010"/>
              <a:gd name="connsiteX12" fmla="*/ 211 w 996535"/>
              <a:gd name="connsiteY12" fmla="*/ 241945 h 998010"/>
              <a:gd name="connsiteX13" fmla="*/ 3318 w 996535"/>
              <a:gd name="connsiteY13" fmla="*/ 243499 h 998010"/>
              <a:gd name="connsiteX14" fmla="*/ 37500 w 996535"/>
              <a:gd name="connsiteY14" fmla="*/ 241945 h 998010"/>
              <a:gd name="connsiteX15" fmla="*/ 710682 w 996535"/>
              <a:gd name="connsiteY15" fmla="*/ 24534 h 998010"/>
              <a:gd name="connsiteX16" fmla="*/ 742809 w 996535"/>
              <a:gd name="connsiteY16" fmla="*/ 0 h 99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535" h="998010">
                <a:moveTo>
                  <a:pt x="742809" y="0"/>
                </a:moveTo>
                <a:lnTo>
                  <a:pt x="792398" y="37023"/>
                </a:lnTo>
                <a:cubicBezTo>
                  <a:pt x="853992" y="87769"/>
                  <a:pt x="910640" y="144305"/>
                  <a:pt x="961497" y="205800"/>
                </a:cubicBezTo>
                <a:lnTo>
                  <a:pt x="996535" y="252553"/>
                </a:lnTo>
                <a:lnTo>
                  <a:pt x="968121" y="290519"/>
                </a:lnTo>
                <a:cubicBezTo>
                  <a:pt x="834633" y="487870"/>
                  <a:pt x="756449" y="725668"/>
                  <a:pt x="755866" y="981612"/>
                </a:cubicBezTo>
                <a:cubicBezTo>
                  <a:pt x="755866" y="981612"/>
                  <a:pt x="755866" y="981612"/>
                  <a:pt x="755866" y="984721"/>
                </a:cubicBezTo>
                <a:lnTo>
                  <a:pt x="754451" y="998010"/>
                </a:lnTo>
                <a:lnTo>
                  <a:pt x="668631" y="998010"/>
                </a:lnTo>
                <a:cubicBezTo>
                  <a:pt x="0" y="998010"/>
                  <a:pt x="0" y="998010"/>
                  <a:pt x="0" y="998010"/>
                </a:cubicBezTo>
                <a:cubicBezTo>
                  <a:pt x="0" y="686696"/>
                  <a:pt x="0" y="453211"/>
                  <a:pt x="0" y="278096"/>
                </a:cubicBezTo>
                <a:lnTo>
                  <a:pt x="0" y="241968"/>
                </a:lnTo>
                <a:lnTo>
                  <a:pt x="211" y="241945"/>
                </a:lnTo>
                <a:cubicBezTo>
                  <a:pt x="211" y="241945"/>
                  <a:pt x="211" y="241945"/>
                  <a:pt x="3318" y="243499"/>
                </a:cubicBezTo>
                <a:cubicBezTo>
                  <a:pt x="14194" y="243499"/>
                  <a:pt x="25070" y="241945"/>
                  <a:pt x="37500" y="241945"/>
                </a:cubicBezTo>
                <a:cubicBezTo>
                  <a:pt x="282214" y="236118"/>
                  <a:pt x="513818" y="160371"/>
                  <a:pt x="710682" y="24534"/>
                </a:cubicBezTo>
                <a:lnTo>
                  <a:pt x="742809" y="0"/>
                </a:lnTo>
                <a:close/>
              </a:path>
            </a:pathLst>
          </a:custGeom>
          <a:gradFill flip="none" rotWithShape="1">
            <a:gsLst>
              <a:gs pos="50000">
                <a:schemeClr val="accent3"/>
              </a:gs>
              <a:gs pos="0">
                <a:schemeClr val="accent3">
                  <a:lumMod val="75000"/>
                  <a:lumOff val="25000"/>
                </a:schemeClr>
              </a:gs>
            </a:gsLst>
            <a:lin ang="18900000" scaled="1"/>
            <a:tileRect/>
          </a:gradFill>
          <a:ln>
            <a:noFill/>
          </a:ln>
          <a:effectLst>
            <a:innerShdw blurRad="63500" dist="25400" dir="18900000">
              <a:schemeClr val="accent3">
                <a:lumMod val="50000"/>
                <a:alpha val="50000"/>
              </a:schemeClr>
            </a:innerShdw>
          </a:effectLst>
        </p:spPr>
        <p:txBody>
          <a:bodyPr vert="horz" wrap="square" lIns="91440" tIns="45720" rIns="91440" bIns="45720" numCol="1" anchor="t" anchorCtr="0" compatLnSpc="1"/>
          <a:lstStyle/>
          <a:p>
            <a:endParaRPr lang="zh-CN" altLang="en-US" sz="1600">
              <a:solidFill>
                <a:schemeClr val="tx1"/>
              </a:solidFill>
              <a:sym typeface="+mn-lt"/>
            </a:endParaRPr>
          </a:p>
        </p:txBody>
      </p:sp>
      <p:grpSp>
        <p:nvGrpSpPr>
          <p:cNvPr id="51" name="组合 50"/>
          <p:cNvGrpSpPr/>
          <p:nvPr/>
        </p:nvGrpSpPr>
        <p:grpSpPr>
          <a:xfrm>
            <a:off x="6281891" y="3586627"/>
            <a:ext cx="1402976" cy="1402978"/>
            <a:chOff x="7221558" y="1631354"/>
            <a:chExt cx="3672000" cy="3672000"/>
          </a:xfrm>
          <a:effectLst>
            <a:outerShdw blurRad="114300" dist="63500" dir="2700000" algn="tl" rotWithShape="0">
              <a:prstClr val="black">
                <a:alpha val="40000"/>
              </a:prstClr>
            </a:outerShdw>
          </a:effectLst>
        </p:grpSpPr>
        <p:sp>
          <p:nvSpPr>
            <p:cNvPr id="52" name="椭圆 51"/>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53" name="椭圆 52"/>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25" name="矩形 24"/>
          <p:cNvSpPr/>
          <p:nvPr/>
        </p:nvSpPr>
        <p:spPr>
          <a:xfrm>
            <a:off x="6673124" y="4405309"/>
            <a:ext cx="627095" cy="276999"/>
          </a:xfrm>
          <a:prstGeom prst="rect">
            <a:avLst/>
          </a:prstGeom>
        </p:spPr>
        <p:txBody>
          <a:bodyPr wrap="none">
            <a:spAutoFit/>
          </a:bodyPr>
          <a:lstStyle/>
          <a:p>
            <a:pPr algn="ctr"/>
            <a:r>
              <a:rPr lang="en-US" altLang="zh-CN" sz="1200" dirty="0">
                <a:solidFill>
                  <a:schemeClr val="accent2"/>
                </a:solidFill>
                <a:ea typeface="MEllan HK Xbold" panose="00000800000000000000" pitchFamily="2" charset="-120"/>
                <a:sym typeface="+mn-lt"/>
              </a:rPr>
              <a:t>OPTION</a:t>
            </a:r>
            <a:endParaRPr lang="zh-CN" altLang="en-US" sz="1200" dirty="0">
              <a:solidFill>
                <a:schemeClr val="accent2"/>
              </a:solidFill>
              <a:ea typeface="MEllan HK Xbold" panose="00000800000000000000" pitchFamily="2" charset="-120"/>
              <a:sym typeface="+mn-lt"/>
            </a:endParaRPr>
          </a:p>
        </p:txBody>
      </p:sp>
      <p:sp>
        <p:nvSpPr>
          <p:cNvPr id="24" name="文本框 23"/>
          <p:cNvSpPr txBox="1"/>
          <p:nvPr/>
        </p:nvSpPr>
        <p:spPr>
          <a:xfrm>
            <a:off x="6777570" y="4040603"/>
            <a:ext cx="545204"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a:solidFill>
                  <a:schemeClr val="accent2"/>
                </a:solidFill>
                <a:effectLst>
                  <a:innerShdw blurRad="25400" dist="12700" dir="13500000">
                    <a:prstClr val="black">
                      <a:alpha val="50000"/>
                    </a:prstClr>
                  </a:innerShdw>
                </a:effectLst>
                <a:latin typeface="+mn-lt"/>
                <a:sym typeface="+mn-lt"/>
              </a:rPr>
              <a:t>02</a:t>
            </a:r>
            <a:endParaRPr lang="zh-CN" altLang="en-US" sz="2800" dirty="0">
              <a:solidFill>
                <a:schemeClr val="accent2"/>
              </a:solidFill>
              <a:effectLst>
                <a:innerShdw blurRad="25400" dist="12700" dir="13500000">
                  <a:prstClr val="black">
                    <a:alpha val="50000"/>
                  </a:prstClr>
                </a:innerShdw>
              </a:effectLst>
              <a:latin typeface="+mn-lt"/>
              <a:sym typeface="+mn-lt"/>
            </a:endParaRPr>
          </a:p>
        </p:txBody>
      </p:sp>
      <p:grpSp>
        <p:nvGrpSpPr>
          <p:cNvPr id="6" name="组合 5"/>
          <p:cNvGrpSpPr/>
          <p:nvPr/>
        </p:nvGrpSpPr>
        <p:grpSpPr>
          <a:xfrm>
            <a:off x="5184601" y="3170677"/>
            <a:ext cx="1805096" cy="2257962"/>
            <a:chOff x="5095290" y="3645833"/>
            <a:chExt cx="1983655" cy="2481316"/>
          </a:xfrm>
        </p:grpSpPr>
        <p:sp>
          <p:nvSpPr>
            <p:cNvPr id="60" name="任意多边形 59"/>
            <p:cNvSpPr/>
            <p:nvPr/>
          </p:nvSpPr>
          <p:spPr bwMode="auto">
            <a:xfrm>
              <a:off x="5095290" y="4899780"/>
              <a:ext cx="1236805" cy="1227369"/>
            </a:xfrm>
            <a:custGeom>
              <a:avLst/>
              <a:gdLst>
                <a:gd name="connsiteX0" fmla="*/ 744721 w 1236805"/>
                <a:gd name="connsiteY0" fmla="*/ 0 h 1227369"/>
                <a:gd name="connsiteX1" fmla="*/ 825374 w 1236805"/>
                <a:gd name="connsiteY1" fmla="*/ 0 h 1227369"/>
                <a:gd name="connsiteX2" fmla="*/ 1017411 w 1236805"/>
                <a:gd name="connsiteY2" fmla="*/ 0 h 1227369"/>
                <a:gd name="connsiteX3" fmla="*/ 1236805 w 1236805"/>
                <a:gd name="connsiteY3" fmla="*/ 0 h 1227369"/>
                <a:gd name="connsiteX4" fmla="*/ 1230687 w 1236805"/>
                <a:gd name="connsiteY4" fmla="*/ 115921 h 1227369"/>
                <a:gd name="connsiteX5" fmla="*/ 0 w 1236805"/>
                <a:gd name="connsiteY5" fmla="*/ 1227369 h 1227369"/>
                <a:gd name="connsiteX6" fmla="*/ 0 w 1236805"/>
                <a:gd name="connsiteY6" fmla="*/ 726753 h 1227369"/>
                <a:gd name="connsiteX7" fmla="*/ 523850 w 1236805"/>
                <a:gd name="connsiteY7" fmla="*/ 510648 h 1227369"/>
                <a:gd name="connsiteX8" fmla="*/ 730640 w 1236805"/>
                <a:gd name="connsiteY8" fmla="*/ 132198 h 1227369"/>
                <a:gd name="connsiteX9" fmla="*/ 744721 w 1236805"/>
                <a:gd name="connsiteY9" fmla="*/ 0 h 122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805" h="1227369">
                  <a:moveTo>
                    <a:pt x="744721" y="0"/>
                  </a:moveTo>
                  <a:lnTo>
                    <a:pt x="825374" y="0"/>
                  </a:lnTo>
                  <a:cubicBezTo>
                    <a:pt x="885024" y="0"/>
                    <a:pt x="948935" y="0"/>
                    <a:pt x="1017411" y="0"/>
                  </a:cubicBezTo>
                  <a:lnTo>
                    <a:pt x="1236805" y="0"/>
                  </a:lnTo>
                  <a:lnTo>
                    <a:pt x="1230687" y="115921"/>
                  </a:lnTo>
                  <a:cubicBezTo>
                    <a:pt x="1166110" y="738000"/>
                    <a:pt x="639753" y="1225911"/>
                    <a:pt x="0" y="1227369"/>
                  </a:cubicBezTo>
                  <a:lnTo>
                    <a:pt x="0" y="726753"/>
                  </a:lnTo>
                  <a:cubicBezTo>
                    <a:pt x="197415" y="726753"/>
                    <a:pt x="383949" y="649017"/>
                    <a:pt x="523850" y="510648"/>
                  </a:cubicBezTo>
                  <a:cubicBezTo>
                    <a:pt x="629941" y="405705"/>
                    <a:pt x="701057" y="274527"/>
                    <a:pt x="730640" y="132198"/>
                  </a:cubicBezTo>
                  <a:lnTo>
                    <a:pt x="744721" y="0"/>
                  </a:lnTo>
                  <a:close/>
                </a:path>
              </a:pathLst>
            </a:custGeom>
            <a:gradFill flip="none" rotWithShape="1">
              <a:gsLst>
                <a:gs pos="0">
                  <a:schemeClr val="accent1">
                    <a:lumMod val="5000"/>
                    <a:lumOff val="95000"/>
                  </a:schemeClr>
                </a:gs>
                <a:gs pos="100000">
                  <a:schemeClr val="bg1">
                    <a:lumMod val="85000"/>
                  </a:schemeClr>
                </a:gs>
              </a:gsLst>
              <a:lin ang="2700000" scaled="1"/>
              <a:tileRect/>
            </a:gradFill>
            <a:ln w="12700">
              <a:noFill/>
            </a:ln>
            <a:effectLst>
              <a:innerShdw blurRad="63500" dist="254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lt1"/>
                </a:solidFill>
                <a:sym typeface="+mn-lt"/>
              </a:endParaRPr>
            </a:p>
          </p:txBody>
        </p:sp>
        <p:sp>
          <p:nvSpPr>
            <p:cNvPr id="66" name="任意多边形 65"/>
            <p:cNvSpPr/>
            <p:nvPr/>
          </p:nvSpPr>
          <p:spPr bwMode="auto">
            <a:xfrm>
              <a:off x="5840189" y="3645833"/>
              <a:ext cx="1238756" cy="1253947"/>
            </a:xfrm>
            <a:custGeom>
              <a:avLst/>
              <a:gdLst>
                <a:gd name="connsiteX0" fmla="*/ 1238756 w 1238756"/>
                <a:gd name="connsiteY0" fmla="*/ 0 h 1253947"/>
                <a:gd name="connsiteX1" fmla="*/ 1238756 w 1238756"/>
                <a:gd name="connsiteY1" fmla="*/ 481960 h 1253947"/>
                <a:gd name="connsiteX2" fmla="*/ 492621 w 1238756"/>
                <a:gd name="connsiteY2" fmla="*/ 1231330 h 1253947"/>
                <a:gd name="connsiteX3" fmla="*/ 492621 w 1238756"/>
                <a:gd name="connsiteY3" fmla="*/ 1237549 h 1253947"/>
                <a:gd name="connsiteX4" fmla="*/ 492621 w 1238756"/>
                <a:gd name="connsiteY4" fmla="*/ 1243768 h 1253947"/>
                <a:gd name="connsiteX5" fmla="*/ 492102 w 1238756"/>
                <a:gd name="connsiteY5" fmla="*/ 1253617 h 1253947"/>
                <a:gd name="connsiteX6" fmla="*/ 492084 w 1238756"/>
                <a:gd name="connsiteY6" fmla="*/ 1253947 h 1253947"/>
                <a:gd name="connsiteX7" fmla="*/ 272690 w 1238756"/>
                <a:gd name="connsiteY7" fmla="*/ 1253947 h 1253947"/>
                <a:gd name="connsiteX8" fmla="*/ 80653 w 1238756"/>
                <a:gd name="connsiteY8" fmla="*/ 1253947 h 1253947"/>
                <a:gd name="connsiteX9" fmla="*/ 0 w 1238756"/>
                <a:gd name="connsiteY9" fmla="*/ 1253947 h 1253947"/>
                <a:gd name="connsiteX10" fmla="*/ 1415 w 1238756"/>
                <a:gd name="connsiteY10" fmla="*/ 1240658 h 1253947"/>
                <a:gd name="connsiteX11" fmla="*/ 1415 w 1238756"/>
                <a:gd name="connsiteY11" fmla="*/ 1237549 h 1253947"/>
                <a:gd name="connsiteX12" fmla="*/ 213670 w 1238756"/>
                <a:gd name="connsiteY12" fmla="*/ 546456 h 1253947"/>
                <a:gd name="connsiteX13" fmla="*/ 242084 w 1238756"/>
                <a:gd name="connsiteY13" fmla="*/ 508490 h 1253947"/>
                <a:gd name="connsiteX14" fmla="*/ 284919 w 1238756"/>
                <a:gd name="connsiteY14" fmla="*/ 451254 h 1253947"/>
                <a:gd name="connsiteX15" fmla="*/ 1238756 w 1238756"/>
                <a:gd name="connsiteY15" fmla="*/ 0 h 125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756" h="1253947">
                  <a:moveTo>
                    <a:pt x="1238756" y="0"/>
                  </a:moveTo>
                  <a:cubicBezTo>
                    <a:pt x="1238756" y="481960"/>
                    <a:pt x="1238756" y="481960"/>
                    <a:pt x="1238756" y="481960"/>
                  </a:cubicBezTo>
                  <a:cubicBezTo>
                    <a:pt x="826827" y="483515"/>
                    <a:pt x="492621" y="819332"/>
                    <a:pt x="492621" y="1231330"/>
                  </a:cubicBezTo>
                  <a:cubicBezTo>
                    <a:pt x="492621" y="1234439"/>
                    <a:pt x="492621" y="1235994"/>
                    <a:pt x="492621" y="1237549"/>
                  </a:cubicBezTo>
                  <a:cubicBezTo>
                    <a:pt x="492621" y="1243768"/>
                    <a:pt x="492621" y="1243768"/>
                    <a:pt x="492621" y="1243768"/>
                  </a:cubicBezTo>
                  <a:lnTo>
                    <a:pt x="492102" y="1253617"/>
                  </a:lnTo>
                  <a:lnTo>
                    <a:pt x="492084" y="1253947"/>
                  </a:lnTo>
                  <a:lnTo>
                    <a:pt x="272690" y="1253947"/>
                  </a:lnTo>
                  <a:cubicBezTo>
                    <a:pt x="204214" y="1253947"/>
                    <a:pt x="140303" y="1253947"/>
                    <a:pt x="80653" y="1253947"/>
                  </a:cubicBezTo>
                  <a:lnTo>
                    <a:pt x="0" y="1253947"/>
                  </a:lnTo>
                  <a:lnTo>
                    <a:pt x="1415" y="1240658"/>
                  </a:lnTo>
                  <a:cubicBezTo>
                    <a:pt x="1415" y="1237549"/>
                    <a:pt x="1415" y="1237549"/>
                    <a:pt x="1415" y="1237549"/>
                  </a:cubicBezTo>
                  <a:cubicBezTo>
                    <a:pt x="1998" y="981605"/>
                    <a:pt x="80182" y="743807"/>
                    <a:pt x="213670" y="546456"/>
                  </a:cubicBezTo>
                  <a:lnTo>
                    <a:pt x="242084" y="508490"/>
                  </a:lnTo>
                  <a:lnTo>
                    <a:pt x="284919" y="451254"/>
                  </a:lnTo>
                  <a:cubicBezTo>
                    <a:pt x="511875" y="176381"/>
                    <a:pt x="854905" y="875"/>
                    <a:pt x="1238756" y="0"/>
                  </a:cubicBezTo>
                  <a:close/>
                </a:path>
              </a:pathLst>
            </a:custGeom>
            <a:gradFill flip="none" rotWithShape="1">
              <a:gsLst>
                <a:gs pos="0">
                  <a:schemeClr val="accent1">
                    <a:lumMod val="5000"/>
                    <a:lumOff val="95000"/>
                  </a:schemeClr>
                </a:gs>
                <a:gs pos="100000">
                  <a:schemeClr val="bg1">
                    <a:lumMod val="85000"/>
                  </a:schemeClr>
                </a:gs>
              </a:gsLst>
              <a:lin ang="13200000" scaled="0"/>
              <a:tileRect/>
            </a:gradFill>
            <a:ln w="12700">
              <a:noFill/>
            </a:ln>
            <a:effectLst>
              <a:innerShdw blurRad="63500" dist="25400" dir="14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3" name="椭圆 2"/>
            <p:cNvSpPr/>
            <p:nvPr/>
          </p:nvSpPr>
          <p:spPr>
            <a:xfrm rot="701282">
              <a:off x="5871533" y="4466725"/>
              <a:ext cx="474869" cy="820979"/>
            </a:xfrm>
            <a:prstGeom prst="ellipse">
              <a:avLst/>
            </a:prstGeom>
            <a:gradFill>
              <a:gsLst>
                <a:gs pos="0">
                  <a:srgbClr val="EBE7E6"/>
                </a:gs>
                <a:gs pos="100000">
                  <a:srgbClr val="E7E4E4"/>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33" name="Freeform 18"/>
          <p:cNvSpPr/>
          <p:nvPr/>
        </p:nvSpPr>
        <p:spPr bwMode="auto">
          <a:xfrm>
            <a:off x="4056596" y="4293713"/>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3"/>
              </a:gs>
              <a:gs pos="100000">
                <a:schemeClr val="accent3">
                  <a:lumMod val="75000"/>
                  <a:lumOff val="25000"/>
                </a:schemeClr>
              </a:gs>
            </a:gsLst>
            <a:lin ang="18900000" scaled="1"/>
            <a:tileRect/>
          </a:gradFill>
          <a:ln>
            <a:noFill/>
          </a:ln>
          <a:effectLst>
            <a:innerShdw blurRad="63500" dist="25400" dir="8100000">
              <a:schemeClr val="accent3">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grpSp>
        <p:nvGrpSpPr>
          <p:cNvPr id="54" name="组合 53"/>
          <p:cNvGrpSpPr/>
          <p:nvPr/>
        </p:nvGrpSpPr>
        <p:grpSpPr>
          <a:xfrm>
            <a:off x="4481801" y="3586627"/>
            <a:ext cx="1402976" cy="1402978"/>
            <a:chOff x="7221558" y="1631354"/>
            <a:chExt cx="3672000" cy="3672000"/>
          </a:xfrm>
          <a:effectLst>
            <a:outerShdw blurRad="114300" dist="63500" dir="2700000" algn="tl" rotWithShape="0">
              <a:prstClr val="black">
                <a:alpha val="40000"/>
              </a:prstClr>
            </a:outerShdw>
          </a:effectLst>
        </p:grpSpPr>
        <p:sp>
          <p:nvSpPr>
            <p:cNvPr id="55" name="椭圆 54"/>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56" name="椭圆 55"/>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27" name="文本框 26"/>
          <p:cNvSpPr txBox="1"/>
          <p:nvPr/>
        </p:nvSpPr>
        <p:spPr>
          <a:xfrm>
            <a:off x="4995707" y="4040603"/>
            <a:ext cx="545204"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a:solidFill>
                  <a:schemeClr val="accent3"/>
                </a:solidFill>
                <a:effectLst>
                  <a:innerShdw blurRad="25400" dist="12700" dir="13500000">
                    <a:prstClr val="black">
                      <a:alpha val="50000"/>
                    </a:prstClr>
                  </a:innerShdw>
                </a:effectLst>
                <a:latin typeface="+mn-lt"/>
                <a:sym typeface="+mn-lt"/>
              </a:rPr>
              <a:t>03</a:t>
            </a:r>
            <a:endParaRPr lang="zh-CN" altLang="en-US" sz="2800" dirty="0">
              <a:solidFill>
                <a:schemeClr val="accent3"/>
              </a:solidFill>
              <a:effectLst>
                <a:innerShdw blurRad="25400" dist="12700" dir="13500000">
                  <a:prstClr val="black">
                    <a:alpha val="50000"/>
                  </a:prstClr>
                </a:innerShdw>
              </a:effectLst>
              <a:latin typeface="+mn-lt"/>
              <a:sym typeface="+mn-lt"/>
            </a:endParaRPr>
          </a:p>
        </p:txBody>
      </p:sp>
      <p:sp>
        <p:nvSpPr>
          <p:cNvPr id="31" name="矩形 30"/>
          <p:cNvSpPr/>
          <p:nvPr/>
        </p:nvSpPr>
        <p:spPr>
          <a:xfrm>
            <a:off x="4891261" y="4405309"/>
            <a:ext cx="627095" cy="276999"/>
          </a:xfrm>
          <a:prstGeom prst="rect">
            <a:avLst/>
          </a:prstGeom>
        </p:spPr>
        <p:txBody>
          <a:bodyPr wrap="none">
            <a:spAutoFit/>
          </a:bodyPr>
          <a:lstStyle/>
          <a:p>
            <a:pPr algn="ctr"/>
            <a:r>
              <a:rPr lang="en-US" altLang="zh-CN" sz="1200" dirty="0">
                <a:solidFill>
                  <a:schemeClr val="accent3"/>
                </a:solidFill>
                <a:ea typeface="MEllan HK Xbold" panose="00000800000000000000" pitchFamily="2" charset="-120"/>
                <a:sym typeface="+mn-lt"/>
              </a:rPr>
              <a:t>OPTION</a:t>
            </a:r>
            <a:endParaRPr lang="zh-CN" altLang="en-US" sz="1200" dirty="0">
              <a:solidFill>
                <a:schemeClr val="accent3"/>
              </a:solidFill>
              <a:ea typeface="MEllan HK Xbold" panose="00000800000000000000" pitchFamily="2" charset="-120"/>
              <a:sym typeface="+mn-lt"/>
            </a:endParaRPr>
          </a:p>
        </p:txBody>
      </p:sp>
      <p:grpSp>
        <p:nvGrpSpPr>
          <p:cNvPr id="45" name="组合 44"/>
          <p:cNvGrpSpPr/>
          <p:nvPr/>
        </p:nvGrpSpPr>
        <p:grpSpPr>
          <a:xfrm>
            <a:off x="6288478" y="1816138"/>
            <a:ext cx="1402976" cy="1402978"/>
            <a:chOff x="7221558" y="1631354"/>
            <a:chExt cx="3672000" cy="3672000"/>
          </a:xfrm>
          <a:effectLst>
            <a:outerShdw blurRad="114300" dist="63500" dir="2700000" algn="tl" rotWithShape="0">
              <a:prstClr val="black">
                <a:alpha val="40000"/>
              </a:prstClr>
            </a:outerShdw>
          </a:effectLst>
        </p:grpSpPr>
        <p:sp>
          <p:nvSpPr>
            <p:cNvPr id="46" name="椭圆 45"/>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47" name="椭圆 46"/>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19" name="文本框 18"/>
          <p:cNvSpPr txBox="1"/>
          <p:nvPr/>
        </p:nvSpPr>
        <p:spPr>
          <a:xfrm>
            <a:off x="6823881" y="2227335"/>
            <a:ext cx="452583"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a:solidFill>
                  <a:schemeClr val="accent1"/>
                </a:solidFill>
                <a:effectLst>
                  <a:innerShdw blurRad="25400" dist="12700" dir="13500000">
                    <a:prstClr val="black">
                      <a:alpha val="50000"/>
                    </a:prstClr>
                  </a:innerShdw>
                </a:effectLst>
                <a:latin typeface="+mn-lt"/>
                <a:sym typeface="+mn-lt"/>
              </a:rPr>
              <a:t>01</a:t>
            </a:r>
            <a:endParaRPr lang="zh-CN" altLang="en-US" sz="2800" dirty="0">
              <a:solidFill>
                <a:schemeClr val="accent1"/>
              </a:solidFill>
              <a:effectLst>
                <a:innerShdw blurRad="25400" dist="12700" dir="13500000">
                  <a:prstClr val="black">
                    <a:alpha val="50000"/>
                  </a:prstClr>
                </a:innerShdw>
              </a:effectLst>
              <a:latin typeface="+mn-lt"/>
              <a:sym typeface="+mn-lt"/>
            </a:endParaRPr>
          </a:p>
        </p:txBody>
      </p:sp>
      <p:sp>
        <p:nvSpPr>
          <p:cNvPr id="20" name="矩形 19"/>
          <p:cNvSpPr/>
          <p:nvPr/>
        </p:nvSpPr>
        <p:spPr>
          <a:xfrm>
            <a:off x="6673124" y="2592041"/>
            <a:ext cx="627095" cy="276999"/>
          </a:xfrm>
          <a:prstGeom prst="rect">
            <a:avLst/>
          </a:prstGeom>
        </p:spPr>
        <p:txBody>
          <a:bodyPr wrap="none">
            <a:spAutoFit/>
          </a:bodyPr>
          <a:lstStyle/>
          <a:p>
            <a:pPr algn="ctr"/>
            <a:r>
              <a:rPr lang="en-US" altLang="zh-CN" sz="1200" dirty="0">
                <a:solidFill>
                  <a:schemeClr val="accent1"/>
                </a:solidFill>
                <a:ea typeface="MEllan HK Xbold" panose="00000800000000000000" pitchFamily="2" charset="-120"/>
                <a:sym typeface="+mn-lt"/>
              </a:rPr>
              <a:t>OPTION</a:t>
            </a:r>
            <a:endParaRPr lang="zh-CN" altLang="en-US" sz="1200" dirty="0">
              <a:solidFill>
                <a:schemeClr val="accent1"/>
              </a:solidFill>
              <a:ea typeface="MEllan HK Xbold" panose="00000800000000000000" pitchFamily="2" charset="-120"/>
              <a:sym typeface="+mn-lt"/>
            </a:endParaRPr>
          </a:p>
        </p:txBody>
      </p:sp>
      <p:sp>
        <p:nvSpPr>
          <p:cNvPr id="57" name="椭圆 56"/>
          <p:cNvSpPr/>
          <p:nvPr/>
        </p:nvSpPr>
        <p:spPr bwMode="auto">
          <a:xfrm>
            <a:off x="4313440" y="5394923"/>
            <a:ext cx="3491124" cy="109257"/>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ym typeface="+mn-lt"/>
            </a:endParaRPr>
          </a:p>
        </p:txBody>
      </p:sp>
      <p:sp>
        <p:nvSpPr>
          <p:cNvPr id="68" name="文本框 67"/>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8"/>
                                        </p:tgtEl>
                                        <p:attrNameLst>
                                          <p:attrName>ppt_y</p:attrName>
                                        </p:attrNameLst>
                                      </p:cBhvr>
                                      <p:tavLst>
                                        <p:tav tm="0">
                                          <p:val>
                                            <p:strVal val="#ppt_y"/>
                                          </p:val>
                                        </p:tav>
                                        <p:tav tm="100000">
                                          <p:val>
                                            <p:strVal val="#ppt_y"/>
                                          </p:val>
                                        </p:tav>
                                      </p:tavLst>
                                    </p:anim>
                                    <p:anim calcmode="lin" valueType="num">
                                      <p:cBhvr>
                                        <p:cTn id="9" dur="5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8"/>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0" fill="hold"/>
                                        <p:tgtEl>
                                          <p:spTgt spid="22"/>
                                        </p:tgtEl>
                                        <p:attrNameLst>
                                          <p:attrName>ppt_w</p:attrName>
                                        </p:attrNameLst>
                                      </p:cBhvr>
                                      <p:tavLst>
                                        <p:tav tm="0">
                                          <p:val>
                                            <p:fltVal val="0"/>
                                          </p:val>
                                        </p:tav>
                                        <p:tav tm="100000">
                                          <p:val>
                                            <p:strVal val="#ppt_w"/>
                                          </p:val>
                                        </p:tav>
                                      </p:tavLst>
                                    </p:anim>
                                    <p:anim calcmode="lin" valueType="num">
                                      <p:cBhvr>
                                        <p:cTn id="15" dur="3000" fill="hold"/>
                                        <p:tgtEl>
                                          <p:spTgt spid="22"/>
                                        </p:tgtEl>
                                        <p:attrNameLst>
                                          <p:attrName>ppt_h</p:attrName>
                                        </p:attrNameLst>
                                      </p:cBhvr>
                                      <p:tavLst>
                                        <p:tav tm="0">
                                          <p:val>
                                            <p:fltVal val="0"/>
                                          </p:val>
                                        </p:tav>
                                        <p:tav tm="100000">
                                          <p:val>
                                            <p:strVal val="#ppt_h"/>
                                          </p:val>
                                        </p:tav>
                                      </p:tavLst>
                                    </p:anim>
                                    <p:animEffect transition="in" filter="fade">
                                      <p:cBhvr>
                                        <p:cTn id="16" dur="3000"/>
                                        <p:tgtEl>
                                          <p:spTgt spid="2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3000" fill="hold"/>
                                        <p:tgtEl>
                                          <p:spTgt spid="29"/>
                                        </p:tgtEl>
                                        <p:attrNameLst>
                                          <p:attrName>ppt_w</p:attrName>
                                        </p:attrNameLst>
                                      </p:cBhvr>
                                      <p:tavLst>
                                        <p:tav tm="0">
                                          <p:val>
                                            <p:fltVal val="0"/>
                                          </p:val>
                                        </p:tav>
                                        <p:tav tm="100000">
                                          <p:val>
                                            <p:strVal val="#ppt_w"/>
                                          </p:val>
                                        </p:tav>
                                      </p:tavLst>
                                    </p:anim>
                                    <p:anim calcmode="lin" valueType="num">
                                      <p:cBhvr>
                                        <p:cTn id="20" dur="3000" fill="hold"/>
                                        <p:tgtEl>
                                          <p:spTgt spid="29"/>
                                        </p:tgtEl>
                                        <p:attrNameLst>
                                          <p:attrName>ppt_h</p:attrName>
                                        </p:attrNameLst>
                                      </p:cBhvr>
                                      <p:tavLst>
                                        <p:tav tm="0">
                                          <p:val>
                                            <p:fltVal val="0"/>
                                          </p:val>
                                        </p:tav>
                                        <p:tav tm="100000">
                                          <p:val>
                                            <p:strVal val="#ppt_h"/>
                                          </p:val>
                                        </p:tav>
                                      </p:tavLst>
                                    </p:anim>
                                    <p:animEffect transition="in" filter="fade">
                                      <p:cBhvr>
                                        <p:cTn id="21" dur="3000"/>
                                        <p:tgtEl>
                                          <p:spTgt spid="2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3000" fill="hold"/>
                                        <p:tgtEl>
                                          <p:spTgt spid="37"/>
                                        </p:tgtEl>
                                        <p:attrNameLst>
                                          <p:attrName>ppt_w</p:attrName>
                                        </p:attrNameLst>
                                      </p:cBhvr>
                                      <p:tavLst>
                                        <p:tav tm="0">
                                          <p:val>
                                            <p:fltVal val="0"/>
                                          </p:val>
                                        </p:tav>
                                        <p:tav tm="100000">
                                          <p:val>
                                            <p:strVal val="#ppt_w"/>
                                          </p:val>
                                        </p:tav>
                                      </p:tavLst>
                                    </p:anim>
                                    <p:anim calcmode="lin" valueType="num">
                                      <p:cBhvr>
                                        <p:cTn id="25" dur="3000" fill="hold"/>
                                        <p:tgtEl>
                                          <p:spTgt spid="37"/>
                                        </p:tgtEl>
                                        <p:attrNameLst>
                                          <p:attrName>ppt_h</p:attrName>
                                        </p:attrNameLst>
                                      </p:cBhvr>
                                      <p:tavLst>
                                        <p:tav tm="0">
                                          <p:val>
                                            <p:fltVal val="0"/>
                                          </p:val>
                                        </p:tav>
                                        <p:tav tm="100000">
                                          <p:val>
                                            <p:strVal val="#ppt_h"/>
                                          </p:val>
                                        </p:tav>
                                      </p:tavLst>
                                    </p:anim>
                                    <p:animEffect transition="in" filter="fade">
                                      <p:cBhvr>
                                        <p:cTn id="26" dur="3000"/>
                                        <p:tgtEl>
                                          <p:spTgt spid="3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3000" fill="hold"/>
                                        <p:tgtEl>
                                          <p:spTgt spid="38"/>
                                        </p:tgtEl>
                                        <p:attrNameLst>
                                          <p:attrName>ppt_w</p:attrName>
                                        </p:attrNameLst>
                                      </p:cBhvr>
                                      <p:tavLst>
                                        <p:tav tm="0">
                                          <p:val>
                                            <p:fltVal val="0"/>
                                          </p:val>
                                        </p:tav>
                                        <p:tav tm="100000">
                                          <p:val>
                                            <p:strVal val="#ppt_w"/>
                                          </p:val>
                                        </p:tav>
                                      </p:tavLst>
                                    </p:anim>
                                    <p:anim calcmode="lin" valueType="num">
                                      <p:cBhvr>
                                        <p:cTn id="30" dur="3000" fill="hold"/>
                                        <p:tgtEl>
                                          <p:spTgt spid="38"/>
                                        </p:tgtEl>
                                        <p:attrNameLst>
                                          <p:attrName>ppt_h</p:attrName>
                                        </p:attrNameLst>
                                      </p:cBhvr>
                                      <p:tavLst>
                                        <p:tav tm="0">
                                          <p:val>
                                            <p:fltVal val="0"/>
                                          </p:val>
                                        </p:tav>
                                        <p:tav tm="100000">
                                          <p:val>
                                            <p:strVal val="#ppt_h"/>
                                          </p:val>
                                        </p:tav>
                                      </p:tavLst>
                                    </p:anim>
                                    <p:animEffect transition="in" filter="fade">
                                      <p:cBhvr>
                                        <p:cTn id="31" dur="30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3000" fill="hold"/>
                                        <p:tgtEl>
                                          <p:spTgt spid="35"/>
                                        </p:tgtEl>
                                        <p:attrNameLst>
                                          <p:attrName>ppt_w</p:attrName>
                                        </p:attrNameLst>
                                      </p:cBhvr>
                                      <p:tavLst>
                                        <p:tav tm="0">
                                          <p:val>
                                            <p:fltVal val="0"/>
                                          </p:val>
                                        </p:tav>
                                        <p:tav tm="100000">
                                          <p:val>
                                            <p:strVal val="#ppt_w"/>
                                          </p:val>
                                        </p:tav>
                                      </p:tavLst>
                                    </p:anim>
                                    <p:anim calcmode="lin" valueType="num">
                                      <p:cBhvr>
                                        <p:cTn id="35" dur="3000" fill="hold"/>
                                        <p:tgtEl>
                                          <p:spTgt spid="35"/>
                                        </p:tgtEl>
                                        <p:attrNameLst>
                                          <p:attrName>ppt_h</p:attrName>
                                        </p:attrNameLst>
                                      </p:cBhvr>
                                      <p:tavLst>
                                        <p:tav tm="0">
                                          <p:val>
                                            <p:fltVal val="0"/>
                                          </p:val>
                                        </p:tav>
                                        <p:tav tm="100000">
                                          <p:val>
                                            <p:strVal val="#ppt_h"/>
                                          </p:val>
                                        </p:tav>
                                      </p:tavLst>
                                    </p:anim>
                                    <p:animEffect transition="in" filter="fade">
                                      <p:cBhvr>
                                        <p:cTn id="36" dur="3000"/>
                                        <p:tgtEl>
                                          <p:spTgt spid="35"/>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3000" fill="hold"/>
                                        <p:tgtEl>
                                          <p:spTgt spid="36"/>
                                        </p:tgtEl>
                                        <p:attrNameLst>
                                          <p:attrName>ppt_w</p:attrName>
                                        </p:attrNameLst>
                                      </p:cBhvr>
                                      <p:tavLst>
                                        <p:tav tm="0">
                                          <p:val>
                                            <p:fltVal val="0"/>
                                          </p:val>
                                        </p:tav>
                                        <p:tav tm="100000">
                                          <p:val>
                                            <p:strVal val="#ppt_w"/>
                                          </p:val>
                                        </p:tav>
                                      </p:tavLst>
                                    </p:anim>
                                    <p:anim calcmode="lin" valueType="num">
                                      <p:cBhvr>
                                        <p:cTn id="40" dur="3000" fill="hold"/>
                                        <p:tgtEl>
                                          <p:spTgt spid="36"/>
                                        </p:tgtEl>
                                        <p:attrNameLst>
                                          <p:attrName>ppt_h</p:attrName>
                                        </p:attrNameLst>
                                      </p:cBhvr>
                                      <p:tavLst>
                                        <p:tav tm="0">
                                          <p:val>
                                            <p:fltVal val="0"/>
                                          </p:val>
                                        </p:tav>
                                        <p:tav tm="100000">
                                          <p:val>
                                            <p:strVal val="#ppt_h"/>
                                          </p:val>
                                        </p:tav>
                                      </p:tavLst>
                                    </p:anim>
                                    <p:animEffect transition="in" filter="fade">
                                      <p:cBhvr>
                                        <p:cTn id="41" dur="3000"/>
                                        <p:tgtEl>
                                          <p:spTgt spid="3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3000" fill="hold"/>
                                        <p:tgtEl>
                                          <p:spTgt spid="18"/>
                                        </p:tgtEl>
                                        <p:attrNameLst>
                                          <p:attrName>ppt_w</p:attrName>
                                        </p:attrNameLst>
                                      </p:cBhvr>
                                      <p:tavLst>
                                        <p:tav tm="0">
                                          <p:val>
                                            <p:fltVal val="0"/>
                                          </p:val>
                                        </p:tav>
                                        <p:tav tm="100000">
                                          <p:val>
                                            <p:strVal val="#ppt_w"/>
                                          </p:val>
                                        </p:tav>
                                      </p:tavLst>
                                    </p:anim>
                                    <p:anim calcmode="lin" valueType="num">
                                      <p:cBhvr>
                                        <p:cTn id="45" dur="3000" fill="hold"/>
                                        <p:tgtEl>
                                          <p:spTgt spid="18"/>
                                        </p:tgtEl>
                                        <p:attrNameLst>
                                          <p:attrName>ppt_h</p:attrName>
                                        </p:attrNameLst>
                                      </p:cBhvr>
                                      <p:tavLst>
                                        <p:tav tm="0">
                                          <p:val>
                                            <p:fltVal val="0"/>
                                          </p:val>
                                        </p:tav>
                                        <p:tav tm="100000">
                                          <p:val>
                                            <p:strVal val="#ppt_h"/>
                                          </p:val>
                                        </p:tav>
                                      </p:tavLst>
                                    </p:anim>
                                    <p:animEffect transition="in" filter="fade">
                                      <p:cBhvr>
                                        <p:cTn id="46" dur="3000"/>
                                        <p:tgtEl>
                                          <p:spTgt spid="18"/>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3000" fill="hold"/>
                                        <p:tgtEl>
                                          <p:spTgt spid="28"/>
                                        </p:tgtEl>
                                        <p:attrNameLst>
                                          <p:attrName>ppt_w</p:attrName>
                                        </p:attrNameLst>
                                      </p:cBhvr>
                                      <p:tavLst>
                                        <p:tav tm="0">
                                          <p:val>
                                            <p:fltVal val="0"/>
                                          </p:val>
                                        </p:tav>
                                        <p:tav tm="100000">
                                          <p:val>
                                            <p:strVal val="#ppt_w"/>
                                          </p:val>
                                        </p:tav>
                                      </p:tavLst>
                                    </p:anim>
                                    <p:anim calcmode="lin" valueType="num">
                                      <p:cBhvr>
                                        <p:cTn id="50" dur="3000" fill="hold"/>
                                        <p:tgtEl>
                                          <p:spTgt spid="28"/>
                                        </p:tgtEl>
                                        <p:attrNameLst>
                                          <p:attrName>ppt_h</p:attrName>
                                        </p:attrNameLst>
                                      </p:cBhvr>
                                      <p:tavLst>
                                        <p:tav tm="0">
                                          <p:val>
                                            <p:fltVal val="0"/>
                                          </p:val>
                                        </p:tav>
                                        <p:tav tm="100000">
                                          <p:val>
                                            <p:strVal val="#ppt_h"/>
                                          </p:val>
                                        </p:tav>
                                      </p:tavLst>
                                    </p:anim>
                                    <p:animEffect transition="in" filter="fade">
                                      <p:cBhvr>
                                        <p:cTn id="51" dur="3000"/>
                                        <p:tgtEl>
                                          <p:spTgt spid="28"/>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3000" fill="hold"/>
                                        <p:tgtEl>
                                          <p:spTgt spid="10"/>
                                        </p:tgtEl>
                                        <p:attrNameLst>
                                          <p:attrName>ppt_w</p:attrName>
                                        </p:attrNameLst>
                                      </p:cBhvr>
                                      <p:tavLst>
                                        <p:tav tm="0">
                                          <p:val>
                                            <p:fltVal val="0"/>
                                          </p:val>
                                        </p:tav>
                                        <p:tav tm="100000">
                                          <p:val>
                                            <p:strVal val="#ppt_w"/>
                                          </p:val>
                                        </p:tav>
                                      </p:tavLst>
                                    </p:anim>
                                    <p:anim calcmode="lin" valueType="num">
                                      <p:cBhvr>
                                        <p:cTn id="55" dur="3000" fill="hold"/>
                                        <p:tgtEl>
                                          <p:spTgt spid="10"/>
                                        </p:tgtEl>
                                        <p:attrNameLst>
                                          <p:attrName>ppt_h</p:attrName>
                                        </p:attrNameLst>
                                      </p:cBhvr>
                                      <p:tavLst>
                                        <p:tav tm="0">
                                          <p:val>
                                            <p:fltVal val="0"/>
                                          </p:val>
                                        </p:tav>
                                        <p:tav tm="100000">
                                          <p:val>
                                            <p:strVal val="#ppt_h"/>
                                          </p:val>
                                        </p:tav>
                                      </p:tavLst>
                                    </p:anim>
                                    <p:animEffect transition="in" filter="fade">
                                      <p:cBhvr>
                                        <p:cTn id="56" dur="3000"/>
                                        <p:tgtEl>
                                          <p:spTgt spid="1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3000" fill="hold"/>
                                        <p:tgtEl>
                                          <p:spTgt spid="30"/>
                                        </p:tgtEl>
                                        <p:attrNameLst>
                                          <p:attrName>ppt_w</p:attrName>
                                        </p:attrNameLst>
                                      </p:cBhvr>
                                      <p:tavLst>
                                        <p:tav tm="0">
                                          <p:val>
                                            <p:fltVal val="0"/>
                                          </p:val>
                                        </p:tav>
                                        <p:tav tm="100000">
                                          <p:val>
                                            <p:strVal val="#ppt_w"/>
                                          </p:val>
                                        </p:tav>
                                      </p:tavLst>
                                    </p:anim>
                                    <p:anim calcmode="lin" valueType="num">
                                      <p:cBhvr>
                                        <p:cTn id="60" dur="3000" fill="hold"/>
                                        <p:tgtEl>
                                          <p:spTgt spid="30"/>
                                        </p:tgtEl>
                                        <p:attrNameLst>
                                          <p:attrName>ppt_h</p:attrName>
                                        </p:attrNameLst>
                                      </p:cBhvr>
                                      <p:tavLst>
                                        <p:tav tm="0">
                                          <p:val>
                                            <p:fltVal val="0"/>
                                          </p:val>
                                        </p:tav>
                                        <p:tav tm="100000">
                                          <p:val>
                                            <p:strVal val="#ppt_h"/>
                                          </p:val>
                                        </p:tav>
                                      </p:tavLst>
                                    </p:anim>
                                    <p:animEffect transition="in" filter="fade">
                                      <p:cBhvr>
                                        <p:cTn id="61" dur="3000"/>
                                        <p:tgtEl>
                                          <p:spTgt spid="30"/>
                                        </p:tgtEl>
                                      </p:cBhvr>
                                    </p:animEffect>
                                  </p:childTnLst>
                                </p:cTn>
                              </p:par>
                              <p:par>
                                <p:cTn id="62" presetID="53" presetClass="entr" presetSubtype="16"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p:cTn id="64" dur="3000" fill="hold"/>
                                        <p:tgtEl>
                                          <p:spTgt spid="48"/>
                                        </p:tgtEl>
                                        <p:attrNameLst>
                                          <p:attrName>ppt_w</p:attrName>
                                        </p:attrNameLst>
                                      </p:cBhvr>
                                      <p:tavLst>
                                        <p:tav tm="0">
                                          <p:val>
                                            <p:fltVal val="0"/>
                                          </p:val>
                                        </p:tav>
                                        <p:tav tm="100000">
                                          <p:val>
                                            <p:strVal val="#ppt_w"/>
                                          </p:val>
                                        </p:tav>
                                      </p:tavLst>
                                    </p:anim>
                                    <p:anim calcmode="lin" valueType="num">
                                      <p:cBhvr>
                                        <p:cTn id="65" dur="3000" fill="hold"/>
                                        <p:tgtEl>
                                          <p:spTgt spid="48"/>
                                        </p:tgtEl>
                                        <p:attrNameLst>
                                          <p:attrName>ppt_h</p:attrName>
                                        </p:attrNameLst>
                                      </p:cBhvr>
                                      <p:tavLst>
                                        <p:tav tm="0">
                                          <p:val>
                                            <p:fltVal val="0"/>
                                          </p:val>
                                        </p:tav>
                                        <p:tav tm="100000">
                                          <p:val>
                                            <p:strVal val="#ppt_h"/>
                                          </p:val>
                                        </p:tav>
                                      </p:tavLst>
                                    </p:anim>
                                    <p:animEffect transition="in" filter="fade">
                                      <p:cBhvr>
                                        <p:cTn id="66" dur="3000"/>
                                        <p:tgtEl>
                                          <p:spTgt spid="4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3000" fill="hold"/>
                                        <p:tgtEl>
                                          <p:spTgt spid="21"/>
                                        </p:tgtEl>
                                        <p:attrNameLst>
                                          <p:attrName>ppt_w</p:attrName>
                                        </p:attrNameLst>
                                      </p:cBhvr>
                                      <p:tavLst>
                                        <p:tav tm="0">
                                          <p:val>
                                            <p:fltVal val="0"/>
                                          </p:val>
                                        </p:tav>
                                        <p:tav tm="100000">
                                          <p:val>
                                            <p:strVal val="#ppt_w"/>
                                          </p:val>
                                        </p:tav>
                                      </p:tavLst>
                                    </p:anim>
                                    <p:anim calcmode="lin" valueType="num">
                                      <p:cBhvr>
                                        <p:cTn id="70" dur="3000" fill="hold"/>
                                        <p:tgtEl>
                                          <p:spTgt spid="21"/>
                                        </p:tgtEl>
                                        <p:attrNameLst>
                                          <p:attrName>ppt_h</p:attrName>
                                        </p:attrNameLst>
                                      </p:cBhvr>
                                      <p:tavLst>
                                        <p:tav tm="0">
                                          <p:val>
                                            <p:fltVal val="0"/>
                                          </p:val>
                                        </p:tav>
                                        <p:tav tm="100000">
                                          <p:val>
                                            <p:strVal val="#ppt_h"/>
                                          </p:val>
                                        </p:tav>
                                      </p:tavLst>
                                    </p:anim>
                                    <p:animEffect transition="in" filter="fade">
                                      <p:cBhvr>
                                        <p:cTn id="71" dur="3000"/>
                                        <p:tgtEl>
                                          <p:spTgt spid="21"/>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p:cTn id="74" dur="3000" fill="hold"/>
                                        <p:tgtEl>
                                          <p:spTgt spid="23"/>
                                        </p:tgtEl>
                                        <p:attrNameLst>
                                          <p:attrName>ppt_w</p:attrName>
                                        </p:attrNameLst>
                                      </p:cBhvr>
                                      <p:tavLst>
                                        <p:tav tm="0">
                                          <p:val>
                                            <p:fltVal val="0"/>
                                          </p:val>
                                        </p:tav>
                                        <p:tav tm="100000">
                                          <p:val>
                                            <p:strVal val="#ppt_w"/>
                                          </p:val>
                                        </p:tav>
                                      </p:tavLst>
                                    </p:anim>
                                    <p:anim calcmode="lin" valueType="num">
                                      <p:cBhvr>
                                        <p:cTn id="75" dur="3000" fill="hold"/>
                                        <p:tgtEl>
                                          <p:spTgt spid="23"/>
                                        </p:tgtEl>
                                        <p:attrNameLst>
                                          <p:attrName>ppt_h</p:attrName>
                                        </p:attrNameLst>
                                      </p:cBhvr>
                                      <p:tavLst>
                                        <p:tav tm="0">
                                          <p:val>
                                            <p:fltVal val="0"/>
                                          </p:val>
                                        </p:tav>
                                        <p:tav tm="100000">
                                          <p:val>
                                            <p:strVal val="#ppt_h"/>
                                          </p:val>
                                        </p:tav>
                                      </p:tavLst>
                                    </p:anim>
                                    <p:animEffect transition="in" filter="fade">
                                      <p:cBhvr>
                                        <p:cTn id="76" dur="3000"/>
                                        <p:tgtEl>
                                          <p:spTgt spid="23"/>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 calcmode="lin" valueType="num">
                                      <p:cBhvr>
                                        <p:cTn id="79" dur="3000" fill="hold"/>
                                        <p:tgtEl>
                                          <p:spTgt spid="59"/>
                                        </p:tgtEl>
                                        <p:attrNameLst>
                                          <p:attrName>ppt_w</p:attrName>
                                        </p:attrNameLst>
                                      </p:cBhvr>
                                      <p:tavLst>
                                        <p:tav tm="0">
                                          <p:val>
                                            <p:fltVal val="0"/>
                                          </p:val>
                                        </p:tav>
                                        <p:tav tm="100000">
                                          <p:val>
                                            <p:strVal val="#ppt_w"/>
                                          </p:val>
                                        </p:tav>
                                      </p:tavLst>
                                    </p:anim>
                                    <p:anim calcmode="lin" valueType="num">
                                      <p:cBhvr>
                                        <p:cTn id="80" dur="3000" fill="hold"/>
                                        <p:tgtEl>
                                          <p:spTgt spid="59"/>
                                        </p:tgtEl>
                                        <p:attrNameLst>
                                          <p:attrName>ppt_h</p:attrName>
                                        </p:attrNameLst>
                                      </p:cBhvr>
                                      <p:tavLst>
                                        <p:tav tm="0">
                                          <p:val>
                                            <p:fltVal val="0"/>
                                          </p:val>
                                        </p:tav>
                                        <p:tav tm="100000">
                                          <p:val>
                                            <p:strVal val="#ppt_h"/>
                                          </p:val>
                                        </p:tav>
                                      </p:tavLst>
                                    </p:anim>
                                    <p:animEffect transition="in" filter="fade">
                                      <p:cBhvr>
                                        <p:cTn id="81" dur="3000"/>
                                        <p:tgtEl>
                                          <p:spTgt spid="59"/>
                                        </p:tgtEl>
                                      </p:cBhvr>
                                    </p:animEffect>
                                  </p:childTnLst>
                                </p:cTn>
                              </p:par>
                              <p:par>
                                <p:cTn id="82" presetID="53" presetClass="entr" presetSubtype="16"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 calcmode="lin" valueType="num">
                                      <p:cBhvr>
                                        <p:cTn id="84" dur="3000" fill="hold"/>
                                        <p:tgtEl>
                                          <p:spTgt spid="51"/>
                                        </p:tgtEl>
                                        <p:attrNameLst>
                                          <p:attrName>ppt_w</p:attrName>
                                        </p:attrNameLst>
                                      </p:cBhvr>
                                      <p:tavLst>
                                        <p:tav tm="0">
                                          <p:val>
                                            <p:fltVal val="0"/>
                                          </p:val>
                                        </p:tav>
                                        <p:tav tm="100000">
                                          <p:val>
                                            <p:strVal val="#ppt_w"/>
                                          </p:val>
                                        </p:tav>
                                      </p:tavLst>
                                    </p:anim>
                                    <p:anim calcmode="lin" valueType="num">
                                      <p:cBhvr>
                                        <p:cTn id="85" dur="3000" fill="hold"/>
                                        <p:tgtEl>
                                          <p:spTgt spid="51"/>
                                        </p:tgtEl>
                                        <p:attrNameLst>
                                          <p:attrName>ppt_h</p:attrName>
                                        </p:attrNameLst>
                                      </p:cBhvr>
                                      <p:tavLst>
                                        <p:tav tm="0">
                                          <p:val>
                                            <p:fltVal val="0"/>
                                          </p:val>
                                        </p:tav>
                                        <p:tav tm="100000">
                                          <p:val>
                                            <p:strVal val="#ppt_h"/>
                                          </p:val>
                                        </p:tav>
                                      </p:tavLst>
                                    </p:anim>
                                    <p:animEffect transition="in" filter="fade">
                                      <p:cBhvr>
                                        <p:cTn id="86" dur="3000"/>
                                        <p:tgtEl>
                                          <p:spTgt spid="51"/>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p:cTn id="89" dur="3000" fill="hold"/>
                                        <p:tgtEl>
                                          <p:spTgt spid="25"/>
                                        </p:tgtEl>
                                        <p:attrNameLst>
                                          <p:attrName>ppt_w</p:attrName>
                                        </p:attrNameLst>
                                      </p:cBhvr>
                                      <p:tavLst>
                                        <p:tav tm="0">
                                          <p:val>
                                            <p:fltVal val="0"/>
                                          </p:val>
                                        </p:tav>
                                        <p:tav tm="100000">
                                          <p:val>
                                            <p:strVal val="#ppt_w"/>
                                          </p:val>
                                        </p:tav>
                                      </p:tavLst>
                                    </p:anim>
                                    <p:anim calcmode="lin" valueType="num">
                                      <p:cBhvr>
                                        <p:cTn id="90" dur="3000" fill="hold"/>
                                        <p:tgtEl>
                                          <p:spTgt spid="25"/>
                                        </p:tgtEl>
                                        <p:attrNameLst>
                                          <p:attrName>ppt_h</p:attrName>
                                        </p:attrNameLst>
                                      </p:cBhvr>
                                      <p:tavLst>
                                        <p:tav tm="0">
                                          <p:val>
                                            <p:fltVal val="0"/>
                                          </p:val>
                                        </p:tav>
                                        <p:tav tm="100000">
                                          <p:val>
                                            <p:strVal val="#ppt_h"/>
                                          </p:val>
                                        </p:tav>
                                      </p:tavLst>
                                    </p:anim>
                                    <p:animEffect transition="in" filter="fade">
                                      <p:cBhvr>
                                        <p:cTn id="91" dur="3000"/>
                                        <p:tgtEl>
                                          <p:spTgt spid="25"/>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 calcmode="lin" valueType="num">
                                      <p:cBhvr>
                                        <p:cTn id="94" dur="3000" fill="hold"/>
                                        <p:tgtEl>
                                          <p:spTgt spid="24"/>
                                        </p:tgtEl>
                                        <p:attrNameLst>
                                          <p:attrName>ppt_w</p:attrName>
                                        </p:attrNameLst>
                                      </p:cBhvr>
                                      <p:tavLst>
                                        <p:tav tm="0">
                                          <p:val>
                                            <p:fltVal val="0"/>
                                          </p:val>
                                        </p:tav>
                                        <p:tav tm="100000">
                                          <p:val>
                                            <p:strVal val="#ppt_w"/>
                                          </p:val>
                                        </p:tav>
                                      </p:tavLst>
                                    </p:anim>
                                    <p:anim calcmode="lin" valueType="num">
                                      <p:cBhvr>
                                        <p:cTn id="95" dur="3000" fill="hold"/>
                                        <p:tgtEl>
                                          <p:spTgt spid="24"/>
                                        </p:tgtEl>
                                        <p:attrNameLst>
                                          <p:attrName>ppt_h</p:attrName>
                                        </p:attrNameLst>
                                      </p:cBhvr>
                                      <p:tavLst>
                                        <p:tav tm="0">
                                          <p:val>
                                            <p:fltVal val="0"/>
                                          </p:val>
                                        </p:tav>
                                        <p:tav tm="100000">
                                          <p:val>
                                            <p:strVal val="#ppt_h"/>
                                          </p:val>
                                        </p:tav>
                                      </p:tavLst>
                                    </p:anim>
                                    <p:animEffect transition="in" filter="fade">
                                      <p:cBhvr>
                                        <p:cTn id="96" dur="3000"/>
                                        <p:tgtEl>
                                          <p:spTgt spid="24"/>
                                        </p:tgtEl>
                                      </p:cBhvr>
                                    </p:animEffect>
                                  </p:childTnLst>
                                </p:cTn>
                              </p:par>
                              <p:par>
                                <p:cTn id="97" presetID="53" presetClass="entr" presetSubtype="16" fill="hold" nodeType="withEffect">
                                  <p:stCondLst>
                                    <p:cond delay="0"/>
                                  </p:stCondLst>
                                  <p:childTnLst>
                                    <p:set>
                                      <p:cBhvr>
                                        <p:cTn id="98" dur="1" fill="hold">
                                          <p:stCondLst>
                                            <p:cond delay="0"/>
                                          </p:stCondLst>
                                        </p:cTn>
                                        <p:tgtEl>
                                          <p:spTgt spid="6"/>
                                        </p:tgtEl>
                                        <p:attrNameLst>
                                          <p:attrName>style.visibility</p:attrName>
                                        </p:attrNameLst>
                                      </p:cBhvr>
                                      <p:to>
                                        <p:strVal val="visible"/>
                                      </p:to>
                                    </p:set>
                                    <p:anim calcmode="lin" valueType="num">
                                      <p:cBhvr>
                                        <p:cTn id="99" dur="3000" fill="hold"/>
                                        <p:tgtEl>
                                          <p:spTgt spid="6"/>
                                        </p:tgtEl>
                                        <p:attrNameLst>
                                          <p:attrName>ppt_w</p:attrName>
                                        </p:attrNameLst>
                                      </p:cBhvr>
                                      <p:tavLst>
                                        <p:tav tm="0">
                                          <p:val>
                                            <p:fltVal val="0"/>
                                          </p:val>
                                        </p:tav>
                                        <p:tav tm="100000">
                                          <p:val>
                                            <p:strVal val="#ppt_w"/>
                                          </p:val>
                                        </p:tav>
                                      </p:tavLst>
                                    </p:anim>
                                    <p:anim calcmode="lin" valueType="num">
                                      <p:cBhvr>
                                        <p:cTn id="100" dur="3000" fill="hold"/>
                                        <p:tgtEl>
                                          <p:spTgt spid="6"/>
                                        </p:tgtEl>
                                        <p:attrNameLst>
                                          <p:attrName>ppt_h</p:attrName>
                                        </p:attrNameLst>
                                      </p:cBhvr>
                                      <p:tavLst>
                                        <p:tav tm="0">
                                          <p:val>
                                            <p:fltVal val="0"/>
                                          </p:val>
                                        </p:tav>
                                        <p:tav tm="100000">
                                          <p:val>
                                            <p:strVal val="#ppt_h"/>
                                          </p:val>
                                        </p:tav>
                                      </p:tavLst>
                                    </p:anim>
                                    <p:animEffect transition="in" filter="fade">
                                      <p:cBhvr>
                                        <p:cTn id="101" dur="3000"/>
                                        <p:tgtEl>
                                          <p:spTgt spid="6"/>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p:cTn id="104" dur="3000" fill="hold"/>
                                        <p:tgtEl>
                                          <p:spTgt spid="33"/>
                                        </p:tgtEl>
                                        <p:attrNameLst>
                                          <p:attrName>ppt_w</p:attrName>
                                        </p:attrNameLst>
                                      </p:cBhvr>
                                      <p:tavLst>
                                        <p:tav tm="0">
                                          <p:val>
                                            <p:fltVal val="0"/>
                                          </p:val>
                                        </p:tav>
                                        <p:tav tm="100000">
                                          <p:val>
                                            <p:strVal val="#ppt_w"/>
                                          </p:val>
                                        </p:tav>
                                      </p:tavLst>
                                    </p:anim>
                                    <p:anim calcmode="lin" valueType="num">
                                      <p:cBhvr>
                                        <p:cTn id="105" dur="3000" fill="hold"/>
                                        <p:tgtEl>
                                          <p:spTgt spid="33"/>
                                        </p:tgtEl>
                                        <p:attrNameLst>
                                          <p:attrName>ppt_h</p:attrName>
                                        </p:attrNameLst>
                                      </p:cBhvr>
                                      <p:tavLst>
                                        <p:tav tm="0">
                                          <p:val>
                                            <p:fltVal val="0"/>
                                          </p:val>
                                        </p:tav>
                                        <p:tav tm="100000">
                                          <p:val>
                                            <p:strVal val="#ppt_h"/>
                                          </p:val>
                                        </p:tav>
                                      </p:tavLst>
                                    </p:anim>
                                    <p:animEffect transition="in" filter="fade">
                                      <p:cBhvr>
                                        <p:cTn id="106" dur="3000"/>
                                        <p:tgtEl>
                                          <p:spTgt spid="33"/>
                                        </p:tgtEl>
                                      </p:cBhvr>
                                    </p:animEffect>
                                  </p:childTnLst>
                                </p:cTn>
                              </p:par>
                              <p:par>
                                <p:cTn id="107" presetID="53" presetClass="entr" presetSubtype="16"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 calcmode="lin" valueType="num">
                                      <p:cBhvr>
                                        <p:cTn id="109" dur="3000" fill="hold"/>
                                        <p:tgtEl>
                                          <p:spTgt spid="54"/>
                                        </p:tgtEl>
                                        <p:attrNameLst>
                                          <p:attrName>ppt_w</p:attrName>
                                        </p:attrNameLst>
                                      </p:cBhvr>
                                      <p:tavLst>
                                        <p:tav tm="0">
                                          <p:val>
                                            <p:fltVal val="0"/>
                                          </p:val>
                                        </p:tav>
                                        <p:tav tm="100000">
                                          <p:val>
                                            <p:strVal val="#ppt_w"/>
                                          </p:val>
                                        </p:tav>
                                      </p:tavLst>
                                    </p:anim>
                                    <p:anim calcmode="lin" valueType="num">
                                      <p:cBhvr>
                                        <p:cTn id="110" dur="3000" fill="hold"/>
                                        <p:tgtEl>
                                          <p:spTgt spid="54"/>
                                        </p:tgtEl>
                                        <p:attrNameLst>
                                          <p:attrName>ppt_h</p:attrName>
                                        </p:attrNameLst>
                                      </p:cBhvr>
                                      <p:tavLst>
                                        <p:tav tm="0">
                                          <p:val>
                                            <p:fltVal val="0"/>
                                          </p:val>
                                        </p:tav>
                                        <p:tav tm="100000">
                                          <p:val>
                                            <p:strVal val="#ppt_h"/>
                                          </p:val>
                                        </p:tav>
                                      </p:tavLst>
                                    </p:anim>
                                    <p:animEffect transition="in" filter="fade">
                                      <p:cBhvr>
                                        <p:cTn id="111" dur="3000"/>
                                        <p:tgtEl>
                                          <p:spTgt spid="54"/>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27"/>
                                        </p:tgtEl>
                                        <p:attrNameLst>
                                          <p:attrName>style.visibility</p:attrName>
                                        </p:attrNameLst>
                                      </p:cBhvr>
                                      <p:to>
                                        <p:strVal val="visible"/>
                                      </p:to>
                                    </p:set>
                                    <p:anim calcmode="lin" valueType="num">
                                      <p:cBhvr>
                                        <p:cTn id="114" dur="3000" fill="hold"/>
                                        <p:tgtEl>
                                          <p:spTgt spid="27"/>
                                        </p:tgtEl>
                                        <p:attrNameLst>
                                          <p:attrName>ppt_w</p:attrName>
                                        </p:attrNameLst>
                                      </p:cBhvr>
                                      <p:tavLst>
                                        <p:tav tm="0">
                                          <p:val>
                                            <p:fltVal val="0"/>
                                          </p:val>
                                        </p:tav>
                                        <p:tav tm="100000">
                                          <p:val>
                                            <p:strVal val="#ppt_w"/>
                                          </p:val>
                                        </p:tav>
                                      </p:tavLst>
                                    </p:anim>
                                    <p:anim calcmode="lin" valueType="num">
                                      <p:cBhvr>
                                        <p:cTn id="115" dur="3000" fill="hold"/>
                                        <p:tgtEl>
                                          <p:spTgt spid="27"/>
                                        </p:tgtEl>
                                        <p:attrNameLst>
                                          <p:attrName>ppt_h</p:attrName>
                                        </p:attrNameLst>
                                      </p:cBhvr>
                                      <p:tavLst>
                                        <p:tav tm="0">
                                          <p:val>
                                            <p:fltVal val="0"/>
                                          </p:val>
                                        </p:tav>
                                        <p:tav tm="100000">
                                          <p:val>
                                            <p:strVal val="#ppt_h"/>
                                          </p:val>
                                        </p:tav>
                                      </p:tavLst>
                                    </p:anim>
                                    <p:animEffect transition="in" filter="fade">
                                      <p:cBhvr>
                                        <p:cTn id="116" dur="3000"/>
                                        <p:tgtEl>
                                          <p:spTgt spid="27"/>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 calcmode="lin" valueType="num">
                                      <p:cBhvr>
                                        <p:cTn id="119" dur="3000" fill="hold"/>
                                        <p:tgtEl>
                                          <p:spTgt spid="31"/>
                                        </p:tgtEl>
                                        <p:attrNameLst>
                                          <p:attrName>ppt_w</p:attrName>
                                        </p:attrNameLst>
                                      </p:cBhvr>
                                      <p:tavLst>
                                        <p:tav tm="0">
                                          <p:val>
                                            <p:fltVal val="0"/>
                                          </p:val>
                                        </p:tav>
                                        <p:tav tm="100000">
                                          <p:val>
                                            <p:strVal val="#ppt_w"/>
                                          </p:val>
                                        </p:tav>
                                      </p:tavLst>
                                    </p:anim>
                                    <p:anim calcmode="lin" valueType="num">
                                      <p:cBhvr>
                                        <p:cTn id="120" dur="3000" fill="hold"/>
                                        <p:tgtEl>
                                          <p:spTgt spid="31"/>
                                        </p:tgtEl>
                                        <p:attrNameLst>
                                          <p:attrName>ppt_h</p:attrName>
                                        </p:attrNameLst>
                                      </p:cBhvr>
                                      <p:tavLst>
                                        <p:tav tm="0">
                                          <p:val>
                                            <p:fltVal val="0"/>
                                          </p:val>
                                        </p:tav>
                                        <p:tav tm="100000">
                                          <p:val>
                                            <p:strVal val="#ppt_h"/>
                                          </p:val>
                                        </p:tav>
                                      </p:tavLst>
                                    </p:anim>
                                    <p:animEffect transition="in" filter="fade">
                                      <p:cBhvr>
                                        <p:cTn id="121" dur="3000"/>
                                        <p:tgtEl>
                                          <p:spTgt spid="31"/>
                                        </p:tgtEl>
                                      </p:cBhvr>
                                    </p:animEffect>
                                  </p:childTnLst>
                                </p:cTn>
                              </p:par>
                              <p:par>
                                <p:cTn id="122" presetID="53" presetClass="entr" presetSubtype="16" fill="hold" nodeType="withEffect">
                                  <p:stCondLst>
                                    <p:cond delay="0"/>
                                  </p:stCondLst>
                                  <p:childTnLst>
                                    <p:set>
                                      <p:cBhvr>
                                        <p:cTn id="123" dur="1" fill="hold">
                                          <p:stCondLst>
                                            <p:cond delay="0"/>
                                          </p:stCondLst>
                                        </p:cTn>
                                        <p:tgtEl>
                                          <p:spTgt spid="45"/>
                                        </p:tgtEl>
                                        <p:attrNameLst>
                                          <p:attrName>style.visibility</p:attrName>
                                        </p:attrNameLst>
                                      </p:cBhvr>
                                      <p:to>
                                        <p:strVal val="visible"/>
                                      </p:to>
                                    </p:set>
                                    <p:anim calcmode="lin" valueType="num">
                                      <p:cBhvr>
                                        <p:cTn id="124" dur="3000" fill="hold"/>
                                        <p:tgtEl>
                                          <p:spTgt spid="45"/>
                                        </p:tgtEl>
                                        <p:attrNameLst>
                                          <p:attrName>ppt_w</p:attrName>
                                        </p:attrNameLst>
                                      </p:cBhvr>
                                      <p:tavLst>
                                        <p:tav tm="0">
                                          <p:val>
                                            <p:fltVal val="0"/>
                                          </p:val>
                                        </p:tav>
                                        <p:tav tm="100000">
                                          <p:val>
                                            <p:strVal val="#ppt_w"/>
                                          </p:val>
                                        </p:tav>
                                      </p:tavLst>
                                    </p:anim>
                                    <p:anim calcmode="lin" valueType="num">
                                      <p:cBhvr>
                                        <p:cTn id="125" dur="3000" fill="hold"/>
                                        <p:tgtEl>
                                          <p:spTgt spid="45"/>
                                        </p:tgtEl>
                                        <p:attrNameLst>
                                          <p:attrName>ppt_h</p:attrName>
                                        </p:attrNameLst>
                                      </p:cBhvr>
                                      <p:tavLst>
                                        <p:tav tm="0">
                                          <p:val>
                                            <p:fltVal val="0"/>
                                          </p:val>
                                        </p:tav>
                                        <p:tav tm="100000">
                                          <p:val>
                                            <p:strVal val="#ppt_h"/>
                                          </p:val>
                                        </p:tav>
                                      </p:tavLst>
                                    </p:anim>
                                    <p:animEffect transition="in" filter="fade">
                                      <p:cBhvr>
                                        <p:cTn id="126" dur="3000"/>
                                        <p:tgtEl>
                                          <p:spTgt spid="45"/>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19"/>
                                        </p:tgtEl>
                                        <p:attrNameLst>
                                          <p:attrName>style.visibility</p:attrName>
                                        </p:attrNameLst>
                                      </p:cBhvr>
                                      <p:to>
                                        <p:strVal val="visible"/>
                                      </p:to>
                                    </p:set>
                                    <p:anim calcmode="lin" valueType="num">
                                      <p:cBhvr>
                                        <p:cTn id="129" dur="3000" fill="hold"/>
                                        <p:tgtEl>
                                          <p:spTgt spid="19"/>
                                        </p:tgtEl>
                                        <p:attrNameLst>
                                          <p:attrName>ppt_w</p:attrName>
                                        </p:attrNameLst>
                                      </p:cBhvr>
                                      <p:tavLst>
                                        <p:tav tm="0">
                                          <p:val>
                                            <p:fltVal val="0"/>
                                          </p:val>
                                        </p:tav>
                                        <p:tav tm="100000">
                                          <p:val>
                                            <p:strVal val="#ppt_w"/>
                                          </p:val>
                                        </p:tav>
                                      </p:tavLst>
                                    </p:anim>
                                    <p:anim calcmode="lin" valueType="num">
                                      <p:cBhvr>
                                        <p:cTn id="130" dur="3000" fill="hold"/>
                                        <p:tgtEl>
                                          <p:spTgt spid="19"/>
                                        </p:tgtEl>
                                        <p:attrNameLst>
                                          <p:attrName>ppt_h</p:attrName>
                                        </p:attrNameLst>
                                      </p:cBhvr>
                                      <p:tavLst>
                                        <p:tav tm="0">
                                          <p:val>
                                            <p:fltVal val="0"/>
                                          </p:val>
                                        </p:tav>
                                        <p:tav tm="100000">
                                          <p:val>
                                            <p:strVal val="#ppt_h"/>
                                          </p:val>
                                        </p:tav>
                                      </p:tavLst>
                                    </p:anim>
                                    <p:animEffect transition="in" filter="fade">
                                      <p:cBhvr>
                                        <p:cTn id="131" dur="3000"/>
                                        <p:tgtEl>
                                          <p:spTgt spid="19"/>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20"/>
                                        </p:tgtEl>
                                        <p:attrNameLst>
                                          <p:attrName>style.visibility</p:attrName>
                                        </p:attrNameLst>
                                      </p:cBhvr>
                                      <p:to>
                                        <p:strVal val="visible"/>
                                      </p:to>
                                    </p:set>
                                    <p:anim calcmode="lin" valueType="num">
                                      <p:cBhvr>
                                        <p:cTn id="134" dur="3000" fill="hold"/>
                                        <p:tgtEl>
                                          <p:spTgt spid="20"/>
                                        </p:tgtEl>
                                        <p:attrNameLst>
                                          <p:attrName>ppt_w</p:attrName>
                                        </p:attrNameLst>
                                      </p:cBhvr>
                                      <p:tavLst>
                                        <p:tav tm="0">
                                          <p:val>
                                            <p:fltVal val="0"/>
                                          </p:val>
                                        </p:tav>
                                        <p:tav tm="100000">
                                          <p:val>
                                            <p:strVal val="#ppt_w"/>
                                          </p:val>
                                        </p:tav>
                                      </p:tavLst>
                                    </p:anim>
                                    <p:anim calcmode="lin" valueType="num">
                                      <p:cBhvr>
                                        <p:cTn id="135" dur="3000" fill="hold"/>
                                        <p:tgtEl>
                                          <p:spTgt spid="20"/>
                                        </p:tgtEl>
                                        <p:attrNameLst>
                                          <p:attrName>ppt_h</p:attrName>
                                        </p:attrNameLst>
                                      </p:cBhvr>
                                      <p:tavLst>
                                        <p:tav tm="0">
                                          <p:val>
                                            <p:fltVal val="0"/>
                                          </p:val>
                                        </p:tav>
                                        <p:tav tm="100000">
                                          <p:val>
                                            <p:strVal val="#ppt_h"/>
                                          </p:val>
                                        </p:tav>
                                      </p:tavLst>
                                    </p:anim>
                                    <p:animEffect transition="in" filter="fade">
                                      <p:cBhvr>
                                        <p:cTn id="136" dur="3000"/>
                                        <p:tgtEl>
                                          <p:spTgt spid="20"/>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 calcmode="lin" valueType="num">
                                      <p:cBhvr>
                                        <p:cTn id="139" dur="3000" fill="hold"/>
                                        <p:tgtEl>
                                          <p:spTgt spid="57"/>
                                        </p:tgtEl>
                                        <p:attrNameLst>
                                          <p:attrName>ppt_w</p:attrName>
                                        </p:attrNameLst>
                                      </p:cBhvr>
                                      <p:tavLst>
                                        <p:tav tm="0">
                                          <p:val>
                                            <p:fltVal val="0"/>
                                          </p:val>
                                        </p:tav>
                                        <p:tav tm="100000">
                                          <p:val>
                                            <p:strVal val="#ppt_w"/>
                                          </p:val>
                                        </p:tav>
                                      </p:tavLst>
                                    </p:anim>
                                    <p:anim calcmode="lin" valueType="num">
                                      <p:cBhvr>
                                        <p:cTn id="140" dur="3000" fill="hold"/>
                                        <p:tgtEl>
                                          <p:spTgt spid="57"/>
                                        </p:tgtEl>
                                        <p:attrNameLst>
                                          <p:attrName>ppt_h</p:attrName>
                                        </p:attrNameLst>
                                      </p:cBhvr>
                                      <p:tavLst>
                                        <p:tav tm="0">
                                          <p:val>
                                            <p:fltVal val="0"/>
                                          </p:val>
                                        </p:tav>
                                        <p:tav tm="100000">
                                          <p:val>
                                            <p:strVal val="#ppt_h"/>
                                          </p:val>
                                        </p:tav>
                                      </p:tavLst>
                                    </p:anim>
                                    <p:animEffect transition="in" filter="fade">
                                      <p:cBhvr>
                                        <p:cTn id="141" dur="3000"/>
                                        <p:tgtEl>
                                          <p:spTgt spid="57"/>
                                        </p:tgtEl>
                                      </p:cBhvr>
                                    </p:animEffect>
                                  </p:childTnLst>
                                </p:cTn>
                              </p:par>
                              <p:par>
                                <p:cTn id="142" presetID="42" presetClass="entr" presetSubtype="0" fill="hold" grpId="0" nodeType="withEffect">
                                  <p:stCondLst>
                                    <p:cond delay="0"/>
                                  </p:stCondLst>
                                  <p:childTnLst>
                                    <p:set>
                                      <p:cBhvr>
                                        <p:cTn id="143" dur="1" fill="hold">
                                          <p:stCondLst>
                                            <p:cond delay="0"/>
                                          </p:stCondLst>
                                        </p:cTn>
                                        <p:tgtEl>
                                          <p:spTgt spid="62"/>
                                        </p:tgtEl>
                                        <p:attrNameLst>
                                          <p:attrName>style.visibility</p:attrName>
                                        </p:attrNameLst>
                                      </p:cBhvr>
                                      <p:to>
                                        <p:strVal val="visible"/>
                                      </p:to>
                                    </p:set>
                                    <p:animEffect transition="in" filter="fade">
                                      <p:cBhvr>
                                        <p:cTn id="144" dur="1000"/>
                                        <p:tgtEl>
                                          <p:spTgt spid="62"/>
                                        </p:tgtEl>
                                      </p:cBhvr>
                                    </p:animEffect>
                                    <p:anim calcmode="lin" valueType="num">
                                      <p:cBhvr>
                                        <p:cTn id="145" dur="1000" fill="hold"/>
                                        <p:tgtEl>
                                          <p:spTgt spid="62"/>
                                        </p:tgtEl>
                                        <p:attrNameLst>
                                          <p:attrName>ppt_x</p:attrName>
                                        </p:attrNameLst>
                                      </p:cBhvr>
                                      <p:tavLst>
                                        <p:tav tm="0">
                                          <p:val>
                                            <p:strVal val="#ppt_x"/>
                                          </p:val>
                                        </p:tav>
                                        <p:tav tm="100000">
                                          <p:val>
                                            <p:strVal val="#ppt_x"/>
                                          </p:val>
                                        </p:tav>
                                      </p:tavLst>
                                    </p:anim>
                                    <p:anim calcmode="lin" valueType="num">
                                      <p:cBhvr>
                                        <p:cTn id="146" dur="1000" fill="hold"/>
                                        <p:tgtEl>
                                          <p:spTgt spid="62"/>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43"/>
                                        </p:tgtEl>
                                        <p:attrNameLst>
                                          <p:attrName>style.visibility</p:attrName>
                                        </p:attrNameLst>
                                      </p:cBhvr>
                                      <p:to>
                                        <p:strVal val="visible"/>
                                      </p:to>
                                    </p:set>
                                    <p:animEffect transition="in" filter="fade">
                                      <p:cBhvr>
                                        <p:cTn id="149" dur="1000"/>
                                        <p:tgtEl>
                                          <p:spTgt spid="43"/>
                                        </p:tgtEl>
                                      </p:cBhvr>
                                    </p:animEffect>
                                    <p:anim calcmode="lin" valueType="num">
                                      <p:cBhvr>
                                        <p:cTn id="150" dur="1000" fill="hold"/>
                                        <p:tgtEl>
                                          <p:spTgt spid="43"/>
                                        </p:tgtEl>
                                        <p:attrNameLst>
                                          <p:attrName>ppt_x</p:attrName>
                                        </p:attrNameLst>
                                      </p:cBhvr>
                                      <p:tavLst>
                                        <p:tav tm="0">
                                          <p:val>
                                            <p:strVal val="#ppt_x"/>
                                          </p:val>
                                        </p:tav>
                                        <p:tav tm="100000">
                                          <p:val>
                                            <p:strVal val="#ppt_x"/>
                                          </p:val>
                                        </p:tav>
                                      </p:tavLst>
                                    </p:anim>
                                    <p:anim calcmode="lin" valueType="num">
                                      <p:cBhvr>
                                        <p:cTn id="151" dur="1000" fill="hold"/>
                                        <p:tgtEl>
                                          <p:spTgt spid="43"/>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fade">
                                      <p:cBhvr>
                                        <p:cTn id="154" dur="1000"/>
                                        <p:tgtEl>
                                          <p:spTgt spid="63"/>
                                        </p:tgtEl>
                                      </p:cBhvr>
                                    </p:animEffect>
                                    <p:anim calcmode="lin" valueType="num">
                                      <p:cBhvr>
                                        <p:cTn id="155" dur="1000" fill="hold"/>
                                        <p:tgtEl>
                                          <p:spTgt spid="63"/>
                                        </p:tgtEl>
                                        <p:attrNameLst>
                                          <p:attrName>ppt_x</p:attrName>
                                        </p:attrNameLst>
                                      </p:cBhvr>
                                      <p:tavLst>
                                        <p:tav tm="0">
                                          <p:val>
                                            <p:strVal val="#ppt_x"/>
                                          </p:val>
                                        </p:tav>
                                        <p:tav tm="100000">
                                          <p:val>
                                            <p:strVal val="#ppt_x"/>
                                          </p:val>
                                        </p:tav>
                                      </p:tavLst>
                                    </p:anim>
                                    <p:anim calcmode="lin" valueType="num">
                                      <p:cBhvr>
                                        <p:cTn id="156" dur="1000" fill="hold"/>
                                        <p:tgtEl>
                                          <p:spTgt spid="63"/>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44"/>
                                        </p:tgtEl>
                                        <p:attrNameLst>
                                          <p:attrName>style.visibility</p:attrName>
                                        </p:attrNameLst>
                                      </p:cBhvr>
                                      <p:to>
                                        <p:strVal val="visible"/>
                                      </p:to>
                                    </p:set>
                                    <p:animEffect transition="in" filter="fade">
                                      <p:cBhvr>
                                        <p:cTn id="159" dur="1000"/>
                                        <p:tgtEl>
                                          <p:spTgt spid="44"/>
                                        </p:tgtEl>
                                      </p:cBhvr>
                                    </p:animEffect>
                                    <p:anim calcmode="lin" valueType="num">
                                      <p:cBhvr>
                                        <p:cTn id="160" dur="1000" fill="hold"/>
                                        <p:tgtEl>
                                          <p:spTgt spid="44"/>
                                        </p:tgtEl>
                                        <p:attrNameLst>
                                          <p:attrName>ppt_x</p:attrName>
                                        </p:attrNameLst>
                                      </p:cBhvr>
                                      <p:tavLst>
                                        <p:tav tm="0">
                                          <p:val>
                                            <p:strVal val="#ppt_x"/>
                                          </p:val>
                                        </p:tav>
                                        <p:tav tm="100000">
                                          <p:val>
                                            <p:strVal val="#ppt_x"/>
                                          </p:val>
                                        </p:tav>
                                      </p:tavLst>
                                    </p:anim>
                                    <p:anim calcmode="lin" valueType="num">
                                      <p:cBhvr>
                                        <p:cTn id="161" dur="1000" fill="hold"/>
                                        <p:tgtEl>
                                          <p:spTgt spid="44"/>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58"/>
                                        </p:tgtEl>
                                        <p:attrNameLst>
                                          <p:attrName>style.visibility</p:attrName>
                                        </p:attrNameLst>
                                      </p:cBhvr>
                                      <p:to>
                                        <p:strVal val="visible"/>
                                      </p:to>
                                    </p:set>
                                    <p:animEffect transition="in" filter="fade">
                                      <p:cBhvr>
                                        <p:cTn id="164" dur="1000"/>
                                        <p:tgtEl>
                                          <p:spTgt spid="58"/>
                                        </p:tgtEl>
                                      </p:cBhvr>
                                    </p:animEffect>
                                    <p:anim calcmode="lin" valueType="num">
                                      <p:cBhvr>
                                        <p:cTn id="165" dur="1000" fill="hold"/>
                                        <p:tgtEl>
                                          <p:spTgt spid="58"/>
                                        </p:tgtEl>
                                        <p:attrNameLst>
                                          <p:attrName>ppt_x</p:attrName>
                                        </p:attrNameLst>
                                      </p:cBhvr>
                                      <p:tavLst>
                                        <p:tav tm="0">
                                          <p:val>
                                            <p:strVal val="#ppt_x"/>
                                          </p:val>
                                        </p:tav>
                                        <p:tav tm="100000">
                                          <p:val>
                                            <p:strVal val="#ppt_x"/>
                                          </p:val>
                                        </p:tav>
                                      </p:tavLst>
                                    </p:anim>
                                    <p:anim calcmode="lin" valueType="num">
                                      <p:cBhvr>
                                        <p:cTn id="166" dur="1000" fill="hold"/>
                                        <p:tgtEl>
                                          <p:spTgt spid="58"/>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32"/>
                                        </p:tgtEl>
                                        <p:attrNameLst>
                                          <p:attrName>style.visibility</p:attrName>
                                        </p:attrNameLst>
                                      </p:cBhvr>
                                      <p:to>
                                        <p:strVal val="visible"/>
                                      </p:to>
                                    </p:set>
                                    <p:animEffect transition="in" filter="fade">
                                      <p:cBhvr>
                                        <p:cTn id="169" dur="1000"/>
                                        <p:tgtEl>
                                          <p:spTgt spid="32"/>
                                        </p:tgtEl>
                                      </p:cBhvr>
                                    </p:animEffect>
                                    <p:anim calcmode="lin" valueType="num">
                                      <p:cBhvr>
                                        <p:cTn id="170" dur="1000" fill="hold"/>
                                        <p:tgtEl>
                                          <p:spTgt spid="32"/>
                                        </p:tgtEl>
                                        <p:attrNameLst>
                                          <p:attrName>ppt_x</p:attrName>
                                        </p:attrNameLst>
                                      </p:cBhvr>
                                      <p:tavLst>
                                        <p:tav tm="0">
                                          <p:val>
                                            <p:strVal val="#ppt_x"/>
                                          </p:val>
                                        </p:tav>
                                        <p:tav tm="100000">
                                          <p:val>
                                            <p:strVal val="#ppt_x"/>
                                          </p:val>
                                        </p:tav>
                                      </p:tavLst>
                                    </p:anim>
                                    <p:anim calcmode="lin" valueType="num">
                                      <p:cBhvr>
                                        <p:cTn id="171" dur="1000" fill="hold"/>
                                        <p:tgtEl>
                                          <p:spTgt spid="32"/>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1000"/>
                                        <p:tgtEl>
                                          <p:spTgt spid="61"/>
                                        </p:tgtEl>
                                      </p:cBhvr>
                                    </p:animEffect>
                                    <p:anim calcmode="lin" valueType="num">
                                      <p:cBhvr>
                                        <p:cTn id="175" dur="1000" fill="hold"/>
                                        <p:tgtEl>
                                          <p:spTgt spid="61"/>
                                        </p:tgtEl>
                                        <p:attrNameLst>
                                          <p:attrName>ppt_x</p:attrName>
                                        </p:attrNameLst>
                                      </p:cBhvr>
                                      <p:tavLst>
                                        <p:tav tm="0">
                                          <p:val>
                                            <p:strVal val="#ppt_x"/>
                                          </p:val>
                                        </p:tav>
                                        <p:tav tm="100000">
                                          <p:val>
                                            <p:strVal val="#ppt_x"/>
                                          </p:val>
                                        </p:tav>
                                      </p:tavLst>
                                    </p:anim>
                                    <p:anim calcmode="lin" valueType="num">
                                      <p:cBhvr>
                                        <p:cTn id="176" dur="1000" fill="hold"/>
                                        <p:tgtEl>
                                          <p:spTgt spid="61"/>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42"/>
                                        </p:tgtEl>
                                        <p:attrNameLst>
                                          <p:attrName>style.visibility</p:attrName>
                                        </p:attrNameLst>
                                      </p:cBhvr>
                                      <p:to>
                                        <p:strVal val="visible"/>
                                      </p:to>
                                    </p:set>
                                    <p:animEffect transition="in" filter="fade">
                                      <p:cBhvr>
                                        <p:cTn id="179" dur="1000"/>
                                        <p:tgtEl>
                                          <p:spTgt spid="42"/>
                                        </p:tgtEl>
                                      </p:cBhvr>
                                    </p:animEffect>
                                    <p:anim calcmode="lin" valueType="num">
                                      <p:cBhvr>
                                        <p:cTn id="180" dur="1000" fill="hold"/>
                                        <p:tgtEl>
                                          <p:spTgt spid="42"/>
                                        </p:tgtEl>
                                        <p:attrNameLst>
                                          <p:attrName>ppt_x</p:attrName>
                                        </p:attrNameLst>
                                      </p:cBhvr>
                                      <p:tavLst>
                                        <p:tav tm="0">
                                          <p:val>
                                            <p:strVal val="#ppt_x"/>
                                          </p:val>
                                        </p:tav>
                                        <p:tav tm="100000">
                                          <p:val>
                                            <p:strVal val="#ppt_x"/>
                                          </p:val>
                                        </p:tav>
                                      </p:tavLst>
                                    </p:anim>
                                    <p:anim calcmode="lin" valueType="num">
                                      <p:cBhvr>
                                        <p:cTn id="18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2" grpId="0"/>
      <p:bldP spid="43" grpId="0"/>
      <p:bldP spid="44" grpId="0"/>
      <p:bldP spid="58" grpId="0"/>
      <p:bldP spid="61" grpId="0"/>
      <p:bldP spid="62" grpId="0"/>
      <p:bldP spid="63" grpId="0"/>
      <p:bldP spid="22" grpId="0" animBg="1"/>
      <p:bldP spid="29" grpId="0" animBg="1"/>
      <p:bldP spid="37" grpId="0" animBg="1"/>
      <p:bldP spid="38" grpId="0" animBg="1"/>
      <p:bldP spid="35" grpId="0" animBg="1"/>
      <p:bldP spid="36" grpId="0" animBg="1"/>
      <p:bldP spid="18" grpId="0" animBg="1"/>
      <p:bldP spid="28" grpId="0" animBg="1"/>
      <p:bldP spid="10" grpId="0" animBg="1"/>
      <p:bldP spid="30" grpId="0" animBg="1"/>
      <p:bldP spid="21" grpId="0"/>
      <p:bldP spid="23" grpId="0"/>
      <p:bldP spid="59" grpId="0" animBg="1"/>
      <p:bldP spid="25" grpId="0"/>
      <p:bldP spid="24" grpId="0"/>
      <p:bldP spid="33" grpId="0" animBg="1"/>
      <p:bldP spid="27" grpId="0"/>
      <p:bldP spid="31" grpId="0"/>
      <p:bldP spid="19" grpId="0"/>
      <p:bldP spid="20" grpId="0"/>
      <p:bldP spid="57" grpId="0" animBg="1"/>
      <p:bldP spid="6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35"/>
          <p:cNvSpPr/>
          <p:nvPr/>
        </p:nvSpPr>
        <p:spPr bwMode="auto">
          <a:xfrm flipV="1">
            <a:off x="3513557" y="2372909"/>
            <a:ext cx="493417" cy="463514"/>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 name="Freeform 27"/>
          <p:cNvSpPr/>
          <p:nvPr/>
        </p:nvSpPr>
        <p:spPr bwMode="auto">
          <a:xfrm flipV="1">
            <a:off x="3670403" y="2604666"/>
            <a:ext cx="2278689" cy="1353159"/>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B6002A"/>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t" anchorCtr="0" compatLnSpc="1"/>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26" name="Freeform 27"/>
          <p:cNvSpPr/>
          <p:nvPr/>
        </p:nvSpPr>
        <p:spPr bwMode="auto">
          <a:xfrm flipH="1">
            <a:off x="6183087" y="2646877"/>
            <a:ext cx="2212332" cy="131375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B6002A"/>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t" anchorCtr="0" compatLnSpc="1"/>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27" name="Freeform 35"/>
          <p:cNvSpPr/>
          <p:nvPr/>
        </p:nvSpPr>
        <p:spPr bwMode="auto">
          <a:xfrm flipH="1">
            <a:off x="8080039" y="3763338"/>
            <a:ext cx="479048" cy="450016"/>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 name="Freeform 35"/>
          <p:cNvSpPr/>
          <p:nvPr/>
        </p:nvSpPr>
        <p:spPr bwMode="auto">
          <a:xfrm rot="16200000" flipH="1">
            <a:off x="6500705" y="774839"/>
            <a:ext cx="476301" cy="447436"/>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3" name="Freeform 27"/>
          <p:cNvSpPr/>
          <p:nvPr/>
        </p:nvSpPr>
        <p:spPr bwMode="auto">
          <a:xfrm rot="16200000" flipH="1">
            <a:off x="5002410" y="1318160"/>
            <a:ext cx="2199645" cy="1306219"/>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B6002A"/>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t" anchorCtr="0" compatLnSpc="1"/>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4" name="Freeform 35"/>
          <p:cNvSpPr/>
          <p:nvPr/>
        </p:nvSpPr>
        <p:spPr bwMode="auto">
          <a:xfrm rot="5400000" flipH="1">
            <a:off x="5188364" y="5471127"/>
            <a:ext cx="484704" cy="455329"/>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 name="Freeform 27"/>
          <p:cNvSpPr/>
          <p:nvPr/>
        </p:nvSpPr>
        <p:spPr bwMode="auto">
          <a:xfrm rot="5400000" flipH="1">
            <a:off x="4976123" y="4001153"/>
            <a:ext cx="2238451" cy="132926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B6002A"/>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t" anchorCtr="0" compatLnSpc="1"/>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6" name="文本框 60"/>
          <p:cNvSpPr txBox="1"/>
          <p:nvPr/>
        </p:nvSpPr>
        <p:spPr>
          <a:xfrm>
            <a:off x="5735166" y="2113712"/>
            <a:ext cx="75533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itchFamily="65" charset="-122"/>
                <a:ea typeface="迷你简粗倩" pitchFamily="65" charset="-122"/>
              </a:defRPr>
            </a:lvl1pPr>
          </a:lstStyle>
          <a:p>
            <a:r>
              <a:rPr lang="en-US" altLang="zh-CN" sz="3600" b="1" dirty="0">
                <a:latin typeface="微软雅黑" panose="020B0503020204020204" pitchFamily="34" charset="-122"/>
                <a:ea typeface="微软雅黑" panose="020B0503020204020204" pitchFamily="34" charset="-122"/>
              </a:rPr>
              <a:t>01</a:t>
            </a:r>
            <a:endParaRPr lang="zh-CN" altLang="en-US" sz="3600" b="1" dirty="0">
              <a:latin typeface="微软雅黑" panose="020B0503020204020204" pitchFamily="34" charset="-122"/>
              <a:ea typeface="微软雅黑" panose="020B0503020204020204" pitchFamily="34" charset="-122"/>
            </a:endParaRPr>
          </a:p>
        </p:txBody>
      </p:sp>
      <p:sp>
        <p:nvSpPr>
          <p:cNvPr id="37" name="文本框 61"/>
          <p:cNvSpPr txBox="1"/>
          <p:nvPr/>
        </p:nvSpPr>
        <p:spPr>
          <a:xfrm>
            <a:off x="5760163" y="4042151"/>
            <a:ext cx="75533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itchFamily="65" charset="-122"/>
                <a:ea typeface="迷你简粗倩" pitchFamily="65" charset="-122"/>
              </a:defRPr>
            </a:lvl1pPr>
          </a:lstStyle>
          <a:p>
            <a:r>
              <a:rPr lang="en-US" altLang="zh-CN" sz="3600" b="1" dirty="0">
                <a:latin typeface="微软雅黑" panose="020B0503020204020204" pitchFamily="34" charset="-122"/>
                <a:ea typeface="微软雅黑" panose="020B0503020204020204" pitchFamily="34" charset="-122"/>
              </a:rPr>
              <a:t>03</a:t>
            </a:r>
            <a:endParaRPr lang="zh-CN" altLang="en-US" sz="3600" b="1" dirty="0">
              <a:latin typeface="微软雅黑" panose="020B0503020204020204" pitchFamily="34" charset="-122"/>
              <a:ea typeface="微软雅黑" panose="020B0503020204020204" pitchFamily="34" charset="-122"/>
            </a:endParaRPr>
          </a:p>
        </p:txBody>
      </p:sp>
      <p:sp>
        <p:nvSpPr>
          <p:cNvPr id="38" name="文本框 62"/>
          <p:cNvSpPr txBox="1"/>
          <p:nvPr/>
        </p:nvSpPr>
        <p:spPr>
          <a:xfrm>
            <a:off x="4727054" y="2987587"/>
            <a:ext cx="75533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itchFamily="65" charset="-122"/>
                <a:ea typeface="迷你简粗倩" pitchFamily="65" charset="-122"/>
              </a:defRPr>
            </a:lvl1pPr>
          </a:lstStyle>
          <a:p>
            <a:r>
              <a:rPr lang="en-US" altLang="zh-CN" sz="3600" b="1" dirty="0">
                <a:latin typeface="微软雅黑" panose="020B0503020204020204" pitchFamily="34" charset="-122"/>
                <a:ea typeface="微软雅黑" panose="020B0503020204020204" pitchFamily="34" charset="-122"/>
              </a:rPr>
              <a:t>04</a:t>
            </a:r>
            <a:endParaRPr lang="zh-CN" altLang="en-US" sz="3600" b="1" dirty="0">
              <a:latin typeface="微软雅黑" panose="020B0503020204020204" pitchFamily="34" charset="-122"/>
              <a:ea typeface="微软雅黑" panose="020B0503020204020204" pitchFamily="34" charset="-122"/>
            </a:endParaRPr>
          </a:p>
        </p:txBody>
      </p:sp>
      <p:sp>
        <p:nvSpPr>
          <p:cNvPr id="39" name="文本框 63"/>
          <p:cNvSpPr txBox="1"/>
          <p:nvPr/>
        </p:nvSpPr>
        <p:spPr>
          <a:xfrm>
            <a:off x="6456040" y="2987587"/>
            <a:ext cx="75533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itchFamily="65" charset="-122"/>
                <a:ea typeface="迷你简粗倩" pitchFamily="65" charset="-122"/>
              </a:defRPr>
            </a:lvl1pPr>
          </a:lstStyle>
          <a:p>
            <a:r>
              <a:rPr lang="en-US" altLang="zh-CN" sz="3600" b="1" dirty="0">
                <a:latin typeface="微软雅黑" panose="020B0503020204020204" pitchFamily="34" charset="-122"/>
                <a:ea typeface="微软雅黑" panose="020B0503020204020204" pitchFamily="34" charset="-122"/>
              </a:rPr>
              <a:t>02</a:t>
            </a:r>
            <a:endParaRPr lang="zh-CN" altLang="en-US" sz="3600" b="1" dirty="0">
              <a:latin typeface="微软雅黑" panose="020B0503020204020204" pitchFamily="34" charset="-122"/>
              <a:ea typeface="微软雅黑" panose="020B0503020204020204" pitchFamily="34" charset="-122"/>
            </a:endParaRPr>
          </a:p>
        </p:txBody>
      </p:sp>
      <p:sp>
        <p:nvSpPr>
          <p:cNvPr id="41" name="文本框 49"/>
          <p:cNvSpPr txBox="1"/>
          <p:nvPr/>
        </p:nvSpPr>
        <p:spPr>
          <a:xfrm>
            <a:off x="6887294" y="826530"/>
            <a:ext cx="165618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42" name="矩形 41"/>
          <p:cNvSpPr/>
          <p:nvPr/>
        </p:nvSpPr>
        <p:spPr>
          <a:xfrm>
            <a:off x="6887294" y="1270772"/>
            <a:ext cx="2881114"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43" name="文本框 49"/>
          <p:cNvSpPr txBox="1"/>
          <p:nvPr/>
        </p:nvSpPr>
        <p:spPr>
          <a:xfrm>
            <a:off x="7104112" y="4023408"/>
            <a:ext cx="165618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44" name="矩形 43"/>
          <p:cNvSpPr/>
          <p:nvPr/>
        </p:nvSpPr>
        <p:spPr>
          <a:xfrm>
            <a:off x="7104112" y="4467650"/>
            <a:ext cx="2881114"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45" name="文本框 49"/>
          <p:cNvSpPr txBox="1"/>
          <p:nvPr/>
        </p:nvSpPr>
        <p:spPr>
          <a:xfrm>
            <a:off x="3886427" y="4570946"/>
            <a:ext cx="165618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46" name="矩形 45"/>
          <p:cNvSpPr/>
          <p:nvPr/>
        </p:nvSpPr>
        <p:spPr>
          <a:xfrm>
            <a:off x="2495600" y="5015188"/>
            <a:ext cx="3013001"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52" name="文本框 49"/>
          <p:cNvSpPr txBox="1"/>
          <p:nvPr/>
        </p:nvSpPr>
        <p:spPr>
          <a:xfrm>
            <a:off x="3454379" y="1618618"/>
            <a:ext cx="165618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53" name="矩形 52"/>
          <p:cNvSpPr/>
          <p:nvPr/>
        </p:nvSpPr>
        <p:spPr>
          <a:xfrm>
            <a:off x="2063552" y="2062860"/>
            <a:ext cx="3013001"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40" name="文本框 39"/>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0"/>
                            </p:stCondLst>
                            <p:childTnLst>
                              <p:par>
                                <p:cTn id="13" presetID="22" presetClass="entr" presetSubtype="4"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33"/>
                                        </p:tgtEl>
                                        <p:attrNameLst>
                                          <p:attrName>style.visibility</p:attrName>
                                        </p:attrNameLst>
                                      </p:cBhvr>
                                      <p:to>
                                        <p:strVal val="visible"/>
                                      </p:to>
                                    </p:set>
                                    <p:animEffect transition="in" filter="wipe(up)">
                                      <p:cBhvr>
                                        <p:cTn id="18" dur="500"/>
                                        <p:tgtEl>
                                          <p:spTgt spid="33"/>
                                        </p:tgtEl>
                                      </p:cBhvr>
                                    </p:animEffect>
                                  </p:childTnLst>
                                </p:cTn>
                              </p:par>
                            </p:childTnLst>
                          </p:cTn>
                        </p:par>
                        <p:par>
                          <p:cTn id="19" fill="hold">
                            <p:stCondLst>
                              <p:cond delay="500"/>
                            </p:stCondLst>
                            <p:childTnLst>
                              <p:par>
                                <p:cTn id="20" presetID="23" presetClass="entr" presetSubtype="36"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strVal val="(6*min(max(#ppt_w*#ppt_h,.3),1)-7.4)/-.7*#ppt_w"/>
                                          </p:val>
                                        </p:tav>
                                        <p:tav tm="100000">
                                          <p:val>
                                            <p:strVal val="#ppt_w"/>
                                          </p:val>
                                        </p:tav>
                                      </p:tavLst>
                                    </p:anim>
                                    <p:anim calcmode="lin" valueType="num">
                                      <p:cBhvr>
                                        <p:cTn id="23" dur="500" fill="hold"/>
                                        <p:tgtEl>
                                          <p:spTgt spid="36"/>
                                        </p:tgtEl>
                                        <p:attrNameLst>
                                          <p:attrName>ppt_h</p:attrName>
                                        </p:attrNameLst>
                                      </p:cBhvr>
                                      <p:tavLst>
                                        <p:tav tm="0">
                                          <p:val>
                                            <p:strVal val="(6*min(max(#ppt_w*#ppt_h,.3),1)-7.4)/-.7*#ppt_h"/>
                                          </p:val>
                                        </p:tav>
                                        <p:tav tm="100000">
                                          <p:val>
                                            <p:strVal val="#ppt_h"/>
                                          </p:val>
                                        </p:tav>
                                      </p:tavLst>
                                    </p:anim>
                                    <p:anim calcmode="lin" valueType="num">
                                      <p:cBhvr>
                                        <p:cTn id="24" dur="500" fill="hold"/>
                                        <p:tgtEl>
                                          <p:spTgt spid="36"/>
                                        </p:tgtEl>
                                        <p:attrNameLst>
                                          <p:attrName>ppt_x</p:attrName>
                                        </p:attrNameLst>
                                      </p:cBhvr>
                                      <p:tavLst>
                                        <p:tav tm="0">
                                          <p:val>
                                            <p:fltVal val="0.5"/>
                                          </p:val>
                                        </p:tav>
                                        <p:tav tm="100000">
                                          <p:val>
                                            <p:strVal val="#ppt_x"/>
                                          </p:val>
                                        </p:tav>
                                      </p:tavLst>
                                    </p:anim>
                                    <p:anim calcmode="lin" valueType="num">
                                      <p:cBhvr>
                                        <p:cTn id="25"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2" fill="hold" grpId="0" nodeType="withEffect">
                                  <p:stCondLst>
                                    <p:cond delay="300"/>
                                  </p:stCondLst>
                                  <p:childTnLst>
                                    <p:set>
                                      <p:cBhvr>
                                        <p:cTn id="31" dur="1" fill="hold">
                                          <p:stCondLst>
                                            <p:cond delay="0"/>
                                          </p:stCondLst>
                                        </p:cTn>
                                        <p:tgtEl>
                                          <p:spTgt spid="26"/>
                                        </p:tgtEl>
                                        <p:attrNameLst>
                                          <p:attrName>style.visibility</p:attrName>
                                        </p:attrNameLst>
                                      </p:cBhvr>
                                      <p:to>
                                        <p:strVal val="visible"/>
                                      </p:to>
                                    </p:set>
                                    <p:animEffect transition="in" filter="wipe(right)">
                                      <p:cBhvr>
                                        <p:cTn id="32" dur="500"/>
                                        <p:tgtEl>
                                          <p:spTgt spid="26"/>
                                        </p:tgtEl>
                                      </p:cBhvr>
                                    </p:animEffect>
                                  </p:childTnLst>
                                </p:cTn>
                              </p:par>
                            </p:childTnLst>
                          </p:cTn>
                        </p:par>
                        <p:par>
                          <p:cTn id="33" fill="hold">
                            <p:stCondLst>
                              <p:cond delay="1500"/>
                            </p:stCondLst>
                            <p:childTnLst>
                              <p:par>
                                <p:cTn id="34" presetID="23" presetClass="entr" presetSubtype="36"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p:cTn id="36" dur="500" fill="hold"/>
                                        <p:tgtEl>
                                          <p:spTgt spid="39"/>
                                        </p:tgtEl>
                                        <p:attrNameLst>
                                          <p:attrName>ppt_w</p:attrName>
                                        </p:attrNameLst>
                                      </p:cBhvr>
                                      <p:tavLst>
                                        <p:tav tm="0">
                                          <p:val>
                                            <p:strVal val="(6*min(max(#ppt_w*#ppt_h,.3),1)-7.4)/-.7*#ppt_w"/>
                                          </p:val>
                                        </p:tav>
                                        <p:tav tm="100000">
                                          <p:val>
                                            <p:strVal val="#ppt_w"/>
                                          </p:val>
                                        </p:tav>
                                      </p:tavLst>
                                    </p:anim>
                                    <p:anim calcmode="lin" valueType="num">
                                      <p:cBhvr>
                                        <p:cTn id="37" dur="500" fill="hold"/>
                                        <p:tgtEl>
                                          <p:spTgt spid="39"/>
                                        </p:tgtEl>
                                        <p:attrNameLst>
                                          <p:attrName>ppt_h</p:attrName>
                                        </p:attrNameLst>
                                      </p:cBhvr>
                                      <p:tavLst>
                                        <p:tav tm="0">
                                          <p:val>
                                            <p:strVal val="(6*min(max(#ppt_w*#ppt_h,.3),1)-7.4)/-.7*#ppt_h"/>
                                          </p:val>
                                        </p:tav>
                                        <p:tav tm="100000">
                                          <p:val>
                                            <p:strVal val="#ppt_h"/>
                                          </p:val>
                                        </p:tav>
                                      </p:tavLst>
                                    </p:anim>
                                    <p:anim calcmode="lin" valueType="num">
                                      <p:cBhvr>
                                        <p:cTn id="38" dur="500" fill="hold"/>
                                        <p:tgtEl>
                                          <p:spTgt spid="39"/>
                                        </p:tgtEl>
                                        <p:attrNameLst>
                                          <p:attrName>ppt_x</p:attrName>
                                        </p:attrNameLst>
                                      </p:cBhvr>
                                      <p:tavLst>
                                        <p:tav tm="0">
                                          <p:val>
                                            <p:fltVal val="0.5"/>
                                          </p:val>
                                        </p:tav>
                                        <p:tav tm="100000">
                                          <p:val>
                                            <p:strVal val="#ppt_x"/>
                                          </p:val>
                                        </p:tav>
                                      </p:tavLst>
                                    </p:anim>
                                    <p:anim calcmode="lin" valueType="num">
                                      <p:cBhvr>
                                        <p:cTn id="39" dur="500" fill="hold"/>
                                        <p:tgtEl>
                                          <p:spTgt spid="39"/>
                                        </p:tgtEl>
                                        <p:attrNameLst>
                                          <p:attrName>ppt_y</p:attrName>
                                        </p:attrNameLst>
                                      </p:cBhvr>
                                      <p:tavLst>
                                        <p:tav tm="0">
                                          <p:val>
                                            <p:strVal val="1+(6*min(max(#ppt_w*#ppt_h,.3),1)-7.4)/-.7*#ppt_h/2"/>
                                          </p:val>
                                        </p:tav>
                                        <p:tav tm="100000">
                                          <p:val>
                                            <p:strVal val="#ppt_y"/>
                                          </p:val>
                                        </p:tav>
                                      </p:tavLst>
                                    </p:anim>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up)">
                                      <p:cBhvr>
                                        <p:cTn id="43" dur="500"/>
                                        <p:tgtEl>
                                          <p:spTgt spid="34"/>
                                        </p:tgtEl>
                                      </p:cBhvr>
                                    </p:animEffect>
                                  </p:childTnLst>
                                </p:cTn>
                              </p:par>
                              <p:par>
                                <p:cTn id="44" presetID="22" presetClass="entr" presetSubtype="4" fill="hold" grpId="0" nodeType="withEffect">
                                  <p:stCondLst>
                                    <p:cond delay="30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par>
                          <p:cTn id="47" fill="hold">
                            <p:stCondLst>
                              <p:cond delay="2500"/>
                            </p:stCondLst>
                            <p:childTnLst>
                              <p:par>
                                <p:cTn id="48" presetID="23" presetClass="entr" presetSubtype="36"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p:cTn id="50" dur="500" fill="hold"/>
                                        <p:tgtEl>
                                          <p:spTgt spid="37"/>
                                        </p:tgtEl>
                                        <p:attrNameLst>
                                          <p:attrName>ppt_w</p:attrName>
                                        </p:attrNameLst>
                                      </p:cBhvr>
                                      <p:tavLst>
                                        <p:tav tm="0">
                                          <p:val>
                                            <p:strVal val="(6*min(max(#ppt_w*#ppt_h,.3),1)-7.4)/-.7*#ppt_w"/>
                                          </p:val>
                                        </p:tav>
                                        <p:tav tm="100000">
                                          <p:val>
                                            <p:strVal val="#ppt_w"/>
                                          </p:val>
                                        </p:tav>
                                      </p:tavLst>
                                    </p:anim>
                                    <p:anim calcmode="lin" valueType="num">
                                      <p:cBhvr>
                                        <p:cTn id="51" dur="500" fill="hold"/>
                                        <p:tgtEl>
                                          <p:spTgt spid="37"/>
                                        </p:tgtEl>
                                        <p:attrNameLst>
                                          <p:attrName>ppt_h</p:attrName>
                                        </p:attrNameLst>
                                      </p:cBhvr>
                                      <p:tavLst>
                                        <p:tav tm="0">
                                          <p:val>
                                            <p:strVal val="(6*min(max(#ppt_w*#ppt_h,.3),1)-7.4)/-.7*#ppt_h"/>
                                          </p:val>
                                        </p:tav>
                                        <p:tav tm="100000">
                                          <p:val>
                                            <p:strVal val="#ppt_h"/>
                                          </p:val>
                                        </p:tav>
                                      </p:tavLst>
                                    </p:anim>
                                    <p:anim calcmode="lin" valueType="num">
                                      <p:cBhvr>
                                        <p:cTn id="52" dur="500" fill="hold"/>
                                        <p:tgtEl>
                                          <p:spTgt spid="37"/>
                                        </p:tgtEl>
                                        <p:attrNameLst>
                                          <p:attrName>ppt_x</p:attrName>
                                        </p:attrNameLst>
                                      </p:cBhvr>
                                      <p:tavLst>
                                        <p:tav tm="0">
                                          <p:val>
                                            <p:fltVal val="0.5"/>
                                          </p:val>
                                        </p:tav>
                                        <p:tav tm="100000">
                                          <p:val>
                                            <p:strVal val="#ppt_x"/>
                                          </p:val>
                                        </p:tav>
                                      </p:tavLst>
                                    </p:anim>
                                    <p:anim calcmode="lin" valueType="num">
                                      <p:cBhvr>
                                        <p:cTn id="53" dur="500" fill="hold"/>
                                        <p:tgtEl>
                                          <p:spTgt spid="37"/>
                                        </p:tgtEl>
                                        <p:attrNameLst>
                                          <p:attrName>ppt_y</p:attrName>
                                        </p:attrNameLst>
                                      </p:cBhvr>
                                      <p:tavLst>
                                        <p:tav tm="0">
                                          <p:val>
                                            <p:strVal val="1+(6*min(max(#ppt_w*#ppt_h,.3),1)-7.4)/-.7*#ppt_h/2"/>
                                          </p:val>
                                        </p:tav>
                                        <p:tav tm="100000">
                                          <p:val>
                                            <p:strVal val="#ppt_y"/>
                                          </p:val>
                                        </p:tav>
                                      </p:tavLst>
                                    </p:anim>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right)">
                                      <p:cBhvr>
                                        <p:cTn id="57" dur="500"/>
                                        <p:tgtEl>
                                          <p:spTgt spid="18"/>
                                        </p:tgtEl>
                                      </p:cBhvr>
                                    </p:animEffect>
                                  </p:childTnLst>
                                </p:cTn>
                              </p:par>
                            </p:childTnLst>
                          </p:cTn>
                        </p:par>
                        <p:par>
                          <p:cTn id="58" fill="hold">
                            <p:stCondLst>
                              <p:cond delay="3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par>
                          <p:cTn id="62" fill="hold">
                            <p:stCondLst>
                              <p:cond delay="4000"/>
                            </p:stCondLst>
                            <p:childTnLst>
                              <p:par>
                                <p:cTn id="63" presetID="23" presetClass="entr" presetSubtype="36"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p:cTn id="65" dur="500" fill="hold"/>
                                        <p:tgtEl>
                                          <p:spTgt spid="38"/>
                                        </p:tgtEl>
                                        <p:attrNameLst>
                                          <p:attrName>ppt_w</p:attrName>
                                        </p:attrNameLst>
                                      </p:cBhvr>
                                      <p:tavLst>
                                        <p:tav tm="0">
                                          <p:val>
                                            <p:strVal val="(6*min(max(#ppt_w*#ppt_h,.3),1)-7.4)/-.7*#ppt_w"/>
                                          </p:val>
                                        </p:tav>
                                        <p:tav tm="100000">
                                          <p:val>
                                            <p:strVal val="#ppt_w"/>
                                          </p:val>
                                        </p:tav>
                                      </p:tavLst>
                                    </p:anim>
                                    <p:anim calcmode="lin" valueType="num">
                                      <p:cBhvr>
                                        <p:cTn id="66" dur="500" fill="hold"/>
                                        <p:tgtEl>
                                          <p:spTgt spid="38"/>
                                        </p:tgtEl>
                                        <p:attrNameLst>
                                          <p:attrName>ppt_h</p:attrName>
                                        </p:attrNameLst>
                                      </p:cBhvr>
                                      <p:tavLst>
                                        <p:tav tm="0">
                                          <p:val>
                                            <p:strVal val="(6*min(max(#ppt_w*#ppt_h,.3),1)-7.4)/-.7*#ppt_h"/>
                                          </p:val>
                                        </p:tav>
                                        <p:tav tm="100000">
                                          <p:val>
                                            <p:strVal val="#ppt_h"/>
                                          </p:val>
                                        </p:tav>
                                      </p:tavLst>
                                    </p:anim>
                                    <p:anim calcmode="lin" valueType="num">
                                      <p:cBhvr>
                                        <p:cTn id="67" dur="500" fill="hold"/>
                                        <p:tgtEl>
                                          <p:spTgt spid="38"/>
                                        </p:tgtEl>
                                        <p:attrNameLst>
                                          <p:attrName>ppt_x</p:attrName>
                                        </p:attrNameLst>
                                      </p:cBhvr>
                                      <p:tavLst>
                                        <p:tav tm="0">
                                          <p:val>
                                            <p:fltVal val="0.5"/>
                                          </p:val>
                                        </p:tav>
                                        <p:tav tm="100000">
                                          <p:val>
                                            <p:strVal val="#ppt_x"/>
                                          </p:val>
                                        </p:tav>
                                      </p:tavLst>
                                    </p:anim>
                                    <p:anim calcmode="lin" valueType="num">
                                      <p:cBhvr>
                                        <p:cTn id="68" dur="500" fill="hold"/>
                                        <p:tgtEl>
                                          <p:spTgt spid="38"/>
                                        </p:tgtEl>
                                        <p:attrNameLst>
                                          <p:attrName>ppt_y</p:attrName>
                                        </p:attrNameLst>
                                      </p:cBhvr>
                                      <p:tavLst>
                                        <p:tav tm="0">
                                          <p:val>
                                            <p:strVal val="1+(6*min(max(#ppt_w*#ppt_h,.3),1)-7.4)/-.7*#ppt_h/2"/>
                                          </p:val>
                                        </p:tav>
                                        <p:tav tm="100000">
                                          <p:val>
                                            <p:strVal val="#ppt_y"/>
                                          </p:val>
                                        </p:tav>
                                      </p:tavLst>
                                    </p:anim>
                                  </p:childTnLst>
                                </p:cTn>
                              </p:par>
                            </p:childTnLst>
                          </p:cTn>
                        </p:par>
                        <p:par>
                          <p:cTn id="69" fill="hold">
                            <p:stCondLst>
                              <p:cond delay="4500"/>
                            </p:stCondLst>
                            <p:childTnLst>
                              <p:par>
                                <p:cTn id="70" presetID="16" presetClass="entr" presetSubtype="21"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barn(inVertical)">
                                      <p:cBhvr>
                                        <p:cTn id="72" dur="500"/>
                                        <p:tgtEl>
                                          <p:spTgt spid="41"/>
                                        </p:tgtEl>
                                      </p:cBhvr>
                                    </p:animEffect>
                                  </p:childTnLst>
                                </p:cTn>
                              </p:par>
                            </p:childTnLst>
                          </p:cTn>
                        </p:par>
                        <p:par>
                          <p:cTn id="73" fill="hold">
                            <p:stCondLst>
                              <p:cond delay="5000"/>
                            </p:stCondLst>
                            <p:childTnLst>
                              <p:par>
                                <p:cTn id="74" presetID="16" presetClass="entr" presetSubtype="21"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barn(inVertical)">
                                      <p:cBhvr>
                                        <p:cTn id="76" dur="500"/>
                                        <p:tgtEl>
                                          <p:spTgt spid="42"/>
                                        </p:tgtEl>
                                      </p:cBhvr>
                                    </p:animEffect>
                                  </p:childTnLst>
                                </p:cTn>
                              </p:par>
                            </p:childTnLst>
                          </p:cTn>
                        </p:par>
                        <p:par>
                          <p:cTn id="77" fill="hold">
                            <p:stCondLst>
                              <p:cond delay="5500"/>
                            </p:stCondLst>
                            <p:childTnLst>
                              <p:par>
                                <p:cTn id="78" presetID="16" presetClass="entr" presetSubtype="21" fill="hold" grpId="0" nodeType="after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barn(inVertical)">
                                      <p:cBhvr>
                                        <p:cTn id="80" dur="500"/>
                                        <p:tgtEl>
                                          <p:spTgt spid="43"/>
                                        </p:tgtEl>
                                      </p:cBhvr>
                                    </p:animEffect>
                                  </p:childTnLst>
                                </p:cTn>
                              </p:par>
                            </p:childTnLst>
                          </p:cTn>
                        </p:par>
                        <p:par>
                          <p:cTn id="81" fill="hold">
                            <p:stCondLst>
                              <p:cond delay="6000"/>
                            </p:stCondLst>
                            <p:childTnLst>
                              <p:par>
                                <p:cTn id="82" presetID="16" presetClass="entr" presetSubtype="21"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barn(inVertical)">
                                      <p:cBhvr>
                                        <p:cTn id="84" dur="500"/>
                                        <p:tgtEl>
                                          <p:spTgt spid="44"/>
                                        </p:tgtEl>
                                      </p:cBhvr>
                                    </p:animEffect>
                                  </p:childTnLst>
                                </p:cTn>
                              </p:par>
                            </p:childTnLst>
                          </p:cTn>
                        </p:par>
                        <p:par>
                          <p:cTn id="85" fill="hold">
                            <p:stCondLst>
                              <p:cond delay="6500"/>
                            </p:stCondLst>
                            <p:childTnLst>
                              <p:par>
                                <p:cTn id="86" presetID="16" presetClass="entr" presetSubtype="21" fill="hold" grpId="0" nodeType="after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barn(inVertical)">
                                      <p:cBhvr>
                                        <p:cTn id="88" dur="500"/>
                                        <p:tgtEl>
                                          <p:spTgt spid="45"/>
                                        </p:tgtEl>
                                      </p:cBhvr>
                                    </p:animEffect>
                                  </p:childTnLst>
                                </p:cTn>
                              </p:par>
                            </p:childTnLst>
                          </p:cTn>
                        </p:par>
                        <p:par>
                          <p:cTn id="89" fill="hold">
                            <p:stCondLst>
                              <p:cond delay="7000"/>
                            </p:stCondLst>
                            <p:childTnLst>
                              <p:par>
                                <p:cTn id="90" presetID="16" presetClass="entr" presetSubtype="21" fill="hold" grpId="0" nodeType="after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barn(inVertical)">
                                      <p:cBhvr>
                                        <p:cTn id="92" dur="500"/>
                                        <p:tgtEl>
                                          <p:spTgt spid="46"/>
                                        </p:tgtEl>
                                      </p:cBhvr>
                                    </p:animEffect>
                                  </p:childTnLst>
                                </p:cTn>
                              </p:par>
                            </p:childTnLst>
                          </p:cTn>
                        </p:par>
                        <p:par>
                          <p:cTn id="93" fill="hold">
                            <p:stCondLst>
                              <p:cond delay="7500"/>
                            </p:stCondLst>
                            <p:childTnLst>
                              <p:par>
                                <p:cTn id="94" presetID="16" presetClass="entr" presetSubtype="21" fill="hold" grpId="0" nodeType="after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barn(inVertical)">
                                      <p:cBhvr>
                                        <p:cTn id="96" dur="500"/>
                                        <p:tgtEl>
                                          <p:spTgt spid="52"/>
                                        </p:tgtEl>
                                      </p:cBhvr>
                                    </p:animEffect>
                                  </p:childTnLst>
                                </p:cTn>
                              </p:par>
                            </p:childTnLst>
                          </p:cTn>
                        </p:par>
                        <p:par>
                          <p:cTn id="97" fill="hold">
                            <p:stCondLst>
                              <p:cond delay="8000"/>
                            </p:stCondLst>
                            <p:childTnLst>
                              <p:par>
                                <p:cTn id="98" presetID="16" presetClass="entr" presetSubtype="21" fill="hold" grpId="0" nodeType="after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barn(inVertical)">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6" grpId="0" animBg="1"/>
      <p:bldP spid="27" grpId="0" animBg="1"/>
      <p:bldP spid="30" grpId="0" animBg="1"/>
      <p:bldP spid="33" grpId="0" animBg="1"/>
      <p:bldP spid="34" grpId="0" animBg="1"/>
      <p:bldP spid="35" grpId="0" animBg="1"/>
      <p:bldP spid="36" grpId="0"/>
      <p:bldP spid="37" grpId="0"/>
      <p:bldP spid="38" grpId="0"/>
      <p:bldP spid="39" grpId="0"/>
      <p:bldP spid="41" grpId="0"/>
      <p:bldP spid="42" grpId="0"/>
      <p:bldP spid="43" grpId="0"/>
      <p:bldP spid="44" grpId="0"/>
      <p:bldP spid="45" grpId="0"/>
      <p:bldP spid="46" grpId="0"/>
      <p:bldP spid="52" grpId="0"/>
      <p:bldP spid="53" grpId="0"/>
      <p:bldP spid="4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rot="2700000">
            <a:off x="8985526" y="2575077"/>
            <a:ext cx="1009740" cy="1009740"/>
          </a:xfrm>
          <a:prstGeom prst="roundRect">
            <a:avLst/>
          </a:prstGeom>
          <a:solidFill>
            <a:schemeClr val="accent5"/>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圆角矩形 3"/>
          <p:cNvSpPr/>
          <p:nvPr/>
        </p:nvSpPr>
        <p:spPr>
          <a:xfrm rot="2700000">
            <a:off x="4070881" y="3437337"/>
            <a:ext cx="1009740" cy="1009740"/>
          </a:xfrm>
          <a:prstGeom prst="roundRect">
            <a:avLst/>
          </a:prstGeom>
          <a:solidFill>
            <a:schemeClr val="accent2"/>
          </a:solidFill>
          <a:ln w="28575">
            <a:gradFill flip="none" rotWithShape="1">
              <a:gsLst>
                <a:gs pos="0">
                  <a:schemeClr val="accent1">
                    <a:lumMod val="5000"/>
                    <a:lumOff val="95000"/>
                  </a:schemeClr>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 name="圆角矩形 2"/>
          <p:cNvSpPr/>
          <p:nvPr/>
        </p:nvSpPr>
        <p:spPr>
          <a:xfrm rot="2700000">
            <a:off x="5709096" y="2575077"/>
            <a:ext cx="1009740" cy="1009740"/>
          </a:xfrm>
          <a:prstGeom prst="roundRect">
            <a:avLst/>
          </a:prstGeom>
          <a:solidFill>
            <a:schemeClr val="accent3"/>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 name="圆角矩形 4"/>
          <p:cNvSpPr/>
          <p:nvPr/>
        </p:nvSpPr>
        <p:spPr>
          <a:xfrm rot="2700000">
            <a:off x="7347311" y="3437336"/>
            <a:ext cx="1009740" cy="1009740"/>
          </a:xfrm>
          <a:prstGeom prst="roundRect">
            <a:avLst/>
          </a:prstGeom>
          <a:solidFill>
            <a:schemeClr val="accent4"/>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nvGrpSpPr>
          <p:cNvPr id="12" name="组合 11"/>
          <p:cNvGrpSpPr/>
          <p:nvPr/>
        </p:nvGrpSpPr>
        <p:grpSpPr>
          <a:xfrm>
            <a:off x="5709096" y="3043437"/>
            <a:ext cx="1009740" cy="1009740"/>
            <a:chOff x="5709096" y="3409197"/>
            <a:chExt cx="1009740" cy="1009740"/>
          </a:xfrm>
          <a:effectLst>
            <a:outerShdw blurRad="25400" dist="12700" dir="2700000" algn="tl" rotWithShape="0">
              <a:prstClr val="black">
                <a:alpha val="40000"/>
              </a:prstClr>
            </a:outerShdw>
          </a:effectLst>
        </p:grpSpPr>
        <p:sp>
          <p:nvSpPr>
            <p:cNvPr id="48" name="圆角矩形 47"/>
            <p:cNvSpPr/>
            <p:nvPr/>
          </p:nvSpPr>
          <p:spPr>
            <a:xfrm rot="2700000">
              <a:off x="5709096"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5" name="圆角矩形 44"/>
            <p:cNvSpPr/>
            <p:nvPr/>
          </p:nvSpPr>
          <p:spPr>
            <a:xfrm rot="2700000">
              <a:off x="5709096"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14" name="组合 13"/>
          <p:cNvGrpSpPr/>
          <p:nvPr/>
        </p:nvGrpSpPr>
        <p:grpSpPr>
          <a:xfrm>
            <a:off x="8985526" y="3043437"/>
            <a:ext cx="1009740" cy="1009740"/>
            <a:chOff x="8985526" y="3409197"/>
            <a:chExt cx="1009740" cy="1009740"/>
          </a:xfrm>
          <a:effectLst>
            <a:outerShdw blurRad="25400" dist="12700" dir="2700000" algn="tl" rotWithShape="0">
              <a:prstClr val="black">
                <a:alpha val="40000"/>
              </a:prstClr>
            </a:outerShdw>
          </a:effectLst>
        </p:grpSpPr>
        <p:sp>
          <p:nvSpPr>
            <p:cNvPr id="51" name="圆角矩形 50"/>
            <p:cNvSpPr/>
            <p:nvPr/>
          </p:nvSpPr>
          <p:spPr>
            <a:xfrm rot="2700000">
              <a:off x="8985526"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6" name="圆角矩形 45"/>
            <p:cNvSpPr/>
            <p:nvPr/>
          </p:nvSpPr>
          <p:spPr>
            <a:xfrm rot="2700000">
              <a:off x="8985526"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11" name="组合 10"/>
          <p:cNvGrpSpPr/>
          <p:nvPr/>
        </p:nvGrpSpPr>
        <p:grpSpPr>
          <a:xfrm>
            <a:off x="4070881" y="3043437"/>
            <a:ext cx="1009740" cy="1009740"/>
            <a:chOff x="4070881" y="3409197"/>
            <a:chExt cx="1009740" cy="1009740"/>
          </a:xfrm>
          <a:effectLst>
            <a:outerShdw blurRad="25400" dist="12700" dir="2700000" algn="tl" rotWithShape="0">
              <a:prstClr val="black">
                <a:alpha val="40000"/>
              </a:prstClr>
            </a:outerShdw>
          </a:effectLst>
        </p:grpSpPr>
        <p:sp>
          <p:nvSpPr>
            <p:cNvPr id="57" name="圆角矩形 56"/>
            <p:cNvSpPr/>
            <p:nvPr/>
          </p:nvSpPr>
          <p:spPr>
            <a:xfrm rot="2700000">
              <a:off x="4070881"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2" name="圆角矩形 61"/>
            <p:cNvSpPr/>
            <p:nvPr/>
          </p:nvSpPr>
          <p:spPr>
            <a:xfrm rot="2700000">
              <a:off x="4070881"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13" name="组合 12"/>
          <p:cNvGrpSpPr/>
          <p:nvPr/>
        </p:nvGrpSpPr>
        <p:grpSpPr>
          <a:xfrm>
            <a:off x="7347311" y="3043437"/>
            <a:ext cx="1009740" cy="1009740"/>
            <a:chOff x="7347311" y="3409197"/>
            <a:chExt cx="1009740" cy="1009740"/>
          </a:xfrm>
          <a:effectLst>
            <a:outerShdw blurRad="25400" dist="12700" dir="2700000" algn="tl" rotWithShape="0">
              <a:prstClr val="black">
                <a:alpha val="40000"/>
              </a:prstClr>
            </a:outerShdw>
          </a:effectLst>
        </p:grpSpPr>
        <p:sp>
          <p:nvSpPr>
            <p:cNvPr id="60" name="圆角矩形 59"/>
            <p:cNvSpPr/>
            <p:nvPr/>
          </p:nvSpPr>
          <p:spPr>
            <a:xfrm rot="2700000">
              <a:off x="7347311"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3" name="圆角矩形 62"/>
            <p:cNvSpPr/>
            <p:nvPr/>
          </p:nvSpPr>
          <p:spPr>
            <a:xfrm rot="2700000">
              <a:off x="7347311"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2" name="圆角矩形 1"/>
          <p:cNvSpPr/>
          <p:nvPr/>
        </p:nvSpPr>
        <p:spPr>
          <a:xfrm rot="2700000">
            <a:off x="2432666" y="2575080"/>
            <a:ext cx="1009740" cy="1009740"/>
          </a:xfrm>
          <a:prstGeom prst="roundRect">
            <a:avLst/>
          </a:prstGeom>
          <a:solidFill>
            <a:schemeClr val="accent1"/>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nvGrpSpPr>
          <p:cNvPr id="10" name="组合 9"/>
          <p:cNvGrpSpPr/>
          <p:nvPr/>
        </p:nvGrpSpPr>
        <p:grpSpPr>
          <a:xfrm>
            <a:off x="2432666" y="3043437"/>
            <a:ext cx="1009740" cy="1009740"/>
            <a:chOff x="2432666" y="3409197"/>
            <a:chExt cx="1009740" cy="1009740"/>
          </a:xfrm>
          <a:effectLst>
            <a:outerShdw blurRad="25400" dist="12700" dir="2700000" algn="tl" rotWithShape="0">
              <a:prstClr val="black">
                <a:alpha val="40000"/>
              </a:prstClr>
            </a:outerShdw>
          </a:effectLst>
        </p:grpSpPr>
        <p:sp>
          <p:nvSpPr>
            <p:cNvPr id="54" name="圆角矩形 53"/>
            <p:cNvSpPr/>
            <p:nvPr/>
          </p:nvSpPr>
          <p:spPr>
            <a:xfrm rot="2700000">
              <a:off x="2432666"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7" name="圆角矩形 46"/>
            <p:cNvSpPr/>
            <p:nvPr/>
          </p:nvSpPr>
          <p:spPr>
            <a:xfrm rot="2700000">
              <a:off x="2432666"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26" name="文本框 25"/>
          <p:cNvSpPr txBox="1"/>
          <p:nvPr/>
        </p:nvSpPr>
        <p:spPr>
          <a:xfrm flipH="1">
            <a:off x="2968585" y="4902002"/>
            <a:ext cx="691215" cy="677108"/>
          </a:xfrm>
          <a:prstGeom prst="rect">
            <a:avLst/>
          </a:prstGeom>
          <a:noFill/>
        </p:spPr>
        <p:txBody>
          <a:bodyPr wrap="none" rtlCol="0">
            <a:spAutoFit/>
          </a:bodyPr>
          <a:lstStyle/>
          <a:p>
            <a:r>
              <a:rPr lang="en-US" altLang="zh-CN" sz="3800" dirty="0">
                <a:solidFill>
                  <a:schemeClr val="accent2"/>
                </a:solidFill>
                <a:effectLst>
                  <a:innerShdw blurRad="25400" dist="12700" dir="13500000">
                    <a:prstClr val="black">
                      <a:alpha val="50000"/>
                    </a:prstClr>
                  </a:innerShdw>
                </a:effectLst>
                <a:ea typeface="MEllan HK Xbold" panose="00000800000000000000" pitchFamily="2" charset="-120"/>
                <a:sym typeface="+mn-lt"/>
              </a:rPr>
              <a:t>02</a:t>
            </a:r>
            <a:endParaRPr lang="zh-CN" altLang="en-US" sz="3800" dirty="0">
              <a:solidFill>
                <a:schemeClr val="accent2"/>
              </a:solidFill>
              <a:effectLst>
                <a:innerShdw blurRad="25400" dist="12700" dir="13500000">
                  <a:prstClr val="black">
                    <a:alpha val="50000"/>
                  </a:prstClr>
                </a:innerShdw>
              </a:effectLst>
              <a:ea typeface="MEllan HK Xbold" panose="00000800000000000000" pitchFamily="2" charset="-120"/>
              <a:sym typeface="+mn-lt"/>
            </a:endParaRPr>
          </a:p>
        </p:txBody>
      </p:sp>
      <p:sp>
        <p:nvSpPr>
          <p:cNvPr id="25" name="文本框 24"/>
          <p:cNvSpPr txBox="1"/>
          <p:nvPr/>
        </p:nvSpPr>
        <p:spPr>
          <a:xfrm flipH="1">
            <a:off x="3605276" y="4740363"/>
            <a:ext cx="1723549" cy="400110"/>
          </a:xfrm>
          <a:prstGeom prst="rect">
            <a:avLst/>
          </a:prstGeom>
          <a:noFill/>
        </p:spPr>
        <p:txBody>
          <a:bodyPr wrap="none" rtlCol="0">
            <a:spAutoFit/>
          </a:bodyPr>
          <a:lstStyle/>
          <a:p>
            <a:r>
              <a:rPr lang="zh-CN" altLang="en-US" sz="2000" dirty="0">
                <a:solidFill>
                  <a:schemeClr val="accent2"/>
                </a:solidFill>
                <a:ea typeface="方正粗谭黑简体" panose="02000000000000000000" pitchFamily="2" charset="-122"/>
                <a:sym typeface="+mn-lt"/>
              </a:rPr>
              <a:t>点击添加标题</a:t>
            </a:r>
            <a:endParaRPr lang="en-US" altLang="zh-CN" sz="2000" dirty="0">
              <a:solidFill>
                <a:schemeClr val="accent2"/>
              </a:solidFill>
              <a:ea typeface="方正粗谭黑简体" panose="02000000000000000000" pitchFamily="2" charset="-122"/>
              <a:sym typeface="+mn-lt"/>
            </a:endParaRPr>
          </a:p>
        </p:txBody>
      </p:sp>
      <p:sp>
        <p:nvSpPr>
          <p:cNvPr id="27" name="文本框 26"/>
          <p:cNvSpPr txBox="1"/>
          <p:nvPr/>
        </p:nvSpPr>
        <p:spPr>
          <a:xfrm flipH="1">
            <a:off x="3605276" y="5106665"/>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9" name="文本框 28"/>
          <p:cNvSpPr txBox="1"/>
          <p:nvPr/>
        </p:nvSpPr>
        <p:spPr>
          <a:xfrm flipH="1">
            <a:off x="6534662" y="4902002"/>
            <a:ext cx="689612" cy="677108"/>
          </a:xfrm>
          <a:prstGeom prst="rect">
            <a:avLst/>
          </a:prstGeom>
          <a:noFill/>
        </p:spPr>
        <p:txBody>
          <a:bodyPr wrap="none" rtlCol="0">
            <a:spAutoFit/>
          </a:bodyPr>
          <a:lstStyle/>
          <a:p>
            <a:r>
              <a:rPr lang="en-US" altLang="zh-CN" sz="3800" dirty="0">
                <a:solidFill>
                  <a:schemeClr val="accent4"/>
                </a:solidFill>
                <a:effectLst>
                  <a:innerShdw blurRad="25400" dist="12700" dir="13500000">
                    <a:prstClr val="black">
                      <a:alpha val="50000"/>
                    </a:prstClr>
                  </a:innerShdw>
                </a:effectLst>
                <a:ea typeface="MEllan HK Xbold" panose="00000800000000000000" pitchFamily="2" charset="-120"/>
                <a:sym typeface="+mn-lt"/>
              </a:rPr>
              <a:t>04</a:t>
            </a:r>
            <a:endParaRPr lang="zh-CN" altLang="en-US" sz="3800" dirty="0">
              <a:solidFill>
                <a:schemeClr val="accent4"/>
              </a:solidFill>
              <a:effectLst>
                <a:innerShdw blurRad="25400" dist="12700" dir="13500000">
                  <a:prstClr val="black">
                    <a:alpha val="50000"/>
                  </a:prstClr>
                </a:innerShdw>
              </a:effectLst>
              <a:ea typeface="MEllan HK Xbold" panose="00000800000000000000" pitchFamily="2" charset="-120"/>
              <a:sym typeface="+mn-lt"/>
            </a:endParaRPr>
          </a:p>
        </p:txBody>
      </p:sp>
      <p:sp>
        <p:nvSpPr>
          <p:cNvPr id="31" name="文本框 30"/>
          <p:cNvSpPr txBox="1"/>
          <p:nvPr/>
        </p:nvSpPr>
        <p:spPr>
          <a:xfrm flipH="1">
            <a:off x="7171353" y="4740363"/>
            <a:ext cx="1723549" cy="400110"/>
          </a:xfrm>
          <a:prstGeom prst="rect">
            <a:avLst/>
          </a:prstGeom>
          <a:noFill/>
        </p:spPr>
        <p:txBody>
          <a:bodyPr wrap="none" rtlCol="0">
            <a:spAutoFit/>
          </a:bodyPr>
          <a:lstStyle/>
          <a:p>
            <a:r>
              <a:rPr lang="zh-CN" altLang="en-US" sz="2000" dirty="0">
                <a:solidFill>
                  <a:schemeClr val="accent4"/>
                </a:solidFill>
                <a:ea typeface="方正粗谭黑简体" panose="02000000000000000000" pitchFamily="2" charset="-122"/>
                <a:sym typeface="+mn-lt"/>
              </a:rPr>
              <a:t>点击添加标题</a:t>
            </a:r>
            <a:endParaRPr lang="en-US" altLang="zh-CN" sz="2000" dirty="0">
              <a:solidFill>
                <a:schemeClr val="accent4"/>
              </a:solidFill>
              <a:ea typeface="方正粗谭黑简体" panose="02000000000000000000" pitchFamily="2" charset="-122"/>
              <a:sym typeface="+mn-lt"/>
            </a:endParaRPr>
          </a:p>
        </p:txBody>
      </p:sp>
      <p:sp>
        <p:nvSpPr>
          <p:cNvPr id="32" name="文本框 31"/>
          <p:cNvSpPr txBox="1"/>
          <p:nvPr/>
        </p:nvSpPr>
        <p:spPr>
          <a:xfrm flipH="1">
            <a:off x="7171353" y="5106665"/>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33" name="文本框 32"/>
          <p:cNvSpPr txBox="1"/>
          <p:nvPr/>
        </p:nvSpPr>
        <p:spPr>
          <a:xfrm flipH="1">
            <a:off x="1682454" y="1653461"/>
            <a:ext cx="631904" cy="677108"/>
          </a:xfrm>
          <a:prstGeom prst="rect">
            <a:avLst/>
          </a:prstGeom>
          <a:noFill/>
        </p:spPr>
        <p:txBody>
          <a:bodyPr wrap="none" rtlCol="0">
            <a:spAutoFit/>
          </a:bodyPr>
          <a:lstStyle/>
          <a:p>
            <a:r>
              <a:rPr lang="en-US" altLang="zh-CN" sz="3800" dirty="0">
                <a:solidFill>
                  <a:schemeClr val="accent1"/>
                </a:solidFill>
                <a:effectLst>
                  <a:innerShdw blurRad="25400" dist="12700" dir="13500000">
                    <a:prstClr val="black">
                      <a:alpha val="50000"/>
                    </a:prstClr>
                  </a:innerShdw>
                </a:effectLst>
                <a:ea typeface="MEllan HK Xbold" panose="00000800000000000000" pitchFamily="2" charset="-120"/>
                <a:sym typeface="+mn-lt"/>
              </a:rPr>
              <a:t>01</a:t>
            </a:r>
            <a:endParaRPr lang="zh-CN" altLang="en-US" sz="3800" dirty="0">
              <a:solidFill>
                <a:schemeClr val="accent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35" name="文本框 34"/>
          <p:cNvSpPr txBox="1"/>
          <p:nvPr/>
        </p:nvSpPr>
        <p:spPr>
          <a:xfrm flipH="1">
            <a:off x="2319145" y="1491822"/>
            <a:ext cx="1723549" cy="400110"/>
          </a:xfrm>
          <a:prstGeom prst="rect">
            <a:avLst/>
          </a:prstGeom>
          <a:noFill/>
        </p:spPr>
        <p:txBody>
          <a:bodyPr wrap="none" rtlCol="0">
            <a:spAutoFit/>
          </a:bodyPr>
          <a:lstStyle/>
          <a:p>
            <a:r>
              <a:rPr lang="zh-CN" altLang="en-US" sz="2000" dirty="0">
                <a:solidFill>
                  <a:schemeClr val="accent1"/>
                </a:solidFill>
                <a:ea typeface="方正粗谭黑简体" panose="02000000000000000000" pitchFamily="2" charset="-122"/>
                <a:sym typeface="+mn-lt"/>
              </a:rPr>
              <a:t>点击添加标题</a:t>
            </a:r>
            <a:endParaRPr lang="en-US" altLang="zh-CN" sz="2000" dirty="0">
              <a:solidFill>
                <a:schemeClr val="accent1"/>
              </a:solidFill>
              <a:ea typeface="方正粗谭黑简体" panose="02000000000000000000" pitchFamily="2" charset="-122"/>
              <a:sym typeface="+mn-lt"/>
            </a:endParaRPr>
          </a:p>
        </p:txBody>
      </p:sp>
      <p:sp>
        <p:nvSpPr>
          <p:cNvPr id="36" name="文本框 35"/>
          <p:cNvSpPr txBox="1"/>
          <p:nvPr/>
        </p:nvSpPr>
        <p:spPr>
          <a:xfrm flipH="1">
            <a:off x="2319145" y="1858124"/>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37" name="文本框 36"/>
          <p:cNvSpPr txBox="1"/>
          <p:nvPr/>
        </p:nvSpPr>
        <p:spPr>
          <a:xfrm flipH="1">
            <a:off x="4842092" y="1653461"/>
            <a:ext cx="704039" cy="677108"/>
          </a:xfrm>
          <a:prstGeom prst="rect">
            <a:avLst/>
          </a:prstGeom>
          <a:noFill/>
        </p:spPr>
        <p:txBody>
          <a:bodyPr wrap="none" rtlCol="0">
            <a:spAutoFit/>
          </a:bodyPr>
          <a:lstStyle/>
          <a:p>
            <a:r>
              <a:rPr lang="en-US" altLang="zh-CN" sz="3800" dirty="0">
                <a:solidFill>
                  <a:schemeClr val="accent3"/>
                </a:solidFill>
                <a:effectLst>
                  <a:innerShdw blurRad="25400" dist="12700" dir="13500000">
                    <a:prstClr val="black">
                      <a:alpha val="50000"/>
                    </a:prstClr>
                  </a:innerShdw>
                </a:effectLst>
                <a:ea typeface="MEllan HK Xbold" panose="00000800000000000000" pitchFamily="2" charset="-120"/>
                <a:sym typeface="+mn-lt"/>
              </a:rPr>
              <a:t>03</a:t>
            </a:r>
            <a:endParaRPr lang="zh-CN" altLang="en-US" sz="3800" dirty="0">
              <a:solidFill>
                <a:schemeClr val="accent3"/>
              </a:solidFill>
              <a:effectLst>
                <a:innerShdw blurRad="25400" dist="12700" dir="13500000">
                  <a:prstClr val="black">
                    <a:alpha val="50000"/>
                  </a:prstClr>
                </a:innerShdw>
              </a:effectLst>
              <a:ea typeface="MEllan HK Xbold" panose="00000800000000000000" pitchFamily="2" charset="-120"/>
              <a:sym typeface="+mn-lt"/>
            </a:endParaRPr>
          </a:p>
        </p:txBody>
      </p:sp>
      <p:sp>
        <p:nvSpPr>
          <p:cNvPr id="39" name="文本框 38"/>
          <p:cNvSpPr txBox="1"/>
          <p:nvPr/>
        </p:nvSpPr>
        <p:spPr>
          <a:xfrm flipH="1">
            <a:off x="5478783" y="1491822"/>
            <a:ext cx="1723549" cy="400110"/>
          </a:xfrm>
          <a:prstGeom prst="rect">
            <a:avLst/>
          </a:prstGeom>
          <a:noFill/>
        </p:spPr>
        <p:txBody>
          <a:bodyPr wrap="none" rtlCol="0">
            <a:spAutoFit/>
          </a:bodyPr>
          <a:lstStyle/>
          <a:p>
            <a:r>
              <a:rPr lang="zh-CN" altLang="en-US" sz="2000" dirty="0">
                <a:solidFill>
                  <a:schemeClr val="accent3"/>
                </a:solidFill>
                <a:ea typeface="方正粗谭黑简体" panose="02000000000000000000" pitchFamily="2" charset="-122"/>
                <a:sym typeface="+mn-lt"/>
              </a:rPr>
              <a:t>点击添加标题</a:t>
            </a:r>
            <a:endParaRPr lang="en-US" altLang="zh-CN" sz="2000" dirty="0">
              <a:solidFill>
                <a:schemeClr val="accent3"/>
              </a:solidFill>
              <a:ea typeface="方正粗谭黑简体" panose="02000000000000000000" pitchFamily="2" charset="-122"/>
              <a:sym typeface="+mn-lt"/>
            </a:endParaRPr>
          </a:p>
        </p:txBody>
      </p:sp>
      <p:sp>
        <p:nvSpPr>
          <p:cNvPr id="40" name="文本框 39"/>
          <p:cNvSpPr txBox="1"/>
          <p:nvPr/>
        </p:nvSpPr>
        <p:spPr>
          <a:xfrm flipH="1">
            <a:off x="5478783" y="1858124"/>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41" name="文本框 40"/>
          <p:cNvSpPr txBox="1"/>
          <p:nvPr/>
        </p:nvSpPr>
        <p:spPr>
          <a:xfrm flipH="1">
            <a:off x="8118522" y="1653461"/>
            <a:ext cx="707245" cy="677108"/>
          </a:xfrm>
          <a:prstGeom prst="rect">
            <a:avLst/>
          </a:prstGeom>
          <a:noFill/>
        </p:spPr>
        <p:txBody>
          <a:bodyPr wrap="none" rtlCol="0">
            <a:spAutoFit/>
          </a:bodyPr>
          <a:lstStyle/>
          <a:p>
            <a:r>
              <a:rPr lang="en-US" altLang="zh-CN" sz="3800" dirty="0">
                <a:solidFill>
                  <a:schemeClr val="accent5"/>
                </a:solidFill>
                <a:effectLst>
                  <a:innerShdw blurRad="25400" dist="12700" dir="13500000">
                    <a:prstClr val="black">
                      <a:alpha val="50000"/>
                    </a:prstClr>
                  </a:innerShdw>
                </a:effectLst>
                <a:ea typeface="MEllan HK Xbold" panose="00000800000000000000" pitchFamily="2" charset="-120"/>
                <a:sym typeface="+mn-lt"/>
              </a:rPr>
              <a:t>05</a:t>
            </a:r>
            <a:endParaRPr lang="zh-CN" altLang="en-US" sz="3800" dirty="0">
              <a:solidFill>
                <a:schemeClr val="accent5"/>
              </a:solidFill>
              <a:effectLst>
                <a:innerShdw blurRad="25400" dist="12700" dir="13500000">
                  <a:prstClr val="black">
                    <a:alpha val="50000"/>
                  </a:prstClr>
                </a:innerShdw>
              </a:effectLst>
              <a:ea typeface="MEllan HK Xbold" panose="00000800000000000000" pitchFamily="2" charset="-120"/>
              <a:sym typeface="+mn-lt"/>
            </a:endParaRPr>
          </a:p>
        </p:txBody>
      </p:sp>
      <p:sp>
        <p:nvSpPr>
          <p:cNvPr id="43" name="文本框 42"/>
          <p:cNvSpPr txBox="1"/>
          <p:nvPr/>
        </p:nvSpPr>
        <p:spPr>
          <a:xfrm flipH="1">
            <a:off x="8755213" y="1491822"/>
            <a:ext cx="1723549" cy="400110"/>
          </a:xfrm>
          <a:prstGeom prst="rect">
            <a:avLst/>
          </a:prstGeom>
          <a:noFill/>
        </p:spPr>
        <p:txBody>
          <a:bodyPr wrap="none" rtlCol="0">
            <a:spAutoFit/>
          </a:bodyPr>
          <a:lstStyle/>
          <a:p>
            <a:r>
              <a:rPr lang="zh-CN" altLang="en-US" sz="2000" dirty="0">
                <a:solidFill>
                  <a:schemeClr val="accent5"/>
                </a:solidFill>
                <a:ea typeface="方正粗谭黑简体" panose="02000000000000000000" pitchFamily="2" charset="-122"/>
                <a:sym typeface="+mn-lt"/>
              </a:rPr>
              <a:t>点击添加标题</a:t>
            </a:r>
            <a:endParaRPr lang="en-US" altLang="zh-CN" sz="2000" dirty="0">
              <a:solidFill>
                <a:schemeClr val="accent5"/>
              </a:solidFill>
              <a:ea typeface="方正粗谭黑简体" panose="02000000000000000000" pitchFamily="2" charset="-122"/>
              <a:sym typeface="+mn-lt"/>
            </a:endParaRPr>
          </a:p>
        </p:txBody>
      </p:sp>
      <p:sp>
        <p:nvSpPr>
          <p:cNvPr id="44" name="文本框 43"/>
          <p:cNvSpPr txBox="1"/>
          <p:nvPr/>
        </p:nvSpPr>
        <p:spPr>
          <a:xfrm flipH="1">
            <a:off x="8755213" y="1858124"/>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19" name="KSO_Shape"/>
          <p:cNvSpPr>
            <a:spLocks noChangeAspect="1"/>
          </p:cNvSpPr>
          <p:nvPr/>
        </p:nvSpPr>
        <p:spPr>
          <a:xfrm>
            <a:off x="2722992" y="3342702"/>
            <a:ext cx="429089" cy="411210"/>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1"/>
          </a:solidFill>
          <a:ln>
            <a:noFill/>
          </a:ln>
          <a:effectLst>
            <a:innerShdw blurRad="25400" dist="12700" dir="13500000">
              <a:prstClr val="black">
                <a:alpha val="50000"/>
              </a:prstClr>
            </a:innerShdw>
          </a:effectLst>
        </p:spPr>
        <p:txBody>
          <a:bodyPr vert="horz" wrap="square" lIns="91440" tIns="45720" rIns="91440" bIns="45720" numCol="1" anchor="t" anchorCtr="0" compatLnSpc="1">
            <a:noAutofit/>
          </a:bodyPr>
          <a:lstStyle/>
          <a:p>
            <a:endParaRPr lang="zh-CN" altLang="en-US">
              <a:solidFill>
                <a:schemeClr val="tx1"/>
              </a:solidFill>
              <a:sym typeface="+mn-lt"/>
            </a:endParaRPr>
          </a:p>
        </p:txBody>
      </p:sp>
      <p:sp>
        <p:nvSpPr>
          <p:cNvPr id="20" name="KSO_Shape"/>
          <p:cNvSpPr>
            <a:spLocks noChangeAspect="1"/>
          </p:cNvSpPr>
          <p:nvPr/>
        </p:nvSpPr>
        <p:spPr>
          <a:xfrm>
            <a:off x="4339458" y="3303866"/>
            <a:ext cx="472587" cy="488883"/>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2"/>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21" name="KSO_Shape"/>
          <p:cNvSpPr>
            <a:spLocks noChangeAspect="1"/>
          </p:cNvSpPr>
          <p:nvPr/>
        </p:nvSpPr>
        <p:spPr>
          <a:xfrm>
            <a:off x="5992951" y="3344605"/>
            <a:ext cx="442031" cy="407404"/>
          </a:xfrm>
          <a:custGeom>
            <a:avLst/>
            <a:gdLst/>
            <a:ahLst/>
            <a:cxnLst/>
            <a:rect l="l" t="t" r="r" b="b"/>
            <a:pathLst>
              <a:path w="2922576" h="2692126">
                <a:moveTo>
                  <a:pt x="553896" y="1279436"/>
                </a:moveTo>
                <a:cubicBezTo>
                  <a:pt x="792021" y="1473111"/>
                  <a:pt x="992046" y="1742986"/>
                  <a:pt x="1211121" y="1974761"/>
                </a:cubicBezTo>
                <a:lnTo>
                  <a:pt x="12017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accent3"/>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23" name="KSO_Shape"/>
          <p:cNvSpPr>
            <a:spLocks noChangeAspect="1"/>
          </p:cNvSpPr>
          <p:nvPr/>
        </p:nvSpPr>
        <p:spPr>
          <a:xfrm>
            <a:off x="9281201" y="3267507"/>
            <a:ext cx="418390" cy="561600"/>
          </a:xfrm>
          <a:custGeom>
            <a:avLst/>
            <a:gdLst/>
            <a:ahLst/>
            <a:cxnLst/>
            <a:rect l="l" t="t" r="r" b="b"/>
            <a:pathLst>
              <a:path w="1171576" h="1571810">
                <a:moveTo>
                  <a:pt x="662070" y="927911"/>
                </a:moveTo>
                <a:lnTo>
                  <a:pt x="795754" y="1040206"/>
                </a:lnTo>
                <a:lnTo>
                  <a:pt x="662070" y="1184585"/>
                </a:lnTo>
                <a:close/>
                <a:moveTo>
                  <a:pt x="662070" y="398563"/>
                </a:moveTo>
                <a:lnTo>
                  <a:pt x="795754" y="510858"/>
                </a:lnTo>
                <a:lnTo>
                  <a:pt x="662070" y="655237"/>
                </a:lnTo>
                <a:close/>
                <a:moveTo>
                  <a:pt x="539081" y="115152"/>
                </a:moveTo>
                <a:cubicBezTo>
                  <a:pt x="540863" y="298745"/>
                  <a:pt x="542646" y="482338"/>
                  <a:pt x="544428" y="665931"/>
                </a:cubicBezTo>
                <a:lnTo>
                  <a:pt x="325186" y="430647"/>
                </a:lnTo>
                <a:lnTo>
                  <a:pt x="250323" y="510858"/>
                </a:lnTo>
                <a:lnTo>
                  <a:pt x="533733" y="788921"/>
                </a:lnTo>
                <a:lnTo>
                  <a:pt x="234281" y="1077679"/>
                </a:lnTo>
                <a:lnTo>
                  <a:pt x="309144" y="1152542"/>
                </a:lnTo>
                <a:lnTo>
                  <a:pt x="549775" y="922605"/>
                </a:lnTo>
                <a:cubicBezTo>
                  <a:pt x="547993" y="1102633"/>
                  <a:pt x="546210" y="1282661"/>
                  <a:pt x="544428" y="1462689"/>
                </a:cubicBezTo>
                <a:lnTo>
                  <a:pt x="950828" y="1066984"/>
                </a:lnTo>
                <a:lnTo>
                  <a:pt x="683460" y="783573"/>
                </a:lnTo>
                <a:lnTo>
                  <a:pt x="945481" y="516205"/>
                </a:lnTo>
                <a:close/>
                <a:moveTo>
                  <a:pt x="585788" y="184"/>
                </a:moveTo>
                <a:cubicBezTo>
                  <a:pt x="1023610" y="9709"/>
                  <a:pt x="1171576" y="352004"/>
                  <a:pt x="1171576" y="785997"/>
                </a:cubicBezTo>
                <a:cubicBezTo>
                  <a:pt x="1171576" y="1219990"/>
                  <a:pt x="1080760" y="1571810"/>
                  <a:pt x="585788" y="1571810"/>
                </a:cubicBezTo>
                <a:cubicBezTo>
                  <a:pt x="90816" y="1571810"/>
                  <a:pt x="0" y="1219990"/>
                  <a:pt x="0" y="785997"/>
                </a:cubicBezTo>
                <a:cubicBezTo>
                  <a:pt x="0" y="352004"/>
                  <a:pt x="147966" y="-9341"/>
                  <a:pt x="585788" y="184"/>
                </a:cubicBezTo>
                <a:close/>
              </a:path>
            </a:pathLst>
          </a:custGeom>
          <a:solidFill>
            <a:schemeClr val="accent5"/>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22" name="KSO_Shape"/>
          <p:cNvSpPr>
            <a:spLocks noChangeAspect="1"/>
          </p:cNvSpPr>
          <p:nvPr/>
        </p:nvSpPr>
        <p:spPr>
          <a:xfrm>
            <a:off x="7588027" y="3371765"/>
            <a:ext cx="528309" cy="353085"/>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accent4"/>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sp>
        <p:nvSpPr>
          <p:cNvPr id="52" name="文本框 51"/>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2"/>
                                        </p:tgtEl>
                                        <p:attrNameLst>
                                          <p:attrName>ppt_y</p:attrName>
                                        </p:attrNameLst>
                                      </p:cBhvr>
                                      <p:tavLst>
                                        <p:tav tm="0">
                                          <p:val>
                                            <p:strVal val="#ppt_y"/>
                                          </p:val>
                                        </p:tav>
                                        <p:tav tm="100000">
                                          <p:val>
                                            <p:strVal val="#ppt_y"/>
                                          </p:val>
                                        </p:tav>
                                      </p:tavLst>
                                    </p:anim>
                                    <p:anim calcmode="lin" valueType="num">
                                      <p:cBhvr>
                                        <p:cTn id="9"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2"/>
                                        </p:tgtEl>
                                      </p:cBhvr>
                                    </p:animEffect>
                                  </p:childTnLst>
                                </p:cTn>
                              </p:par>
                            </p:childTnLst>
                          </p:cTn>
                        </p:par>
                        <p:par>
                          <p:cTn id="12" fill="hold">
                            <p:stCondLst>
                              <p:cond delay="0"/>
                            </p:stCondLst>
                            <p:childTnLst>
                              <p:par>
                                <p:cTn id="13" presetID="42"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anim calcmode="lin" valueType="num">
                                      <p:cBhvr>
                                        <p:cTn id="22" dur="300" fill="hold"/>
                                        <p:tgtEl>
                                          <p:spTgt spid="10"/>
                                        </p:tgtEl>
                                        <p:attrNameLst>
                                          <p:attrName>ppt_x</p:attrName>
                                        </p:attrNameLst>
                                      </p:cBhvr>
                                      <p:tavLst>
                                        <p:tav tm="0">
                                          <p:val>
                                            <p:strVal val="#ppt_x"/>
                                          </p:val>
                                        </p:tav>
                                        <p:tav tm="100000">
                                          <p:val>
                                            <p:strVal val="#ppt_x"/>
                                          </p:val>
                                        </p:tav>
                                      </p:tavLst>
                                    </p:anim>
                                    <p:anim calcmode="lin" valueType="num">
                                      <p:cBhvr>
                                        <p:cTn id="23" dur="3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300"/>
                                        <p:tgtEl>
                                          <p:spTgt spid="19"/>
                                        </p:tgtEl>
                                      </p:cBhvr>
                                    </p:animEffect>
                                    <p:anim calcmode="lin" valueType="num">
                                      <p:cBhvr>
                                        <p:cTn id="28" dur="300" fill="hold"/>
                                        <p:tgtEl>
                                          <p:spTgt spid="19"/>
                                        </p:tgtEl>
                                        <p:attrNameLst>
                                          <p:attrName>ppt_x</p:attrName>
                                        </p:attrNameLst>
                                      </p:cBhvr>
                                      <p:tavLst>
                                        <p:tav tm="0">
                                          <p:val>
                                            <p:strVal val="#ppt_x"/>
                                          </p:val>
                                        </p:tav>
                                        <p:tav tm="100000">
                                          <p:val>
                                            <p:strVal val="#ppt_x"/>
                                          </p:val>
                                        </p:tav>
                                      </p:tavLst>
                                    </p:anim>
                                    <p:anim calcmode="lin" valueType="num">
                                      <p:cBhvr>
                                        <p:cTn id="29" dur="300" fill="hold"/>
                                        <p:tgtEl>
                                          <p:spTgt spid="19"/>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42"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300"/>
                                        <p:tgtEl>
                                          <p:spTgt spid="4"/>
                                        </p:tgtEl>
                                      </p:cBhvr>
                                    </p:animEffect>
                                    <p:anim calcmode="lin" valueType="num">
                                      <p:cBhvr>
                                        <p:cTn id="34" dur="300" fill="hold"/>
                                        <p:tgtEl>
                                          <p:spTgt spid="4"/>
                                        </p:tgtEl>
                                        <p:attrNameLst>
                                          <p:attrName>ppt_x</p:attrName>
                                        </p:attrNameLst>
                                      </p:cBhvr>
                                      <p:tavLst>
                                        <p:tav tm="0">
                                          <p:val>
                                            <p:strVal val="#ppt_x"/>
                                          </p:val>
                                        </p:tav>
                                        <p:tav tm="100000">
                                          <p:val>
                                            <p:strVal val="#ppt_x"/>
                                          </p:val>
                                        </p:tav>
                                      </p:tavLst>
                                    </p:anim>
                                    <p:anim calcmode="lin" valueType="num">
                                      <p:cBhvr>
                                        <p:cTn id="35" dur="300" fill="hold"/>
                                        <p:tgtEl>
                                          <p:spTgt spid="4"/>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300"/>
                                        <p:tgtEl>
                                          <p:spTgt spid="11"/>
                                        </p:tgtEl>
                                      </p:cBhvr>
                                    </p:animEffect>
                                    <p:anim calcmode="lin" valueType="num">
                                      <p:cBhvr>
                                        <p:cTn id="40" dur="300" fill="hold"/>
                                        <p:tgtEl>
                                          <p:spTgt spid="11"/>
                                        </p:tgtEl>
                                        <p:attrNameLst>
                                          <p:attrName>ppt_x</p:attrName>
                                        </p:attrNameLst>
                                      </p:cBhvr>
                                      <p:tavLst>
                                        <p:tav tm="0">
                                          <p:val>
                                            <p:strVal val="#ppt_x"/>
                                          </p:val>
                                        </p:tav>
                                        <p:tav tm="100000">
                                          <p:val>
                                            <p:strVal val="#ppt_x"/>
                                          </p:val>
                                        </p:tav>
                                      </p:tavLst>
                                    </p:anim>
                                    <p:anim calcmode="lin" valueType="num">
                                      <p:cBhvr>
                                        <p:cTn id="41" dur="300" fill="hold"/>
                                        <p:tgtEl>
                                          <p:spTgt spid="11"/>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42"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300"/>
                                        <p:tgtEl>
                                          <p:spTgt spid="20"/>
                                        </p:tgtEl>
                                      </p:cBhvr>
                                    </p:animEffect>
                                    <p:anim calcmode="lin" valueType="num">
                                      <p:cBhvr>
                                        <p:cTn id="46" dur="300" fill="hold"/>
                                        <p:tgtEl>
                                          <p:spTgt spid="20"/>
                                        </p:tgtEl>
                                        <p:attrNameLst>
                                          <p:attrName>ppt_x</p:attrName>
                                        </p:attrNameLst>
                                      </p:cBhvr>
                                      <p:tavLst>
                                        <p:tav tm="0">
                                          <p:val>
                                            <p:strVal val="#ppt_x"/>
                                          </p:val>
                                        </p:tav>
                                        <p:tav tm="100000">
                                          <p:val>
                                            <p:strVal val="#ppt_x"/>
                                          </p:val>
                                        </p:tav>
                                      </p:tavLst>
                                    </p:anim>
                                    <p:anim calcmode="lin" valueType="num">
                                      <p:cBhvr>
                                        <p:cTn id="47" dur="300" fill="hold"/>
                                        <p:tgtEl>
                                          <p:spTgt spid="20"/>
                                        </p:tgtEl>
                                        <p:attrNameLst>
                                          <p:attrName>ppt_y</p:attrName>
                                        </p:attrNameLst>
                                      </p:cBhvr>
                                      <p:tavLst>
                                        <p:tav tm="0">
                                          <p:val>
                                            <p:strVal val="#ppt_y+.1"/>
                                          </p:val>
                                        </p:tav>
                                        <p:tav tm="100000">
                                          <p:val>
                                            <p:strVal val="#ppt_y"/>
                                          </p:val>
                                        </p:tav>
                                      </p:tavLst>
                                    </p:anim>
                                  </p:childTnLst>
                                </p:cTn>
                              </p:par>
                            </p:childTnLst>
                          </p:cTn>
                        </p:par>
                        <p:par>
                          <p:cTn id="48" fill="hold">
                            <p:stCondLst>
                              <p:cond delay="3000"/>
                            </p:stCondLst>
                            <p:childTnLst>
                              <p:par>
                                <p:cTn id="49" presetID="42"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300"/>
                                        <p:tgtEl>
                                          <p:spTgt spid="3"/>
                                        </p:tgtEl>
                                      </p:cBhvr>
                                    </p:animEffect>
                                    <p:anim calcmode="lin" valueType="num">
                                      <p:cBhvr>
                                        <p:cTn id="52" dur="300" fill="hold"/>
                                        <p:tgtEl>
                                          <p:spTgt spid="3"/>
                                        </p:tgtEl>
                                        <p:attrNameLst>
                                          <p:attrName>ppt_x</p:attrName>
                                        </p:attrNameLst>
                                      </p:cBhvr>
                                      <p:tavLst>
                                        <p:tav tm="0">
                                          <p:val>
                                            <p:strVal val="#ppt_x"/>
                                          </p:val>
                                        </p:tav>
                                        <p:tav tm="100000">
                                          <p:val>
                                            <p:strVal val="#ppt_x"/>
                                          </p:val>
                                        </p:tav>
                                      </p:tavLst>
                                    </p:anim>
                                    <p:anim calcmode="lin" valueType="num">
                                      <p:cBhvr>
                                        <p:cTn id="53" dur="300" fill="hold"/>
                                        <p:tgtEl>
                                          <p:spTgt spid="3"/>
                                        </p:tgtEl>
                                        <p:attrNameLst>
                                          <p:attrName>ppt_y</p:attrName>
                                        </p:attrNameLst>
                                      </p:cBhvr>
                                      <p:tavLst>
                                        <p:tav tm="0">
                                          <p:val>
                                            <p:strVal val="#ppt_y+.1"/>
                                          </p:val>
                                        </p:tav>
                                        <p:tav tm="100000">
                                          <p:val>
                                            <p:strVal val="#ppt_y"/>
                                          </p:val>
                                        </p:tav>
                                      </p:tavLst>
                                    </p:anim>
                                  </p:childTnLst>
                                </p:cTn>
                              </p:par>
                            </p:childTnLst>
                          </p:cTn>
                        </p:par>
                        <p:par>
                          <p:cTn id="54" fill="hold">
                            <p:stCondLst>
                              <p:cond delay="3500"/>
                            </p:stCondLst>
                            <p:childTnLst>
                              <p:par>
                                <p:cTn id="55" presetID="42" presetClass="entr" presetSubtype="0"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300"/>
                                        <p:tgtEl>
                                          <p:spTgt spid="12"/>
                                        </p:tgtEl>
                                      </p:cBhvr>
                                    </p:animEffect>
                                    <p:anim calcmode="lin" valueType="num">
                                      <p:cBhvr>
                                        <p:cTn id="58" dur="300" fill="hold"/>
                                        <p:tgtEl>
                                          <p:spTgt spid="12"/>
                                        </p:tgtEl>
                                        <p:attrNameLst>
                                          <p:attrName>ppt_x</p:attrName>
                                        </p:attrNameLst>
                                      </p:cBhvr>
                                      <p:tavLst>
                                        <p:tav tm="0">
                                          <p:val>
                                            <p:strVal val="#ppt_x"/>
                                          </p:val>
                                        </p:tav>
                                        <p:tav tm="100000">
                                          <p:val>
                                            <p:strVal val="#ppt_x"/>
                                          </p:val>
                                        </p:tav>
                                      </p:tavLst>
                                    </p:anim>
                                    <p:anim calcmode="lin" valueType="num">
                                      <p:cBhvr>
                                        <p:cTn id="59" dur="300" fill="hold"/>
                                        <p:tgtEl>
                                          <p:spTgt spid="12"/>
                                        </p:tgtEl>
                                        <p:attrNameLst>
                                          <p:attrName>ppt_y</p:attrName>
                                        </p:attrNameLst>
                                      </p:cBhvr>
                                      <p:tavLst>
                                        <p:tav tm="0">
                                          <p:val>
                                            <p:strVal val="#ppt_y+.1"/>
                                          </p:val>
                                        </p:tav>
                                        <p:tav tm="100000">
                                          <p:val>
                                            <p:strVal val="#ppt_y"/>
                                          </p:val>
                                        </p:tav>
                                      </p:tavLst>
                                    </p:anim>
                                  </p:childTnLst>
                                </p:cTn>
                              </p:par>
                            </p:childTnLst>
                          </p:cTn>
                        </p:par>
                        <p:par>
                          <p:cTn id="60" fill="hold">
                            <p:stCondLst>
                              <p:cond delay="4000"/>
                            </p:stCondLst>
                            <p:childTnLst>
                              <p:par>
                                <p:cTn id="61" presetID="42"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300"/>
                                        <p:tgtEl>
                                          <p:spTgt spid="21"/>
                                        </p:tgtEl>
                                      </p:cBhvr>
                                    </p:animEffect>
                                    <p:anim calcmode="lin" valueType="num">
                                      <p:cBhvr>
                                        <p:cTn id="64" dur="300" fill="hold"/>
                                        <p:tgtEl>
                                          <p:spTgt spid="21"/>
                                        </p:tgtEl>
                                        <p:attrNameLst>
                                          <p:attrName>ppt_x</p:attrName>
                                        </p:attrNameLst>
                                      </p:cBhvr>
                                      <p:tavLst>
                                        <p:tav tm="0">
                                          <p:val>
                                            <p:strVal val="#ppt_x"/>
                                          </p:val>
                                        </p:tav>
                                        <p:tav tm="100000">
                                          <p:val>
                                            <p:strVal val="#ppt_x"/>
                                          </p:val>
                                        </p:tav>
                                      </p:tavLst>
                                    </p:anim>
                                    <p:anim calcmode="lin" valueType="num">
                                      <p:cBhvr>
                                        <p:cTn id="65" dur="300" fill="hold"/>
                                        <p:tgtEl>
                                          <p:spTgt spid="21"/>
                                        </p:tgtEl>
                                        <p:attrNameLst>
                                          <p:attrName>ppt_y</p:attrName>
                                        </p:attrNameLst>
                                      </p:cBhvr>
                                      <p:tavLst>
                                        <p:tav tm="0">
                                          <p:val>
                                            <p:strVal val="#ppt_y+.1"/>
                                          </p:val>
                                        </p:tav>
                                        <p:tav tm="100000">
                                          <p:val>
                                            <p:strVal val="#ppt_y"/>
                                          </p:val>
                                        </p:tav>
                                      </p:tavLst>
                                    </p:anim>
                                  </p:childTnLst>
                                </p:cTn>
                              </p:par>
                            </p:childTnLst>
                          </p:cTn>
                        </p:par>
                        <p:par>
                          <p:cTn id="66" fill="hold">
                            <p:stCondLst>
                              <p:cond delay="4500"/>
                            </p:stCondLst>
                            <p:childTnLst>
                              <p:par>
                                <p:cTn id="67" presetID="42" presetClass="entr" presetSubtype="0" fill="hold" grpId="0"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300"/>
                                        <p:tgtEl>
                                          <p:spTgt spid="5"/>
                                        </p:tgtEl>
                                      </p:cBhvr>
                                    </p:animEffect>
                                    <p:anim calcmode="lin" valueType="num">
                                      <p:cBhvr>
                                        <p:cTn id="70" dur="300" fill="hold"/>
                                        <p:tgtEl>
                                          <p:spTgt spid="5"/>
                                        </p:tgtEl>
                                        <p:attrNameLst>
                                          <p:attrName>ppt_x</p:attrName>
                                        </p:attrNameLst>
                                      </p:cBhvr>
                                      <p:tavLst>
                                        <p:tav tm="0">
                                          <p:val>
                                            <p:strVal val="#ppt_x"/>
                                          </p:val>
                                        </p:tav>
                                        <p:tav tm="100000">
                                          <p:val>
                                            <p:strVal val="#ppt_x"/>
                                          </p:val>
                                        </p:tav>
                                      </p:tavLst>
                                    </p:anim>
                                    <p:anim calcmode="lin" valueType="num">
                                      <p:cBhvr>
                                        <p:cTn id="71" dur="300" fill="hold"/>
                                        <p:tgtEl>
                                          <p:spTgt spid="5"/>
                                        </p:tgtEl>
                                        <p:attrNameLst>
                                          <p:attrName>ppt_y</p:attrName>
                                        </p:attrNameLst>
                                      </p:cBhvr>
                                      <p:tavLst>
                                        <p:tav tm="0">
                                          <p:val>
                                            <p:strVal val="#ppt_y+.1"/>
                                          </p:val>
                                        </p:tav>
                                        <p:tav tm="100000">
                                          <p:val>
                                            <p:strVal val="#ppt_y"/>
                                          </p:val>
                                        </p:tav>
                                      </p:tavLst>
                                    </p:anim>
                                  </p:childTnLst>
                                </p:cTn>
                              </p:par>
                            </p:childTnLst>
                          </p:cTn>
                        </p:par>
                        <p:par>
                          <p:cTn id="72" fill="hold">
                            <p:stCondLst>
                              <p:cond delay="5000"/>
                            </p:stCondLst>
                            <p:childTnLst>
                              <p:par>
                                <p:cTn id="73" presetID="42"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300"/>
                                        <p:tgtEl>
                                          <p:spTgt spid="13"/>
                                        </p:tgtEl>
                                      </p:cBhvr>
                                    </p:animEffect>
                                    <p:anim calcmode="lin" valueType="num">
                                      <p:cBhvr>
                                        <p:cTn id="76" dur="300" fill="hold"/>
                                        <p:tgtEl>
                                          <p:spTgt spid="13"/>
                                        </p:tgtEl>
                                        <p:attrNameLst>
                                          <p:attrName>ppt_x</p:attrName>
                                        </p:attrNameLst>
                                      </p:cBhvr>
                                      <p:tavLst>
                                        <p:tav tm="0">
                                          <p:val>
                                            <p:strVal val="#ppt_x"/>
                                          </p:val>
                                        </p:tav>
                                        <p:tav tm="100000">
                                          <p:val>
                                            <p:strVal val="#ppt_x"/>
                                          </p:val>
                                        </p:tav>
                                      </p:tavLst>
                                    </p:anim>
                                    <p:anim calcmode="lin" valueType="num">
                                      <p:cBhvr>
                                        <p:cTn id="77" dur="300" fill="hold"/>
                                        <p:tgtEl>
                                          <p:spTgt spid="13"/>
                                        </p:tgtEl>
                                        <p:attrNameLst>
                                          <p:attrName>ppt_y</p:attrName>
                                        </p:attrNameLst>
                                      </p:cBhvr>
                                      <p:tavLst>
                                        <p:tav tm="0">
                                          <p:val>
                                            <p:strVal val="#ppt_y+.1"/>
                                          </p:val>
                                        </p:tav>
                                        <p:tav tm="100000">
                                          <p:val>
                                            <p:strVal val="#ppt_y"/>
                                          </p:val>
                                        </p:tav>
                                      </p:tavLst>
                                    </p:anim>
                                  </p:childTnLst>
                                </p:cTn>
                              </p:par>
                            </p:childTnLst>
                          </p:cTn>
                        </p:par>
                        <p:par>
                          <p:cTn id="78" fill="hold">
                            <p:stCondLst>
                              <p:cond delay="5500"/>
                            </p:stCondLst>
                            <p:childTnLst>
                              <p:par>
                                <p:cTn id="79" presetID="42" presetClass="entr" presetSubtype="0"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300"/>
                                        <p:tgtEl>
                                          <p:spTgt spid="22"/>
                                        </p:tgtEl>
                                      </p:cBhvr>
                                    </p:animEffect>
                                    <p:anim calcmode="lin" valueType="num">
                                      <p:cBhvr>
                                        <p:cTn id="82" dur="300" fill="hold"/>
                                        <p:tgtEl>
                                          <p:spTgt spid="22"/>
                                        </p:tgtEl>
                                        <p:attrNameLst>
                                          <p:attrName>ppt_x</p:attrName>
                                        </p:attrNameLst>
                                      </p:cBhvr>
                                      <p:tavLst>
                                        <p:tav tm="0">
                                          <p:val>
                                            <p:strVal val="#ppt_x"/>
                                          </p:val>
                                        </p:tav>
                                        <p:tav tm="100000">
                                          <p:val>
                                            <p:strVal val="#ppt_x"/>
                                          </p:val>
                                        </p:tav>
                                      </p:tavLst>
                                    </p:anim>
                                    <p:anim calcmode="lin" valueType="num">
                                      <p:cBhvr>
                                        <p:cTn id="83" dur="300" fill="hold"/>
                                        <p:tgtEl>
                                          <p:spTgt spid="22"/>
                                        </p:tgtEl>
                                        <p:attrNameLst>
                                          <p:attrName>ppt_y</p:attrName>
                                        </p:attrNameLst>
                                      </p:cBhvr>
                                      <p:tavLst>
                                        <p:tav tm="0">
                                          <p:val>
                                            <p:strVal val="#ppt_y+.1"/>
                                          </p:val>
                                        </p:tav>
                                        <p:tav tm="100000">
                                          <p:val>
                                            <p:strVal val="#ppt_y"/>
                                          </p:val>
                                        </p:tav>
                                      </p:tavLst>
                                    </p:anim>
                                  </p:childTnLst>
                                </p:cTn>
                              </p:par>
                            </p:childTnLst>
                          </p:cTn>
                        </p:par>
                        <p:par>
                          <p:cTn id="84" fill="hold">
                            <p:stCondLst>
                              <p:cond delay="6000"/>
                            </p:stCondLst>
                            <p:childTnLst>
                              <p:par>
                                <p:cTn id="85" presetID="42" presetClass="entr" presetSubtype="0" fill="hold" grpId="0"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300"/>
                                        <p:tgtEl>
                                          <p:spTgt spid="6"/>
                                        </p:tgtEl>
                                      </p:cBhvr>
                                    </p:animEffect>
                                    <p:anim calcmode="lin" valueType="num">
                                      <p:cBhvr>
                                        <p:cTn id="88" dur="300" fill="hold"/>
                                        <p:tgtEl>
                                          <p:spTgt spid="6"/>
                                        </p:tgtEl>
                                        <p:attrNameLst>
                                          <p:attrName>ppt_x</p:attrName>
                                        </p:attrNameLst>
                                      </p:cBhvr>
                                      <p:tavLst>
                                        <p:tav tm="0">
                                          <p:val>
                                            <p:strVal val="#ppt_x"/>
                                          </p:val>
                                        </p:tav>
                                        <p:tav tm="100000">
                                          <p:val>
                                            <p:strVal val="#ppt_x"/>
                                          </p:val>
                                        </p:tav>
                                      </p:tavLst>
                                    </p:anim>
                                    <p:anim calcmode="lin" valueType="num">
                                      <p:cBhvr>
                                        <p:cTn id="89" dur="300" fill="hold"/>
                                        <p:tgtEl>
                                          <p:spTgt spid="6"/>
                                        </p:tgtEl>
                                        <p:attrNameLst>
                                          <p:attrName>ppt_y</p:attrName>
                                        </p:attrNameLst>
                                      </p:cBhvr>
                                      <p:tavLst>
                                        <p:tav tm="0">
                                          <p:val>
                                            <p:strVal val="#ppt_y+.1"/>
                                          </p:val>
                                        </p:tav>
                                        <p:tav tm="100000">
                                          <p:val>
                                            <p:strVal val="#ppt_y"/>
                                          </p:val>
                                        </p:tav>
                                      </p:tavLst>
                                    </p:anim>
                                  </p:childTnLst>
                                </p:cTn>
                              </p:par>
                            </p:childTnLst>
                          </p:cTn>
                        </p:par>
                        <p:par>
                          <p:cTn id="90" fill="hold">
                            <p:stCondLst>
                              <p:cond delay="6500"/>
                            </p:stCondLst>
                            <p:childTnLst>
                              <p:par>
                                <p:cTn id="91" presetID="42" presetClass="entr" presetSubtype="0" fill="hold" nodeType="after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300"/>
                                        <p:tgtEl>
                                          <p:spTgt spid="14"/>
                                        </p:tgtEl>
                                      </p:cBhvr>
                                    </p:animEffect>
                                    <p:anim calcmode="lin" valueType="num">
                                      <p:cBhvr>
                                        <p:cTn id="94" dur="300" fill="hold"/>
                                        <p:tgtEl>
                                          <p:spTgt spid="14"/>
                                        </p:tgtEl>
                                        <p:attrNameLst>
                                          <p:attrName>ppt_x</p:attrName>
                                        </p:attrNameLst>
                                      </p:cBhvr>
                                      <p:tavLst>
                                        <p:tav tm="0">
                                          <p:val>
                                            <p:strVal val="#ppt_x"/>
                                          </p:val>
                                        </p:tav>
                                        <p:tav tm="100000">
                                          <p:val>
                                            <p:strVal val="#ppt_x"/>
                                          </p:val>
                                        </p:tav>
                                      </p:tavLst>
                                    </p:anim>
                                    <p:anim calcmode="lin" valueType="num">
                                      <p:cBhvr>
                                        <p:cTn id="95" dur="300" fill="hold"/>
                                        <p:tgtEl>
                                          <p:spTgt spid="14"/>
                                        </p:tgtEl>
                                        <p:attrNameLst>
                                          <p:attrName>ppt_y</p:attrName>
                                        </p:attrNameLst>
                                      </p:cBhvr>
                                      <p:tavLst>
                                        <p:tav tm="0">
                                          <p:val>
                                            <p:strVal val="#ppt_y+.1"/>
                                          </p:val>
                                        </p:tav>
                                        <p:tav tm="100000">
                                          <p:val>
                                            <p:strVal val="#ppt_y"/>
                                          </p:val>
                                        </p:tav>
                                      </p:tavLst>
                                    </p:anim>
                                  </p:childTnLst>
                                </p:cTn>
                              </p:par>
                            </p:childTnLst>
                          </p:cTn>
                        </p:par>
                        <p:par>
                          <p:cTn id="96" fill="hold">
                            <p:stCondLst>
                              <p:cond delay="7000"/>
                            </p:stCondLst>
                            <p:childTnLst>
                              <p:par>
                                <p:cTn id="97" presetID="42"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300"/>
                                        <p:tgtEl>
                                          <p:spTgt spid="23"/>
                                        </p:tgtEl>
                                      </p:cBhvr>
                                    </p:animEffect>
                                    <p:anim calcmode="lin" valueType="num">
                                      <p:cBhvr>
                                        <p:cTn id="100" dur="300" fill="hold"/>
                                        <p:tgtEl>
                                          <p:spTgt spid="23"/>
                                        </p:tgtEl>
                                        <p:attrNameLst>
                                          <p:attrName>ppt_x</p:attrName>
                                        </p:attrNameLst>
                                      </p:cBhvr>
                                      <p:tavLst>
                                        <p:tav tm="0">
                                          <p:val>
                                            <p:strVal val="#ppt_x"/>
                                          </p:val>
                                        </p:tav>
                                        <p:tav tm="100000">
                                          <p:val>
                                            <p:strVal val="#ppt_x"/>
                                          </p:val>
                                        </p:tav>
                                      </p:tavLst>
                                    </p:anim>
                                    <p:anim calcmode="lin" valueType="num">
                                      <p:cBhvr>
                                        <p:cTn id="101" dur="300" fill="hold"/>
                                        <p:tgtEl>
                                          <p:spTgt spid="23"/>
                                        </p:tgtEl>
                                        <p:attrNameLst>
                                          <p:attrName>ppt_y</p:attrName>
                                        </p:attrNameLst>
                                      </p:cBhvr>
                                      <p:tavLst>
                                        <p:tav tm="0">
                                          <p:val>
                                            <p:strVal val="#ppt_y+.1"/>
                                          </p:val>
                                        </p:tav>
                                        <p:tav tm="100000">
                                          <p:val>
                                            <p:strVal val="#ppt_y"/>
                                          </p:val>
                                        </p:tav>
                                      </p:tavLst>
                                    </p:anim>
                                  </p:childTnLst>
                                </p:cTn>
                              </p:par>
                            </p:childTnLst>
                          </p:cTn>
                        </p:par>
                        <p:par>
                          <p:cTn id="102" fill="hold">
                            <p:stCondLst>
                              <p:cond delay="7500"/>
                            </p:stCondLst>
                            <p:childTnLst>
                              <p:par>
                                <p:cTn id="103" presetID="42" presetClass="entr" presetSubtype="0"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300"/>
                                        <p:tgtEl>
                                          <p:spTgt spid="33"/>
                                        </p:tgtEl>
                                      </p:cBhvr>
                                    </p:animEffect>
                                    <p:anim calcmode="lin" valueType="num">
                                      <p:cBhvr>
                                        <p:cTn id="106" dur="300" fill="hold"/>
                                        <p:tgtEl>
                                          <p:spTgt spid="33"/>
                                        </p:tgtEl>
                                        <p:attrNameLst>
                                          <p:attrName>ppt_x</p:attrName>
                                        </p:attrNameLst>
                                      </p:cBhvr>
                                      <p:tavLst>
                                        <p:tav tm="0">
                                          <p:val>
                                            <p:strVal val="#ppt_x"/>
                                          </p:val>
                                        </p:tav>
                                        <p:tav tm="100000">
                                          <p:val>
                                            <p:strVal val="#ppt_x"/>
                                          </p:val>
                                        </p:tav>
                                      </p:tavLst>
                                    </p:anim>
                                    <p:anim calcmode="lin" valueType="num">
                                      <p:cBhvr>
                                        <p:cTn id="107" dur="300" fill="hold"/>
                                        <p:tgtEl>
                                          <p:spTgt spid="33"/>
                                        </p:tgtEl>
                                        <p:attrNameLst>
                                          <p:attrName>ppt_y</p:attrName>
                                        </p:attrNameLst>
                                      </p:cBhvr>
                                      <p:tavLst>
                                        <p:tav tm="0">
                                          <p:val>
                                            <p:strVal val="#ppt_y+.1"/>
                                          </p:val>
                                        </p:tav>
                                        <p:tav tm="100000">
                                          <p:val>
                                            <p:strVal val="#ppt_y"/>
                                          </p:val>
                                        </p:tav>
                                      </p:tavLst>
                                    </p:anim>
                                  </p:childTnLst>
                                </p:cTn>
                              </p:par>
                            </p:childTnLst>
                          </p:cTn>
                        </p:par>
                        <p:par>
                          <p:cTn id="108" fill="hold">
                            <p:stCondLst>
                              <p:cond delay="8000"/>
                            </p:stCondLst>
                            <p:childTnLst>
                              <p:par>
                                <p:cTn id="109" presetID="42" presetClass="entr" presetSubtype="0" fill="hold" grpId="0" nodeType="after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300"/>
                                        <p:tgtEl>
                                          <p:spTgt spid="35"/>
                                        </p:tgtEl>
                                      </p:cBhvr>
                                    </p:animEffect>
                                    <p:anim calcmode="lin" valueType="num">
                                      <p:cBhvr>
                                        <p:cTn id="112" dur="300" fill="hold"/>
                                        <p:tgtEl>
                                          <p:spTgt spid="35"/>
                                        </p:tgtEl>
                                        <p:attrNameLst>
                                          <p:attrName>ppt_x</p:attrName>
                                        </p:attrNameLst>
                                      </p:cBhvr>
                                      <p:tavLst>
                                        <p:tav tm="0">
                                          <p:val>
                                            <p:strVal val="#ppt_x"/>
                                          </p:val>
                                        </p:tav>
                                        <p:tav tm="100000">
                                          <p:val>
                                            <p:strVal val="#ppt_x"/>
                                          </p:val>
                                        </p:tav>
                                      </p:tavLst>
                                    </p:anim>
                                    <p:anim calcmode="lin" valueType="num">
                                      <p:cBhvr>
                                        <p:cTn id="113" dur="300" fill="hold"/>
                                        <p:tgtEl>
                                          <p:spTgt spid="35"/>
                                        </p:tgtEl>
                                        <p:attrNameLst>
                                          <p:attrName>ppt_y</p:attrName>
                                        </p:attrNameLst>
                                      </p:cBhvr>
                                      <p:tavLst>
                                        <p:tav tm="0">
                                          <p:val>
                                            <p:strVal val="#ppt_y+.1"/>
                                          </p:val>
                                        </p:tav>
                                        <p:tav tm="100000">
                                          <p:val>
                                            <p:strVal val="#ppt_y"/>
                                          </p:val>
                                        </p:tav>
                                      </p:tavLst>
                                    </p:anim>
                                  </p:childTnLst>
                                </p:cTn>
                              </p:par>
                            </p:childTnLst>
                          </p:cTn>
                        </p:par>
                        <p:par>
                          <p:cTn id="114" fill="hold">
                            <p:stCondLst>
                              <p:cond delay="8500"/>
                            </p:stCondLst>
                            <p:childTnLst>
                              <p:par>
                                <p:cTn id="115" presetID="42" presetClass="entr" presetSubtype="0" fill="hold" grpId="0" nodeType="after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300"/>
                                        <p:tgtEl>
                                          <p:spTgt spid="36"/>
                                        </p:tgtEl>
                                      </p:cBhvr>
                                    </p:animEffect>
                                    <p:anim calcmode="lin" valueType="num">
                                      <p:cBhvr>
                                        <p:cTn id="118" dur="300" fill="hold"/>
                                        <p:tgtEl>
                                          <p:spTgt spid="36"/>
                                        </p:tgtEl>
                                        <p:attrNameLst>
                                          <p:attrName>ppt_x</p:attrName>
                                        </p:attrNameLst>
                                      </p:cBhvr>
                                      <p:tavLst>
                                        <p:tav tm="0">
                                          <p:val>
                                            <p:strVal val="#ppt_x"/>
                                          </p:val>
                                        </p:tav>
                                        <p:tav tm="100000">
                                          <p:val>
                                            <p:strVal val="#ppt_x"/>
                                          </p:val>
                                        </p:tav>
                                      </p:tavLst>
                                    </p:anim>
                                    <p:anim calcmode="lin" valueType="num">
                                      <p:cBhvr>
                                        <p:cTn id="119" dur="300" fill="hold"/>
                                        <p:tgtEl>
                                          <p:spTgt spid="36"/>
                                        </p:tgtEl>
                                        <p:attrNameLst>
                                          <p:attrName>ppt_y</p:attrName>
                                        </p:attrNameLst>
                                      </p:cBhvr>
                                      <p:tavLst>
                                        <p:tav tm="0">
                                          <p:val>
                                            <p:strVal val="#ppt_y+.1"/>
                                          </p:val>
                                        </p:tav>
                                        <p:tav tm="100000">
                                          <p:val>
                                            <p:strVal val="#ppt_y"/>
                                          </p:val>
                                        </p:tav>
                                      </p:tavLst>
                                    </p:anim>
                                  </p:childTnLst>
                                </p:cTn>
                              </p:par>
                            </p:childTnLst>
                          </p:cTn>
                        </p:par>
                        <p:par>
                          <p:cTn id="120" fill="hold">
                            <p:stCondLst>
                              <p:cond delay="9000"/>
                            </p:stCondLst>
                            <p:childTnLst>
                              <p:par>
                                <p:cTn id="121" presetID="42" presetClass="entr" presetSubtype="0"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300"/>
                                        <p:tgtEl>
                                          <p:spTgt spid="26"/>
                                        </p:tgtEl>
                                      </p:cBhvr>
                                    </p:animEffect>
                                    <p:anim calcmode="lin" valueType="num">
                                      <p:cBhvr>
                                        <p:cTn id="124" dur="300" fill="hold"/>
                                        <p:tgtEl>
                                          <p:spTgt spid="26"/>
                                        </p:tgtEl>
                                        <p:attrNameLst>
                                          <p:attrName>ppt_x</p:attrName>
                                        </p:attrNameLst>
                                      </p:cBhvr>
                                      <p:tavLst>
                                        <p:tav tm="0">
                                          <p:val>
                                            <p:strVal val="#ppt_x"/>
                                          </p:val>
                                        </p:tav>
                                        <p:tav tm="100000">
                                          <p:val>
                                            <p:strVal val="#ppt_x"/>
                                          </p:val>
                                        </p:tav>
                                      </p:tavLst>
                                    </p:anim>
                                    <p:anim calcmode="lin" valueType="num">
                                      <p:cBhvr>
                                        <p:cTn id="125" dur="300" fill="hold"/>
                                        <p:tgtEl>
                                          <p:spTgt spid="26"/>
                                        </p:tgtEl>
                                        <p:attrNameLst>
                                          <p:attrName>ppt_y</p:attrName>
                                        </p:attrNameLst>
                                      </p:cBhvr>
                                      <p:tavLst>
                                        <p:tav tm="0">
                                          <p:val>
                                            <p:strVal val="#ppt_y+.1"/>
                                          </p:val>
                                        </p:tav>
                                        <p:tav tm="100000">
                                          <p:val>
                                            <p:strVal val="#ppt_y"/>
                                          </p:val>
                                        </p:tav>
                                      </p:tavLst>
                                    </p:anim>
                                  </p:childTnLst>
                                </p:cTn>
                              </p:par>
                            </p:childTnLst>
                          </p:cTn>
                        </p:par>
                        <p:par>
                          <p:cTn id="126" fill="hold">
                            <p:stCondLst>
                              <p:cond delay="9500"/>
                            </p:stCondLst>
                            <p:childTnLst>
                              <p:par>
                                <p:cTn id="127" presetID="42" presetClass="entr" presetSubtype="0" fill="hold" grpId="0" nodeType="after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300"/>
                                        <p:tgtEl>
                                          <p:spTgt spid="25"/>
                                        </p:tgtEl>
                                      </p:cBhvr>
                                    </p:animEffect>
                                    <p:anim calcmode="lin" valueType="num">
                                      <p:cBhvr>
                                        <p:cTn id="130" dur="300" fill="hold"/>
                                        <p:tgtEl>
                                          <p:spTgt spid="25"/>
                                        </p:tgtEl>
                                        <p:attrNameLst>
                                          <p:attrName>ppt_x</p:attrName>
                                        </p:attrNameLst>
                                      </p:cBhvr>
                                      <p:tavLst>
                                        <p:tav tm="0">
                                          <p:val>
                                            <p:strVal val="#ppt_x"/>
                                          </p:val>
                                        </p:tav>
                                        <p:tav tm="100000">
                                          <p:val>
                                            <p:strVal val="#ppt_x"/>
                                          </p:val>
                                        </p:tav>
                                      </p:tavLst>
                                    </p:anim>
                                    <p:anim calcmode="lin" valueType="num">
                                      <p:cBhvr>
                                        <p:cTn id="131" dur="300" fill="hold"/>
                                        <p:tgtEl>
                                          <p:spTgt spid="25"/>
                                        </p:tgtEl>
                                        <p:attrNameLst>
                                          <p:attrName>ppt_y</p:attrName>
                                        </p:attrNameLst>
                                      </p:cBhvr>
                                      <p:tavLst>
                                        <p:tav tm="0">
                                          <p:val>
                                            <p:strVal val="#ppt_y+.1"/>
                                          </p:val>
                                        </p:tav>
                                        <p:tav tm="100000">
                                          <p:val>
                                            <p:strVal val="#ppt_y"/>
                                          </p:val>
                                        </p:tav>
                                      </p:tavLst>
                                    </p:anim>
                                  </p:childTnLst>
                                </p:cTn>
                              </p:par>
                            </p:childTnLst>
                          </p:cTn>
                        </p:par>
                        <p:par>
                          <p:cTn id="132" fill="hold">
                            <p:stCondLst>
                              <p:cond delay="10000"/>
                            </p:stCondLst>
                            <p:childTnLst>
                              <p:par>
                                <p:cTn id="133" presetID="42" presetClass="entr" presetSubtype="0" fill="hold" grpId="0" nodeType="after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300"/>
                                        <p:tgtEl>
                                          <p:spTgt spid="27"/>
                                        </p:tgtEl>
                                      </p:cBhvr>
                                    </p:animEffect>
                                    <p:anim calcmode="lin" valueType="num">
                                      <p:cBhvr>
                                        <p:cTn id="136" dur="300" fill="hold"/>
                                        <p:tgtEl>
                                          <p:spTgt spid="27"/>
                                        </p:tgtEl>
                                        <p:attrNameLst>
                                          <p:attrName>ppt_x</p:attrName>
                                        </p:attrNameLst>
                                      </p:cBhvr>
                                      <p:tavLst>
                                        <p:tav tm="0">
                                          <p:val>
                                            <p:strVal val="#ppt_x"/>
                                          </p:val>
                                        </p:tav>
                                        <p:tav tm="100000">
                                          <p:val>
                                            <p:strVal val="#ppt_x"/>
                                          </p:val>
                                        </p:tav>
                                      </p:tavLst>
                                    </p:anim>
                                    <p:anim calcmode="lin" valueType="num">
                                      <p:cBhvr>
                                        <p:cTn id="137" dur="300" fill="hold"/>
                                        <p:tgtEl>
                                          <p:spTgt spid="27"/>
                                        </p:tgtEl>
                                        <p:attrNameLst>
                                          <p:attrName>ppt_y</p:attrName>
                                        </p:attrNameLst>
                                      </p:cBhvr>
                                      <p:tavLst>
                                        <p:tav tm="0">
                                          <p:val>
                                            <p:strVal val="#ppt_y+.1"/>
                                          </p:val>
                                        </p:tav>
                                        <p:tav tm="100000">
                                          <p:val>
                                            <p:strVal val="#ppt_y"/>
                                          </p:val>
                                        </p:tav>
                                      </p:tavLst>
                                    </p:anim>
                                  </p:childTnLst>
                                </p:cTn>
                              </p:par>
                            </p:childTnLst>
                          </p:cTn>
                        </p:par>
                        <p:par>
                          <p:cTn id="138" fill="hold">
                            <p:stCondLst>
                              <p:cond delay="10500"/>
                            </p:stCondLst>
                            <p:childTnLst>
                              <p:par>
                                <p:cTn id="139" presetID="42" presetClass="entr" presetSubtype="0" fill="hold" grpId="0" nodeType="afterEffect">
                                  <p:stCondLst>
                                    <p:cond delay="0"/>
                                  </p:stCondLst>
                                  <p:childTnLst>
                                    <p:set>
                                      <p:cBhvr>
                                        <p:cTn id="140" dur="1" fill="hold">
                                          <p:stCondLst>
                                            <p:cond delay="0"/>
                                          </p:stCondLst>
                                        </p:cTn>
                                        <p:tgtEl>
                                          <p:spTgt spid="37"/>
                                        </p:tgtEl>
                                        <p:attrNameLst>
                                          <p:attrName>style.visibility</p:attrName>
                                        </p:attrNameLst>
                                      </p:cBhvr>
                                      <p:to>
                                        <p:strVal val="visible"/>
                                      </p:to>
                                    </p:set>
                                    <p:animEffect transition="in" filter="fade">
                                      <p:cBhvr>
                                        <p:cTn id="141" dur="300"/>
                                        <p:tgtEl>
                                          <p:spTgt spid="37"/>
                                        </p:tgtEl>
                                      </p:cBhvr>
                                    </p:animEffect>
                                    <p:anim calcmode="lin" valueType="num">
                                      <p:cBhvr>
                                        <p:cTn id="142" dur="300" fill="hold"/>
                                        <p:tgtEl>
                                          <p:spTgt spid="37"/>
                                        </p:tgtEl>
                                        <p:attrNameLst>
                                          <p:attrName>ppt_x</p:attrName>
                                        </p:attrNameLst>
                                      </p:cBhvr>
                                      <p:tavLst>
                                        <p:tav tm="0">
                                          <p:val>
                                            <p:strVal val="#ppt_x"/>
                                          </p:val>
                                        </p:tav>
                                        <p:tav tm="100000">
                                          <p:val>
                                            <p:strVal val="#ppt_x"/>
                                          </p:val>
                                        </p:tav>
                                      </p:tavLst>
                                    </p:anim>
                                    <p:anim calcmode="lin" valueType="num">
                                      <p:cBhvr>
                                        <p:cTn id="143" dur="300" fill="hold"/>
                                        <p:tgtEl>
                                          <p:spTgt spid="37"/>
                                        </p:tgtEl>
                                        <p:attrNameLst>
                                          <p:attrName>ppt_y</p:attrName>
                                        </p:attrNameLst>
                                      </p:cBhvr>
                                      <p:tavLst>
                                        <p:tav tm="0">
                                          <p:val>
                                            <p:strVal val="#ppt_y+.1"/>
                                          </p:val>
                                        </p:tav>
                                        <p:tav tm="100000">
                                          <p:val>
                                            <p:strVal val="#ppt_y"/>
                                          </p:val>
                                        </p:tav>
                                      </p:tavLst>
                                    </p:anim>
                                  </p:childTnLst>
                                </p:cTn>
                              </p:par>
                            </p:childTnLst>
                          </p:cTn>
                        </p:par>
                        <p:par>
                          <p:cTn id="144" fill="hold">
                            <p:stCondLst>
                              <p:cond delay="11000"/>
                            </p:stCondLst>
                            <p:childTnLst>
                              <p:par>
                                <p:cTn id="145" presetID="42" presetClass="entr" presetSubtype="0" fill="hold" grpId="0" nodeType="after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fade">
                                      <p:cBhvr>
                                        <p:cTn id="147" dur="300"/>
                                        <p:tgtEl>
                                          <p:spTgt spid="39"/>
                                        </p:tgtEl>
                                      </p:cBhvr>
                                    </p:animEffect>
                                    <p:anim calcmode="lin" valueType="num">
                                      <p:cBhvr>
                                        <p:cTn id="148" dur="300" fill="hold"/>
                                        <p:tgtEl>
                                          <p:spTgt spid="39"/>
                                        </p:tgtEl>
                                        <p:attrNameLst>
                                          <p:attrName>ppt_x</p:attrName>
                                        </p:attrNameLst>
                                      </p:cBhvr>
                                      <p:tavLst>
                                        <p:tav tm="0">
                                          <p:val>
                                            <p:strVal val="#ppt_x"/>
                                          </p:val>
                                        </p:tav>
                                        <p:tav tm="100000">
                                          <p:val>
                                            <p:strVal val="#ppt_x"/>
                                          </p:val>
                                        </p:tav>
                                      </p:tavLst>
                                    </p:anim>
                                    <p:anim calcmode="lin" valueType="num">
                                      <p:cBhvr>
                                        <p:cTn id="149" dur="300" fill="hold"/>
                                        <p:tgtEl>
                                          <p:spTgt spid="39"/>
                                        </p:tgtEl>
                                        <p:attrNameLst>
                                          <p:attrName>ppt_y</p:attrName>
                                        </p:attrNameLst>
                                      </p:cBhvr>
                                      <p:tavLst>
                                        <p:tav tm="0">
                                          <p:val>
                                            <p:strVal val="#ppt_y+.1"/>
                                          </p:val>
                                        </p:tav>
                                        <p:tav tm="100000">
                                          <p:val>
                                            <p:strVal val="#ppt_y"/>
                                          </p:val>
                                        </p:tav>
                                      </p:tavLst>
                                    </p:anim>
                                  </p:childTnLst>
                                </p:cTn>
                              </p:par>
                            </p:childTnLst>
                          </p:cTn>
                        </p:par>
                        <p:par>
                          <p:cTn id="150" fill="hold">
                            <p:stCondLst>
                              <p:cond delay="11500"/>
                            </p:stCondLst>
                            <p:childTnLst>
                              <p:par>
                                <p:cTn id="151" presetID="42" presetClass="entr" presetSubtype="0" fill="hold" grpId="0" nodeType="after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fade">
                                      <p:cBhvr>
                                        <p:cTn id="153" dur="300"/>
                                        <p:tgtEl>
                                          <p:spTgt spid="40"/>
                                        </p:tgtEl>
                                      </p:cBhvr>
                                    </p:animEffect>
                                    <p:anim calcmode="lin" valueType="num">
                                      <p:cBhvr>
                                        <p:cTn id="154" dur="300" fill="hold"/>
                                        <p:tgtEl>
                                          <p:spTgt spid="40"/>
                                        </p:tgtEl>
                                        <p:attrNameLst>
                                          <p:attrName>ppt_x</p:attrName>
                                        </p:attrNameLst>
                                      </p:cBhvr>
                                      <p:tavLst>
                                        <p:tav tm="0">
                                          <p:val>
                                            <p:strVal val="#ppt_x"/>
                                          </p:val>
                                        </p:tav>
                                        <p:tav tm="100000">
                                          <p:val>
                                            <p:strVal val="#ppt_x"/>
                                          </p:val>
                                        </p:tav>
                                      </p:tavLst>
                                    </p:anim>
                                    <p:anim calcmode="lin" valueType="num">
                                      <p:cBhvr>
                                        <p:cTn id="155" dur="300" fill="hold"/>
                                        <p:tgtEl>
                                          <p:spTgt spid="40"/>
                                        </p:tgtEl>
                                        <p:attrNameLst>
                                          <p:attrName>ppt_y</p:attrName>
                                        </p:attrNameLst>
                                      </p:cBhvr>
                                      <p:tavLst>
                                        <p:tav tm="0">
                                          <p:val>
                                            <p:strVal val="#ppt_y+.1"/>
                                          </p:val>
                                        </p:tav>
                                        <p:tav tm="100000">
                                          <p:val>
                                            <p:strVal val="#ppt_y"/>
                                          </p:val>
                                        </p:tav>
                                      </p:tavLst>
                                    </p:anim>
                                  </p:childTnLst>
                                </p:cTn>
                              </p:par>
                            </p:childTnLst>
                          </p:cTn>
                        </p:par>
                        <p:par>
                          <p:cTn id="156" fill="hold">
                            <p:stCondLst>
                              <p:cond delay="12000"/>
                            </p:stCondLst>
                            <p:childTnLst>
                              <p:par>
                                <p:cTn id="157" presetID="42" presetClass="entr" presetSubtype="0" fill="hold" grpId="0" nodeType="afterEffect">
                                  <p:stCondLst>
                                    <p:cond delay="0"/>
                                  </p:stCondLst>
                                  <p:childTnLst>
                                    <p:set>
                                      <p:cBhvr>
                                        <p:cTn id="158" dur="1" fill="hold">
                                          <p:stCondLst>
                                            <p:cond delay="0"/>
                                          </p:stCondLst>
                                        </p:cTn>
                                        <p:tgtEl>
                                          <p:spTgt spid="29"/>
                                        </p:tgtEl>
                                        <p:attrNameLst>
                                          <p:attrName>style.visibility</p:attrName>
                                        </p:attrNameLst>
                                      </p:cBhvr>
                                      <p:to>
                                        <p:strVal val="visible"/>
                                      </p:to>
                                    </p:set>
                                    <p:animEffect transition="in" filter="fade">
                                      <p:cBhvr>
                                        <p:cTn id="159" dur="300"/>
                                        <p:tgtEl>
                                          <p:spTgt spid="29"/>
                                        </p:tgtEl>
                                      </p:cBhvr>
                                    </p:animEffect>
                                    <p:anim calcmode="lin" valueType="num">
                                      <p:cBhvr>
                                        <p:cTn id="160" dur="300" fill="hold"/>
                                        <p:tgtEl>
                                          <p:spTgt spid="29"/>
                                        </p:tgtEl>
                                        <p:attrNameLst>
                                          <p:attrName>ppt_x</p:attrName>
                                        </p:attrNameLst>
                                      </p:cBhvr>
                                      <p:tavLst>
                                        <p:tav tm="0">
                                          <p:val>
                                            <p:strVal val="#ppt_x"/>
                                          </p:val>
                                        </p:tav>
                                        <p:tav tm="100000">
                                          <p:val>
                                            <p:strVal val="#ppt_x"/>
                                          </p:val>
                                        </p:tav>
                                      </p:tavLst>
                                    </p:anim>
                                    <p:anim calcmode="lin" valueType="num">
                                      <p:cBhvr>
                                        <p:cTn id="161" dur="300" fill="hold"/>
                                        <p:tgtEl>
                                          <p:spTgt spid="29"/>
                                        </p:tgtEl>
                                        <p:attrNameLst>
                                          <p:attrName>ppt_y</p:attrName>
                                        </p:attrNameLst>
                                      </p:cBhvr>
                                      <p:tavLst>
                                        <p:tav tm="0">
                                          <p:val>
                                            <p:strVal val="#ppt_y+.1"/>
                                          </p:val>
                                        </p:tav>
                                        <p:tav tm="100000">
                                          <p:val>
                                            <p:strVal val="#ppt_y"/>
                                          </p:val>
                                        </p:tav>
                                      </p:tavLst>
                                    </p:anim>
                                  </p:childTnLst>
                                </p:cTn>
                              </p:par>
                            </p:childTnLst>
                          </p:cTn>
                        </p:par>
                        <p:par>
                          <p:cTn id="162" fill="hold">
                            <p:stCondLst>
                              <p:cond delay="12500"/>
                            </p:stCondLst>
                            <p:childTnLst>
                              <p:par>
                                <p:cTn id="163" presetID="42" presetClass="entr" presetSubtype="0" fill="hold" grpId="0" nodeType="afterEffect">
                                  <p:stCondLst>
                                    <p:cond delay="0"/>
                                  </p:stCondLst>
                                  <p:childTnLst>
                                    <p:set>
                                      <p:cBhvr>
                                        <p:cTn id="164" dur="1" fill="hold">
                                          <p:stCondLst>
                                            <p:cond delay="0"/>
                                          </p:stCondLst>
                                        </p:cTn>
                                        <p:tgtEl>
                                          <p:spTgt spid="31"/>
                                        </p:tgtEl>
                                        <p:attrNameLst>
                                          <p:attrName>style.visibility</p:attrName>
                                        </p:attrNameLst>
                                      </p:cBhvr>
                                      <p:to>
                                        <p:strVal val="visible"/>
                                      </p:to>
                                    </p:set>
                                    <p:animEffect transition="in" filter="fade">
                                      <p:cBhvr>
                                        <p:cTn id="165" dur="300"/>
                                        <p:tgtEl>
                                          <p:spTgt spid="31"/>
                                        </p:tgtEl>
                                      </p:cBhvr>
                                    </p:animEffect>
                                    <p:anim calcmode="lin" valueType="num">
                                      <p:cBhvr>
                                        <p:cTn id="166" dur="300" fill="hold"/>
                                        <p:tgtEl>
                                          <p:spTgt spid="31"/>
                                        </p:tgtEl>
                                        <p:attrNameLst>
                                          <p:attrName>ppt_x</p:attrName>
                                        </p:attrNameLst>
                                      </p:cBhvr>
                                      <p:tavLst>
                                        <p:tav tm="0">
                                          <p:val>
                                            <p:strVal val="#ppt_x"/>
                                          </p:val>
                                        </p:tav>
                                        <p:tav tm="100000">
                                          <p:val>
                                            <p:strVal val="#ppt_x"/>
                                          </p:val>
                                        </p:tav>
                                      </p:tavLst>
                                    </p:anim>
                                    <p:anim calcmode="lin" valueType="num">
                                      <p:cBhvr>
                                        <p:cTn id="167" dur="300" fill="hold"/>
                                        <p:tgtEl>
                                          <p:spTgt spid="31"/>
                                        </p:tgtEl>
                                        <p:attrNameLst>
                                          <p:attrName>ppt_y</p:attrName>
                                        </p:attrNameLst>
                                      </p:cBhvr>
                                      <p:tavLst>
                                        <p:tav tm="0">
                                          <p:val>
                                            <p:strVal val="#ppt_y+.1"/>
                                          </p:val>
                                        </p:tav>
                                        <p:tav tm="100000">
                                          <p:val>
                                            <p:strVal val="#ppt_y"/>
                                          </p:val>
                                        </p:tav>
                                      </p:tavLst>
                                    </p:anim>
                                  </p:childTnLst>
                                </p:cTn>
                              </p:par>
                            </p:childTnLst>
                          </p:cTn>
                        </p:par>
                        <p:par>
                          <p:cTn id="168" fill="hold">
                            <p:stCondLst>
                              <p:cond delay="13000"/>
                            </p:stCondLst>
                            <p:childTnLst>
                              <p:par>
                                <p:cTn id="169" presetID="42" presetClass="entr" presetSubtype="0" fill="hold" grpId="0" nodeType="afterEffect">
                                  <p:stCondLst>
                                    <p:cond delay="0"/>
                                  </p:stCondLst>
                                  <p:childTnLst>
                                    <p:set>
                                      <p:cBhvr>
                                        <p:cTn id="170" dur="1" fill="hold">
                                          <p:stCondLst>
                                            <p:cond delay="0"/>
                                          </p:stCondLst>
                                        </p:cTn>
                                        <p:tgtEl>
                                          <p:spTgt spid="32"/>
                                        </p:tgtEl>
                                        <p:attrNameLst>
                                          <p:attrName>style.visibility</p:attrName>
                                        </p:attrNameLst>
                                      </p:cBhvr>
                                      <p:to>
                                        <p:strVal val="visible"/>
                                      </p:to>
                                    </p:set>
                                    <p:animEffect transition="in" filter="fade">
                                      <p:cBhvr>
                                        <p:cTn id="171" dur="300"/>
                                        <p:tgtEl>
                                          <p:spTgt spid="32"/>
                                        </p:tgtEl>
                                      </p:cBhvr>
                                    </p:animEffect>
                                    <p:anim calcmode="lin" valueType="num">
                                      <p:cBhvr>
                                        <p:cTn id="172" dur="300" fill="hold"/>
                                        <p:tgtEl>
                                          <p:spTgt spid="32"/>
                                        </p:tgtEl>
                                        <p:attrNameLst>
                                          <p:attrName>ppt_x</p:attrName>
                                        </p:attrNameLst>
                                      </p:cBhvr>
                                      <p:tavLst>
                                        <p:tav tm="0">
                                          <p:val>
                                            <p:strVal val="#ppt_x"/>
                                          </p:val>
                                        </p:tav>
                                        <p:tav tm="100000">
                                          <p:val>
                                            <p:strVal val="#ppt_x"/>
                                          </p:val>
                                        </p:tav>
                                      </p:tavLst>
                                    </p:anim>
                                    <p:anim calcmode="lin" valueType="num">
                                      <p:cBhvr>
                                        <p:cTn id="173" dur="300" fill="hold"/>
                                        <p:tgtEl>
                                          <p:spTgt spid="32"/>
                                        </p:tgtEl>
                                        <p:attrNameLst>
                                          <p:attrName>ppt_y</p:attrName>
                                        </p:attrNameLst>
                                      </p:cBhvr>
                                      <p:tavLst>
                                        <p:tav tm="0">
                                          <p:val>
                                            <p:strVal val="#ppt_y+.1"/>
                                          </p:val>
                                        </p:tav>
                                        <p:tav tm="100000">
                                          <p:val>
                                            <p:strVal val="#ppt_y"/>
                                          </p:val>
                                        </p:tav>
                                      </p:tavLst>
                                    </p:anim>
                                  </p:childTnLst>
                                </p:cTn>
                              </p:par>
                            </p:childTnLst>
                          </p:cTn>
                        </p:par>
                        <p:par>
                          <p:cTn id="174" fill="hold">
                            <p:stCondLst>
                              <p:cond delay="13500"/>
                            </p:stCondLst>
                            <p:childTnLst>
                              <p:par>
                                <p:cTn id="175" presetID="42" presetClass="entr" presetSubtype="0" fill="hold" grpId="0" nodeType="after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fade">
                                      <p:cBhvr>
                                        <p:cTn id="177" dur="300"/>
                                        <p:tgtEl>
                                          <p:spTgt spid="41"/>
                                        </p:tgtEl>
                                      </p:cBhvr>
                                    </p:animEffect>
                                    <p:anim calcmode="lin" valueType="num">
                                      <p:cBhvr>
                                        <p:cTn id="178" dur="300" fill="hold"/>
                                        <p:tgtEl>
                                          <p:spTgt spid="41"/>
                                        </p:tgtEl>
                                        <p:attrNameLst>
                                          <p:attrName>ppt_x</p:attrName>
                                        </p:attrNameLst>
                                      </p:cBhvr>
                                      <p:tavLst>
                                        <p:tav tm="0">
                                          <p:val>
                                            <p:strVal val="#ppt_x"/>
                                          </p:val>
                                        </p:tav>
                                        <p:tav tm="100000">
                                          <p:val>
                                            <p:strVal val="#ppt_x"/>
                                          </p:val>
                                        </p:tav>
                                      </p:tavLst>
                                    </p:anim>
                                    <p:anim calcmode="lin" valueType="num">
                                      <p:cBhvr>
                                        <p:cTn id="179" dur="300" fill="hold"/>
                                        <p:tgtEl>
                                          <p:spTgt spid="41"/>
                                        </p:tgtEl>
                                        <p:attrNameLst>
                                          <p:attrName>ppt_y</p:attrName>
                                        </p:attrNameLst>
                                      </p:cBhvr>
                                      <p:tavLst>
                                        <p:tav tm="0">
                                          <p:val>
                                            <p:strVal val="#ppt_y+.1"/>
                                          </p:val>
                                        </p:tav>
                                        <p:tav tm="100000">
                                          <p:val>
                                            <p:strVal val="#ppt_y"/>
                                          </p:val>
                                        </p:tav>
                                      </p:tavLst>
                                    </p:anim>
                                  </p:childTnLst>
                                </p:cTn>
                              </p:par>
                            </p:childTnLst>
                          </p:cTn>
                        </p:par>
                        <p:par>
                          <p:cTn id="180" fill="hold">
                            <p:stCondLst>
                              <p:cond delay="14000"/>
                            </p:stCondLst>
                            <p:childTnLst>
                              <p:par>
                                <p:cTn id="181" presetID="42" presetClass="entr" presetSubtype="0" fill="hold" grpId="0" nodeType="afterEffect">
                                  <p:stCondLst>
                                    <p:cond delay="0"/>
                                  </p:stCondLst>
                                  <p:childTnLst>
                                    <p:set>
                                      <p:cBhvr>
                                        <p:cTn id="182" dur="1" fill="hold">
                                          <p:stCondLst>
                                            <p:cond delay="0"/>
                                          </p:stCondLst>
                                        </p:cTn>
                                        <p:tgtEl>
                                          <p:spTgt spid="43"/>
                                        </p:tgtEl>
                                        <p:attrNameLst>
                                          <p:attrName>style.visibility</p:attrName>
                                        </p:attrNameLst>
                                      </p:cBhvr>
                                      <p:to>
                                        <p:strVal val="visible"/>
                                      </p:to>
                                    </p:set>
                                    <p:animEffect transition="in" filter="fade">
                                      <p:cBhvr>
                                        <p:cTn id="183" dur="300"/>
                                        <p:tgtEl>
                                          <p:spTgt spid="43"/>
                                        </p:tgtEl>
                                      </p:cBhvr>
                                    </p:animEffect>
                                    <p:anim calcmode="lin" valueType="num">
                                      <p:cBhvr>
                                        <p:cTn id="184" dur="300" fill="hold"/>
                                        <p:tgtEl>
                                          <p:spTgt spid="43"/>
                                        </p:tgtEl>
                                        <p:attrNameLst>
                                          <p:attrName>ppt_x</p:attrName>
                                        </p:attrNameLst>
                                      </p:cBhvr>
                                      <p:tavLst>
                                        <p:tav tm="0">
                                          <p:val>
                                            <p:strVal val="#ppt_x"/>
                                          </p:val>
                                        </p:tav>
                                        <p:tav tm="100000">
                                          <p:val>
                                            <p:strVal val="#ppt_x"/>
                                          </p:val>
                                        </p:tav>
                                      </p:tavLst>
                                    </p:anim>
                                    <p:anim calcmode="lin" valueType="num">
                                      <p:cBhvr>
                                        <p:cTn id="185" dur="300" fill="hold"/>
                                        <p:tgtEl>
                                          <p:spTgt spid="43"/>
                                        </p:tgtEl>
                                        <p:attrNameLst>
                                          <p:attrName>ppt_y</p:attrName>
                                        </p:attrNameLst>
                                      </p:cBhvr>
                                      <p:tavLst>
                                        <p:tav tm="0">
                                          <p:val>
                                            <p:strVal val="#ppt_y+.1"/>
                                          </p:val>
                                        </p:tav>
                                        <p:tav tm="100000">
                                          <p:val>
                                            <p:strVal val="#ppt_y"/>
                                          </p:val>
                                        </p:tav>
                                      </p:tavLst>
                                    </p:anim>
                                  </p:childTnLst>
                                </p:cTn>
                              </p:par>
                            </p:childTnLst>
                          </p:cTn>
                        </p:par>
                        <p:par>
                          <p:cTn id="186" fill="hold">
                            <p:stCondLst>
                              <p:cond delay="14500"/>
                            </p:stCondLst>
                            <p:childTnLst>
                              <p:par>
                                <p:cTn id="187" presetID="42" presetClass="entr" presetSubtype="0" fill="hold" grpId="0" nodeType="afterEffect">
                                  <p:stCondLst>
                                    <p:cond delay="0"/>
                                  </p:stCondLst>
                                  <p:childTnLst>
                                    <p:set>
                                      <p:cBhvr>
                                        <p:cTn id="188" dur="1" fill="hold">
                                          <p:stCondLst>
                                            <p:cond delay="0"/>
                                          </p:stCondLst>
                                        </p:cTn>
                                        <p:tgtEl>
                                          <p:spTgt spid="44"/>
                                        </p:tgtEl>
                                        <p:attrNameLst>
                                          <p:attrName>style.visibility</p:attrName>
                                        </p:attrNameLst>
                                      </p:cBhvr>
                                      <p:to>
                                        <p:strVal val="visible"/>
                                      </p:to>
                                    </p:set>
                                    <p:animEffect transition="in" filter="fade">
                                      <p:cBhvr>
                                        <p:cTn id="189" dur="300"/>
                                        <p:tgtEl>
                                          <p:spTgt spid="44"/>
                                        </p:tgtEl>
                                      </p:cBhvr>
                                    </p:animEffect>
                                    <p:anim calcmode="lin" valueType="num">
                                      <p:cBhvr>
                                        <p:cTn id="190" dur="300" fill="hold"/>
                                        <p:tgtEl>
                                          <p:spTgt spid="44"/>
                                        </p:tgtEl>
                                        <p:attrNameLst>
                                          <p:attrName>ppt_x</p:attrName>
                                        </p:attrNameLst>
                                      </p:cBhvr>
                                      <p:tavLst>
                                        <p:tav tm="0">
                                          <p:val>
                                            <p:strVal val="#ppt_x"/>
                                          </p:val>
                                        </p:tav>
                                        <p:tav tm="100000">
                                          <p:val>
                                            <p:strVal val="#ppt_x"/>
                                          </p:val>
                                        </p:tav>
                                      </p:tavLst>
                                    </p:anim>
                                    <p:anim calcmode="lin" valueType="num">
                                      <p:cBhvr>
                                        <p:cTn id="191" dur="3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3" grpId="0" animBg="1"/>
      <p:bldP spid="5" grpId="0" animBg="1"/>
      <p:bldP spid="2" grpId="0" animBg="1"/>
      <p:bldP spid="26" grpId="0"/>
      <p:bldP spid="25" grpId="0"/>
      <p:bldP spid="27" grpId="0"/>
      <p:bldP spid="29" grpId="0"/>
      <p:bldP spid="31" grpId="0"/>
      <p:bldP spid="32" grpId="0"/>
      <p:bldP spid="33" grpId="0"/>
      <p:bldP spid="35" grpId="0"/>
      <p:bldP spid="36" grpId="0"/>
      <p:bldP spid="37" grpId="0"/>
      <p:bldP spid="39" grpId="0"/>
      <p:bldP spid="40" grpId="0"/>
      <p:bldP spid="41" grpId="0"/>
      <p:bldP spid="43" grpId="0"/>
      <p:bldP spid="44" grpId="0"/>
      <p:bldP spid="19" grpId="0" animBg="1"/>
      <p:bldP spid="20" grpId="0" animBg="1"/>
      <p:bldP spid="21" grpId="0" animBg="1"/>
      <p:bldP spid="23" grpId="0" animBg="1"/>
      <p:bldP spid="22" grpId="0" animBg="1"/>
      <p:bldP spid="5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矩形 199"/>
          <p:cNvSpPr/>
          <p:nvPr/>
        </p:nvSpPr>
        <p:spPr>
          <a:xfrm>
            <a:off x="2867105" y="2770727"/>
            <a:ext cx="1072730" cy="461665"/>
          </a:xfrm>
          <a:prstGeom prst="rect">
            <a:avLst/>
          </a:prstGeom>
        </p:spPr>
        <p:txBody>
          <a:bodyPr wrap="none">
            <a:spAutoFit/>
          </a:bodyPr>
          <a:lstStyle/>
          <a:p>
            <a:r>
              <a:rPr lang="en-US" altLang="zh-CN" sz="2400" dirty="0">
                <a:solidFill>
                  <a:schemeClr val="accent1"/>
                </a:solidFill>
                <a:ea typeface="MEllan HK Xbold" panose="00000800000000000000" pitchFamily="2" charset="-120"/>
                <a:sym typeface="+mn-lt"/>
              </a:rPr>
              <a:t>OPTION</a:t>
            </a:r>
            <a:endParaRPr lang="zh-CN" altLang="en-US" sz="2400" dirty="0">
              <a:solidFill>
                <a:schemeClr val="accent1"/>
              </a:solidFill>
              <a:ea typeface="MEllan HK Xbold" panose="00000800000000000000" pitchFamily="2" charset="-120"/>
              <a:sym typeface="+mn-lt"/>
            </a:endParaRPr>
          </a:p>
        </p:txBody>
      </p:sp>
      <p:sp>
        <p:nvSpPr>
          <p:cNvPr id="201" name="文本框 200"/>
          <p:cNvSpPr txBox="1"/>
          <p:nvPr/>
        </p:nvSpPr>
        <p:spPr>
          <a:xfrm flipH="1">
            <a:off x="1982248" y="3126710"/>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02" name="矩形 201"/>
          <p:cNvSpPr/>
          <p:nvPr/>
        </p:nvSpPr>
        <p:spPr>
          <a:xfrm>
            <a:off x="3436687" y="1343553"/>
            <a:ext cx="1072730" cy="461665"/>
          </a:xfrm>
          <a:prstGeom prst="rect">
            <a:avLst/>
          </a:prstGeom>
        </p:spPr>
        <p:txBody>
          <a:bodyPr wrap="none">
            <a:spAutoFit/>
          </a:bodyPr>
          <a:lstStyle/>
          <a:p>
            <a:r>
              <a:rPr lang="en-US" altLang="zh-CN" sz="2400" dirty="0">
                <a:solidFill>
                  <a:schemeClr val="accent2"/>
                </a:solidFill>
                <a:ea typeface="MEllan HK Xbold" panose="00000800000000000000" pitchFamily="2" charset="-120"/>
                <a:sym typeface="+mn-lt"/>
              </a:rPr>
              <a:t>OPTION</a:t>
            </a:r>
            <a:endParaRPr lang="zh-CN" altLang="en-US" sz="2400" dirty="0">
              <a:solidFill>
                <a:schemeClr val="accent2"/>
              </a:solidFill>
              <a:ea typeface="MEllan HK Xbold" panose="00000800000000000000" pitchFamily="2" charset="-120"/>
              <a:sym typeface="+mn-lt"/>
            </a:endParaRPr>
          </a:p>
        </p:txBody>
      </p:sp>
      <p:sp>
        <p:nvSpPr>
          <p:cNvPr id="203" name="文本框 202"/>
          <p:cNvSpPr txBox="1"/>
          <p:nvPr/>
        </p:nvSpPr>
        <p:spPr>
          <a:xfrm flipH="1">
            <a:off x="2529388" y="1699536"/>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04" name="矩形 203"/>
          <p:cNvSpPr/>
          <p:nvPr/>
        </p:nvSpPr>
        <p:spPr>
          <a:xfrm>
            <a:off x="7703858" y="1343553"/>
            <a:ext cx="1072730" cy="461665"/>
          </a:xfrm>
          <a:prstGeom prst="rect">
            <a:avLst/>
          </a:prstGeom>
        </p:spPr>
        <p:txBody>
          <a:bodyPr wrap="none">
            <a:spAutoFit/>
          </a:bodyPr>
          <a:lstStyle/>
          <a:p>
            <a:r>
              <a:rPr lang="en-US" altLang="zh-CN" sz="2400" dirty="0">
                <a:solidFill>
                  <a:schemeClr val="accent3"/>
                </a:solidFill>
                <a:ea typeface="MEllan HK Xbold" panose="00000800000000000000" pitchFamily="2" charset="-120"/>
                <a:sym typeface="+mn-lt"/>
              </a:rPr>
              <a:t>OPTION</a:t>
            </a:r>
            <a:endParaRPr lang="zh-CN" altLang="en-US" sz="2400" dirty="0">
              <a:solidFill>
                <a:schemeClr val="accent3"/>
              </a:solidFill>
              <a:ea typeface="MEllan HK Xbold" panose="00000800000000000000" pitchFamily="2" charset="-120"/>
              <a:sym typeface="+mn-lt"/>
            </a:endParaRPr>
          </a:p>
        </p:txBody>
      </p:sp>
      <p:sp>
        <p:nvSpPr>
          <p:cNvPr id="205" name="文本框 204"/>
          <p:cNvSpPr txBox="1"/>
          <p:nvPr/>
        </p:nvSpPr>
        <p:spPr>
          <a:xfrm flipH="1">
            <a:off x="7703858" y="1699536"/>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06" name="矩形 205"/>
          <p:cNvSpPr/>
          <p:nvPr/>
        </p:nvSpPr>
        <p:spPr>
          <a:xfrm>
            <a:off x="7703858" y="4223793"/>
            <a:ext cx="1072730" cy="461665"/>
          </a:xfrm>
          <a:prstGeom prst="rect">
            <a:avLst/>
          </a:prstGeom>
        </p:spPr>
        <p:txBody>
          <a:bodyPr wrap="none">
            <a:spAutoFit/>
          </a:bodyPr>
          <a:lstStyle/>
          <a:p>
            <a:r>
              <a:rPr lang="en-US" altLang="zh-CN" sz="2400" dirty="0">
                <a:solidFill>
                  <a:schemeClr val="accent4"/>
                </a:solidFill>
                <a:ea typeface="MEllan HK Xbold" panose="00000800000000000000" pitchFamily="2" charset="-120"/>
                <a:sym typeface="+mn-lt"/>
              </a:rPr>
              <a:t>OPTION</a:t>
            </a:r>
            <a:endParaRPr lang="zh-CN" altLang="en-US" sz="2400" dirty="0">
              <a:solidFill>
                <a:schemeClr val="accent4"/>
              </a:solidFill>
              <a:ea typeface="MEllan HK Xbold" panose="00000800000000000000" pitchFamily="2" charset="-120"/>
              <a:sym typeface="+mn-lt"/>
            </a:endParaRPr>
          </a:p>
        </p:txBody>
      </p:sp>
      <p:sp>
        <p:nvSpPr>
          <p:cNvPr id="207" name="文本框 206"/>
          <p:cNvSpPr txBox="1"/>
          <p:nvPr/>
        </p:nvSpPr>
        <p:spPr>
          <a:xfrm flipH="1">
            <a:off x="7703858" y="4579776"/>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08" name="矩形 207"/>
          <p:cNvSpPr/>
          <p:nvPr/>
        </p:nvSpPr>
        <p:spPr>
          <a:xfrm>
            <a:off x="3907062" y="4485052"/>
            <a:ext cx="1072730" cy="461665"/>
          </a:xfrm>
          <a:prstGeom prst="rect">
            <a:avLst/>
          </a:prstGeom>
        </p:spPr>
        <p:txBody>
          <a:bodyPr wrap="none">
            <a:spAutoFit/>
          </a:bodyPr>
          <a:lstStyle/>
          <a:p>
            <a:r>
              <a:rPr lang="en-US" altLang="zh-CN" sz="2400" dirty="0">
                <a:solidFill>
                  <a:schemeClr val="accent5"/>
                </a:solidFill>
                <a:ea typeface="MEllan HK Xbold" panose="00000800000000000000" pitchFamily="2" charset="-120"/>
                <a:sym typeface="+mn-lt"/>
              </a:rPr>
              <a:t>OPTION</a:t>
            </a:r>
            <a:endParaRPr lang="zh-CN" altLang="en-US" sz="2400" dirty="0">
              <a:solidFill>
                <a:schemeClr val="accent5"/>
              </a:solidFill>
              <a:ea typeface="MEllan HK Xbold" panose="00000800000000000000" pitchFamily="2" charset="-120"/>
              <a:sym typeface="+mn-lt"/>
            </a:endParaRPr>
          </a:p>
        </p:txBody>
      </p:sp>
      <p:sp>
        <p:nvSpPr>
          <p:cNvPr id="209" name="文本框 208"/>
          <p:cNvSpPr txBox="1"/>
          <p:nvPr/>
        </p:nvSpPr>
        <p:spPr>
          <a:xfrm flipH="1">
            <a:off x="3022205" y="4841035"/>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57" name="Freeform 30"/>
          <p:cNvSpPr/>
          <p:nvPr/>
        </p:nvSpPr>
        <p:spPr bwMode="auto">
          <a:xfrm>
            <a:off x="4872086" y="1871119"/>
            <a:ext cx="998898" cy="719098"/>
          </a:xfrm>
          <a:custGeom>
            <a:avLst/>
            <a:gdLst>
              <a:gd name="T0" fmla="*/ 0 w 1096"/>
              <a:gd name="T1" fmla="*/ 789 h 789"/>
              <a:gd name="T2" fmla="*/ 258 w 1096"/>
              <a:gd name="T3" fmla="*/ 0 h 789"/>
              <a:gd name="T4" fmla="*/ 1096 w 1096"/>
              <a:gd name="T5" fmla="*/ 0 h 789"/>
              <a:gd name="T6" fmla="*/ 760 w 1096"/>
              <a:gd name="T7" fmla="*/ 670 h 789"/>
              <a:gd name="T8" fmla="*/ 0 w 1096"/>
              <a:gd name="T9" fmla="*/ 789 h 789"/>
            </a:gdLst>
            <a:ahLst/>
            <a:cxnLst>
              <a:cxn ang="0">
                <a:pos x="T0" y="T1"/>
              </a:cxn>
              <a:cxn ang="0">
                <a:pos x="T2" y="T3"/>
              </a:cxn>
              <a:cxn ang="0">
                <a:pos x="T4" y="T5"/>
              </a:cxn>
              <a:cxn ang="0">
                <a:pos x="T6" y="T7"/>
              </a:cxn>
              <a:cxn ang="0">
                <a:pos x="T8" y="T9"/>
              </a:cxn>
            </a:cxnLst>
            <a:rect l="0" t="0" r="r" b="b"/>
            <a:pathLst>
              <a:path w="1096" h="789">
                <a:moveTo>
                  <a:pt x="0" y="789"/>
                </a:moveTo>
                <a:lnTo>
                  <a:pt x="258" y="0"/>
                </a:lnTo>
                <a:lnTo>
                  <a:pt x="1096" y="0"/>
                </a:lnTo>
                <a:lnTo>
                  <a:pt x="760" y="670"/>
                </a:lnTo>
                <a:lnTo>
                  <a:pt x="0" y="789"/>
                </a:lnTo>
                <a:close/>
              </a:path>
            </a:pathLst>
          </a:custGeom>
          <a:gradFill flip="none" rotWithShape="1">
            <a:gsLst>
              <a:gs pos="51000">
                <a:schemeClr val="accent2"/>
              </a:gs>
              <a:gs pos="0">
                <a:schemeClr val="accent2">
                  <a:lumMod val="75000"/>
                  <a:lumOff val="25000"/>
                </a:schemeClr>
              </a:gs>
            </a:gsLst>
            <a:path path="circle">
              <a:fillToRect r="100000" b="100000"/>
            </a:path>
            <a:tileRect l="-100000" t="-100000"/>
          </a:gradFill>
          <a:ln>
            <a:noFill/>
          </a:ln>
          <a:effectLst>
            <a:outerShdw blurRad="254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58" name="Freeform 31"/>
          <p:cNvSpPr/>
          <p:nvPr/>
        </p:nvSpPr>
        <p:spPr bwMode="auto">
          <a:xfrm>
            <a:off x="6286770" y="1878065"/>
            <a:ext cx="992518" cy="714540"/>
          </a:xfrm>
          <a:custGeom>
            <a:avLst/>
            <a:gdLst>
              <a:gd name="T0" fmla="*/ 1089 w 1089"/>
              <a:gd name="T1" fmla="*/ 784 h 784"/>
              <a:gd name="T2" fmla="*/ 828 w 1089"/>
              <a:gd name="T3" fmla="*/ 0 h 784"/>
              <a:gd name="T4" fmla="*/ 0 w 1089"/>
              <a:gd name="T5" fmla="*/ 0 h 784"/>
              <a:gd name="T6" fmla="*/ 338 w 1089"/>
              <a:gd name="T7" fmla="*/ 670 h 784"/>
              <a:gd name="T8" fmla="*/ 1089 w 1089"/>
              <a:gd name="T9" fmla="*/ 784 h 784"/>
            </a:gdLst>
            <a:ahLst/>
            <a:cxnLst>
              <a:cxn ang="0">
                <a:pos x="T0" y="T1"/>
              </a:cxn>
              <a:cxn ang="0">
                <a:pos x="T2" y="T3"/>
              </a:cxn>
              <a:cxn ang="0">
                <a:pos x="T4" y="T5"/>
              </a:cxn>
              <a:cxn ang="0">
                <a:pos x="T6" y="T7"/>
              </a:cxn>
              <a:cxn ang="0">
                <a:pos x="T8" y="T9"/>
              </a:cxn>
            </a:cxnLst>
            <a:rect l="0" t="0" r="r" b="b"/>
            <a:pathLst>
              <a:path w="1089" h="784">
                <a:moveTo>
                  <a:pt x="1089" y="784"/>
                </a:moveTo>
                <a:lnTo>
                  <a:pt x="828" y="0"/>
                </a:lnTo>
                <a:lnTo>
                  <a:pt x="0" y="0"/>
                </a:lnTo>
                <a:lnTo>
                  <a:pt x="338" y="670"/>
                </a:lnTo>
                <a:lnTo>
                  <a:pt x="1089" y="784"/>
                </a:lnTo>
                <a:close/>
              </a:path>
            </a:pathLst>
          </a:custGeom>
          <a:gradFill flip="none" rotWithShape="1">
            <a:gsLst>
              <a:gs pos="51000">
                <a:schemeClr val="accent3"/>
              </a:gs>
              <a:gs pos="0">
                <a:schemeClr val="accent3">
                  <a:lumMod val="75000"/>
                  <a:lumOff val="25000"/>
                </a:schemeClr>
              </a:gs>
            </a:gsLst>
            <a:path path="circle">
              <a:fillToRect r="100000" b="100000"/>
            </a:path>
            <a:tileRect l="-100000" t="-100000"/>
          </a:gradFill>
          <a:ln>
            <a:noFill/>
          </a:ln>
          <a:effectLst>
            <a:outerShdw blurRad="254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59" name="Freeform 32"/>
          <p:cNvSpPr/>
          <p:nvPr/>
        </p:nvSpPr>
        <p:spPr bwMode="auto">
          <a:xfrm>
            <a:off x="6923486" y="2990283"/>
            <a:ext cx="720920" cy="1177533"/>
          </a:xfrm>
          <a:custGeom>
            <a:avLst/>
            <a:gdLst>
              <a:gd name="T0" fmla="*/ 121 w 791"/>
              <a:gd name="T1" fmla="*/ 1292 h 1292"/>
              <a:gd name="T2" fmla="*/ 791 w 791"/>
              <a:gd name="T3" fmla="*/ 802 h 1292"/>
              <a:gd name="T4" fmla="*/ 535 w 791"/>
              <a:gd name="T5" fmla="*/ 0 h 1292"/>
              <a:gd name="T6" fmla="*/ 0 w 791"/>
              <a:gd name="T7" fmla="*/ 532 h 1292"/>
              <a:gd name="T8" fmla="*/ 121 w 791"/>
              <a:gd name="T9" fmla="*/ 1292 h 1292"/>
            </a:gdLst>
            <a:ahLst/>
            <a:cxnLst>
              <a:cxn ang="0">
                <a:pos x="T0" y="T1"/>
              </a:cxn>
              <a:cxn ang="0">
                <a:pos x="T2" y="T3"/>
              </a:cxn>
              <a:cxn ang="0">
                <a:pos x="T4" y="T5"/>
              </a:cxn>
              <a:cxn ang="0">
                <a:pos x="T6" y="T7"/>
              </a:cxn>
              <a:cxn ang="0">
                <a:pos x="T8" y="T9"/>
              </a:cxn>
            </a:cxnLst>
            <a:rect l="0" t="0" r="r" b="b"/>
            <a:pathLst>
              <a:path w="791" h="1292">
                <a:moveTo>
                  <a:pt x="121" y="1292"/>
                </a:moveTo>
                <a:lnTo>
                  <a:pt x="791" y="802"/>
                </a:lnTo>
                <a:lnTo>
                  <a:pt x="535" y="0"/>
                </a:lnTo>
                <a:lnTo>
                  <a:pt x="0" y="532"/>
                </a:lnTo>
                <a:lnTo>
                  <a:pt x="121" y="1292"/>
                </a:lnTo>
                <a:close/>
              </a:path>
            </a:pathLst>
          </a:custGeom>
          <a:gradFill flip="none" rotWithShape="1">
            <a:gsLst>
              <a:gs pos="50000">
                <a:schemeClr val="accent4"/>
              </a:gs>
              <a:gs pos="0">
                <a:schemeClr val="accent4">
                  <a:lumMod val="75000"/>
                  <a:lumOff val="25000"/>
                </a:schemeClr>
              </a:gs>
            </a:gsLst>
            <a:path path="circle">
              <a:fillToRect r="100000" b="100000"/>
            </a:path>
            <a:tileRect l="-100000" t="-100000"/>
          </a:gra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60" name="Freeform 33"/>
          <p:cNvSpPr/>
          <p:nvPr/>
        </p:nvSpPr>
        <p:spPr bwMode="auto">
          <a:xfrm>
            <a:off x="5444830" y="4064118"/>
            <a:ext cx="1266851" cy="774693"/>
          </a:xfrm>
          <a:custGeom>
            <a:avLst/>
            <a:gdLst>
              <a:gd name="T0" fmla="*/ 0 w 1390"/>
              <a:gd name="T1" fmla="*/ 353 h 850"/>
              <a:gd name="T2" fmla="*/ 696 w 1390"/>
              <a:gd name="T3" fmla="*/ 850 h 850"/>
              <a:gd name="T4" fmla="*/ 1390 w 1390"/>
              <a:gd name="T5" fmla="*/ 348 h 850"/>
              <a:gd name="T6" fmla="*/ 698 w 1390"/>
              <a:gd name="T7" fmla="*/ 0 h 850"/>
              <a:gd name="T8" fmla="*/ 0 w 1390"/>
              <a:gd name="T9" fmla="*/ 353 h 850"/>
            </a:gdLst>
            <a:ahLst/>
            <a:cxnLst>
              <a:cxn ang="0">
                <a:pos x="T0" y="T1"/>
              </a:cxn>
              <a:cxn ang="0">
                <a:pos x="T2" y="T3"/>
              </a:cxn>
              <a:cxn ang="0">
                <a:pos x="T4" y="T5"/>
              </a:cxn>
              <a:cxn ang="0">
                <a:pos x="T6" y="T7"/>
              </a:cxn>
              <a:cxn ang="0">
                <a:pos x="T8" y="T9"/>
              </a:cxn>
            </a:cxnLst>
            <a:rect l="0" t="0" r="r" b="b"/>
            <a:pathLst>
              <a:path w="1390" h="850">
                <a:moveTo>
                  <a:pt x="0" y="353"/>
                </a:moveTo>
                <a:lnTo>
                  <a:pt x="696" y="850"/>
                </a:lnTo>
                <a:lnTo>
                  <a:pt x="1390" y="348"/>
                </a:lnTo>
                <a:lnTo>
                  <a:pt x="698" y="0"/>
                </a:lnTo>
                <a:lnTo>
                  <a:pt x="0" y="353"/>
                </a:lnTo>
                <a:close/>
              </a:path>
            </a:pathLst>
          </a:custGeom>
          <a:gradFill flip="none" rotWithShape="1">
            <a:gsLst>
              <a:gs pos="50000">
                <a:schemeClr val="accent5"/>
              </a:gs>
              <a:gs pos="0">
                <a:schemeClr val="accent5">
                  <a:lumMod val="60000"/>
                  <a:lumOff val="40000"/>
                </a:schemeClr>
              </a:gs>
            </a:gsLst>
            <a:path path="circle">
              <a:fillToRect r="100000" b="100000"/>
            </a:path>
            <a:tileRect l="-100000" t="-100000"/>
          </a:gradFill>
          <a:ln>
            <a:noFill/>
          </a:ln>
          <a:effectLst>
            <a:outerShdw blurRad="254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61" name="Freeform 34"/>
          <p:cNvSpPr/>
          <p:nvPr/>
        </p:nvSpPr>
        <p:spPr bwMode="auto">
          <a:xfrm>
            <a:off x="4511733" y="2978298"/>
            <a:ext cx="729123" cy="1195762"/>
          </a:xfrm>
          <a:custGeom>
            <a:avLst/>
            <a:gdLst>
              <a:gd name="T0" fmla="*/ 677 w 800"/>
              <a:gd name="T1" fmla="*/ 1312 h 1312"/>
              <a:gd name="T2" fmla="*/ 0 w 800"/>
              <a:gd name="T3" fmla="*/ 812 h 1312"/>
              <a:gd name="T4" fmla="*/ 263 w 800"/>
              <a:gd name="T5" fmla="*/ 0 h 1312"/>
              <a:gd name="T6" fmla="*/ 800 w 800"/>
              <a:gd name="T7" fmla="*/ 542 h 1312"/>
              <a:gd name="T8" fmla="*/ 677 w 800"/>
              <a:gd name="T9" fmla="*/ 1312 h 1312"/>
            </a:gdLst>
            <a:ahLst/>
            <a:cxnLst>
              <a:cxn ang="0">
                <a:pos x="T0" y="T1"/>
              </a:cxn>
              <a:cxn ang="0">
                <a:pos x="T2" y="T3"/>
              </a:cxn>
              <a:cxn ang="0">
                <a:pos x="T4" y="T5"/>
              </a:cxn>
              <a:cxn ang="0">
                <a:pos x="T6" y="T7"/>
              </a:cxn>
              <a:cxn ang="0">
                <a:pos x="T8" y="T9"/>
              </a:cxn>
            </a:cxnLst>
            <a:rect l="0" t="0" r="r" b="b"/>
            <a:pathLst>
              <a:path w="800" h="1312">
                <a:moveTo>
                  <a:pt x="677" y="1312"/>
                </a:moveTo>
                <a:lnTo>
                  <a:pt x="0" y="812"/>
                </a:lnTo>
                <a:lnTo>
                  <a:pt x="263" y="0"/>
                </a:lnTo>
                <a:lnTo>
                  <a:pt x="800" y="542"/>
                </a:lnTo>
                <a:lnTo>
                  <a:pt x="677" y="1312"/>
                </a:lnTo>
                <a:close/>
              </a:path>
            </a:pathLst>
          </a:custGeom>
          <a:gradFill flip="none" rotWithShape="1">
            <a:gsLst>
              <a:gs pos="50000">
                <a:schemeClr val="accent1"/>
              </a:gs>
              <a:gs pos="0">
                <a:schemeClr val="accent1">
                  <a:lumMod val="75000"/>
                  <a:lumOff val="25000"/>
                </a:schemeClr>
              </a:gs>
            </a:gsLst>
            <a:path path="circle">
              <a:fillToRect r="100000" b="100000"/>
            </a:path>
            <a:tileRect l="-100000" t="-100000"/>
          </a:gra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72" name="AutoShape 44"/>
          <p:cNvSpPr>
            <a:spLocks noChangeAspect="1" noChangeArrowheads="1" noTextEdit="1"/>
          </p:cNvSpPr>
          <p:nvPr/>
        </p:nvSpPr>
        <p:spPr bwMode="auto">
          <a:xfrm>
            <a:off x="5394345" y="2388080"/>
            <a:ext cx="1556676" cy="147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sym typeface="+mn-lt"/>
            </a:endParaRPr>
          </a:p>
        </p:txBody>
      </p:sp>
      <p:grpSp>
        <p:nvGrpSpPr>
          <p:cNvPr id="9" name="组合 8"/>
          <p:cNvGrpSpPr/>
          <p:nvPr/>
        </p:nvGrpSpPr>
        <p:grpSpPr>
          <a:xfrm>
            <a:off x="4124610" y="2673115"/>
            <a:ext cx="1147211" cy="1868290"/>
            <a:chOff x="3946805" y="3112165"/>
            <a:chExt cx="1267149" cy="2063616"/>
          </a:xfrm>
          <a:effectLst>
            <a:outerShdw blurRad="25400" dist="12700" dir="5400000" algn="t" rotWithShape="0">
              <a:prstClr val="black">
                <a:alpha val="40000"/>
              </a:prstClr>
            </a:outerShdw>
          </a:effectLst>
        </p:grpSpPr>
        <p:sp>
          <p:nvSpPr>
            <p:cNvPr id="17" name="Freeform 5"/>
            <p:cNvSpPr/>
            <p:nvPr/>
          </p:nvSpPr>
          <p:spPr bwMode="auto">
            <a:xfrm>
              <a:off x="3946805" y="3112165"/>
              <a:ext cx="739916" cy="1286549"/>
            </a:xfrm>
            <a:custGeom>
              <a:avLst/>
              <a:gdLst>
                <a:gd name="T0" fmla="*/ 0 w 735"/>
                <a:gd name="T1" fmla="*/ 1278 h 1278"/>
                <a:gd name="T2" fmla="*/ 393 w 735"/>
                <a:gd name="T3" fmla="*/ 1150 h 1278"/>
                <a:gd name="T4" fmla="*/ 735 w 735"/>
                <a:gd name="T5" fmla="*/ 102 h 1278"/>
                <a:gd name="T6" fmla="*/ 417 w 735"/>
                <a:gd name="T7" fmla="*/ 0 h 1278"/>
                <a:gd name="T8" fmla="*/ 0 w 735"/>
                <a:gd name="T9" fmla="*/ 1278 h 1278"/>
              </a:gdLst>
              <a:ahLst/>
              <a:cxnLst>
                <a:cxn ang="0">
                  <a:pos x="T0" y="T1"/>
                </a:cxn>
                <a:cxn ang="0">
                  <a:pos x="T2" y="T3"/>
                </a:cxn>
                <a:cxn ang="0">
                  <a:pos x="T4" y="T5"/>
                </a:cxn>
                <a:cxn ang="0">
                  <a:pos x="T6" y="T7"/>
                </a:cxn>
                <a:cxn ang="0">
                  <a:pos x="T8" y="T9"/>
                </a:cxn>
              </a:cxnLst>
              <a:rect l="0" t="0" r="r" b="b"/>
              <a:pathLst>
                <a:path w="735" h="1278">
                  <a:moveTo>
                    <a:pt x="0" y="1278"/>
                  </a:moveTo>
                  <a:lnTo>
                    <a:pt x="393" y="1150"/>
                  </a:lnTo>
                  <a:lnTo>
                    <a:pt x="735" y="102"/>
                  </a:lnTo>
                  <a:lnTo>
                    <a:pt x="417" y="0"/>
                  </a:lnTo>
                  <a:lnTo>
                    <a:pt x="0" y="1278"/>
                  </a:lnTo>
                  <a:close/>
                </a:path>
              </a:pathLst>
            </a:cu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47" name="Freeform 21"/>
            <p:cNvSpPr/>
            <p:nvPr/>
          </p:nvSpPr>
          <p:spPr bwMode="auto">
            <a:xfrm>
              <a:off x="3949554" y="4270768"/>
              <a:ext cx="1264400" cy="905013"/>
            </a:xfrm>
            <a:custGeom>
              <a:avLst/>
              <a:gdLst>
                <a:gd name="T0" fmla="*/ 388 w 1256"/>
                <a:gd name="T1" fmla="*/ 0 h 899"/>
                <a:gd name="T2" fmla="*/ 0 w 1256"/>
                <a:gd name="T3" fmla="*/ 128 h 899"/>
                <a:gd name="T4" fmla="*/ 1062 w 1256"/>
                <a:gd name="T5" fmla="*/ 899 h 899"/>
                <a:gd name="T6" fmla="*/ 1256 w 1256"/>
                <a:gd name="T7" fmla="*/ 632 h 899"/>
                <a:gd name="T8" fmla="*/ 388 w 1256"/>
                <a:gd name="T9" fmla="*/ 0 h 899"/>
              </a:gdLst>
              <a:ahLst/>
              <a:cxnLst>
                <a:cxn ang="0">
                  <a:pos x="T0" y="T1"/>
                </a:cxn>
                <a:cxn ang="0">
                  <a:pos x="T2" y="T3"/>
                </a:cxn>
                <a:cxn ang="0">
                  <a:pos x="T4" y="T5"/>
                </a:cxn>
                <a:cxn ang="0">
                  <a:pos x="T6" y="T7"/>
                </a:cxn>
                <a:cxn ang="0">
                  <a:pos x="T8" y="T9"/>
                </a:cxn>
              </a:cxnLst>
              <a:rect l="0" t="0" r="r" b="b"/>
              <a:pathLst>
                <a:path w="1256" h="899">
                  <a:moveTo>
                    <a:pt x="388" y="0"/>
                  </a:moveTo>
                  <a:lnTo>
                    <a:pt x="0" y="128"/>
                  </a:lnTo>
                  <a:lnTo>
                    <a:pt x="1062" y="899"/>
                  </a:lnTo>
                  <a:lnTo>
                    <a:pt x="1256" y="632"/>
                  </a:lnTo>
                  <a:lnTo>
                    <a:pt x="388" y="0"/>
                  </a:lnTo>
                  <a:close/>
                </a:path>
              </a:pathLst>
            </a:cu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47" name="Freeform 5"/>
            <p:cNvSpPr/>
            <p:nvPr/>
          </p:nvSpPr>
          <p:spPr bwMode="auto">
            <a:xfrm>
              <a:off x="3946805" y="3112165"/>
              <a:ext cx="739916" cy="1286549"/>
            </a:xfrm>
            <a:custGeom>
              <a:avLst/>
              <a:gdLst>
                <a:gd name="T0" fmla="*/ 0 w 735"/>
                <a:gd name="T1" fmla="*/ 1278 h 1278"/>
                <a:gd name="T2" fmla="*/ 393 w 735"/>
                <a:gd name="T3" fmla="*/ 1150 h 1278"/>
                <a:gd name="T4" fmla="*/ 735 w 735"/>
                <a:gd name="T5" fmla="*/ 102 h 1278"/>
                <a:gd name="T6" fmla="*/ 417 w 735"/>
                <a:gd name="T7" fmla="*/ 0 h 1278"/>
                <a:gd name="T8" fmla="*/ 0 w 735"/>
                <a:gd name="T9" fmla="*/ 1278 h 1278"/>
              </a:gdLst>
              <a:ahLst/>
              <a:cxnLst>
                <a:cxn ang="0">
                  <a:pos x="T0" y="T1"/>
                </a:cxn>
                <a:cxn ang="0">
                  <a:pos x="T2" y="T3"/>
                </a:cxn>
                <a:cxn ang="0">
                  <a:pos x="T4" y="T5"/>
                </a:cxn>
                <a:cxn ang="0">
                  <a:pos x="T6" y="T7"/>
                </a:cxn>
                <a:cxn ang="0">
                  <a:pos x="T8" y="T9"/>
                </a:cxn>
              </a:cxnLst>
              <a:rect l="0" t="0" r="r" b="b"/>
              <a:pathLst>
                <a:path w="735" h="1278">
                  <a:moveTo>
                    <a:pt x="0" y="1278"/>
                  </a:moveTo>
                  <a:lnTo>
                    <a:pt x="393" y="1150"/>
                  </a:lnTo>
                  <a:lnTo>
                    <a:pt x="735" y="102"/>
                  </a:lnTo>
                  <a:lnTo>
                    <a:pt x="417" y="0"/>
                  </a:lnTo>
                  <a:lnTo>
                    <a:pt x="0" y="1278"/>
                  </a:lnTo>
                  <a:close/>
                </a:path>
              </a:pathLst>
            </a:cu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49" name="Freeform 21"/>
            <p:cNvSpPr/>
            <p:nvPr/>
          </p:nvSpPr>
          <p:spPr bwMode="auto">
            <a:xfrm>
              <a:off x="3949554" y="4270768"/>
              <a:ext cx="1264400" cy="905013"/>
            </a:xfrm>
            <a:custGeom>
              <a:avLst/>
              <a:gdLst>
                <a:gd name="T0" fmla="*/ 388 w 1256"/>
                <a:gd name="T1" fmla="*/ 0 h 899"/>
                <a:gd name="T2" fmla="*/ 0 w 1256"/>
                <a:gd name="T3" fmla="*/ 128 h 899"/>
                <a:gd name="T4" fmla="*/ 1062 w 1256"/>
                <a:gd name="T5" fmla="*/ 899 h 899"/>
                <a:gd name="T6" fmla="*/ 1256 w 1256"/>
                <a:gd name="T7" fmla="*/ 632 h 899"/>
                <a:gd name="T8" fmla="*/ 388 w 1256"/>
                <a:gd name="T9" fmla="*/ 0 h 899"/>
              </a:gdLst>
              <a:ahLst/>
              <a:cxnLst>
                <a:cxn ang="0">
                  <a:pos x="T0" y="T1"/>
                </a:cxn>
                <a:cxn ang="0">
                  <a:pos x="T2" y="T3"/>
                </a:cxn>
                <a:cxn ang="0">
                  <a:pos x="T4" y="T5"/>
                </a:cxn>
                <a:cxn ang="0">
                  <a:pos x="T6" y="T7"/>
                </a:cxn>
                <a:cxn ang="0">
                  <a:pos x="T8" y="T9"/>
                </a:cxn>
              </a:cxnLst>
              <a:rect l="0" t="0" r="r" b="b"/>
              <a:pathLst>
                <a:path w="1256" h="899">
                  <a:moveTo>
                    <a:pt x="388" y="0"/>
                  </a:moveTo>
                  <a:lnTo>
                    <a:pt x="0" y="128"/>
                  </a:lnTo>
                  <a:lnTo>
                    <a:pt x="1062" y="899"/>
                  </a:lnTo>
                  <a:lnTo>
                    <a:pt x="1256" y="632"/>
                  </a:lnTo>
                  <a:lnTo>
                    <a:pt x="388" y="0"/>
                  </a:lnTo>
                  <a:close/>
                </a:path>
              </a:pathLst>
            </a:cu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5" name="组合 4"/>
          <p:cNvGrpSpPr/>
          <p:nvPr/>
        </p:nvGrpSpPr>
        <p:grpSpPr>
          <a:xfrm>
            <a:off x="4505721" y="1545414"/>
            <a:ext cx="1573197" cy="1223104"/>
            <a:chOff x="4367760" y="1866565"/>
            <a:chExt cx="1737671" cy="1350977"/>
          </a:xfrm>
          <a:effectLst>
            <a:outerShdw blurRad="25400" dist="12700" dir="5400000" algn="t" rotWithShape="0">
              <a:prstClr val="black">
                <a:alpha val="40000"/>
              </a:prstClr>
            </a:outerShdw>
          </a:effectLst>
        </p:grpSpPr>
        <p:sp>
          <p:nvSpPr>
            <p:cNvPr id="35" name="Freeform 9"/>
            <p:cNvSpPr/>
            <p:nvPr/>
          </p:nvSpPr>
          <p:spPr bwMode="auto">
            <a:xfrm>
              <a:off x="4367760" y="1866565"/>
              <a:ext cx="648307" cy="1350977"/>
            </a:xfrm>
            <a:custGeom>
              <a:avLst/>
              <a:gdLst>
                <a:gd name="T0" fmla="*/ 403 w 644"/>
                <a:gd name="T1" fmla="*/ 0 h 1342"/>
                <a:gd name="T2" fmla="*/ 0 w 644"/>
                <a:gd name="T3" fmla="*/ 1240 h 1342"/>
                <a:gd name="T4" fmla="*/ 318 w 644"/>
                <a:gd name="T5" fmla="*/ 1342 h 1342"/>
                <a:gd name="T6" fmla="*/ 644 w 644"/>
                <a:gd name="T7" fmla="*/ 333 h 1342"/>
                <a:gd name="T8" fmla="*/ 403 w 644"/>
                <a:gd name="T9" fmla="*/ 0 h 1342"/>
              </a:gdLst>
              <a:ahLst/>
              <a:cxnLst>
                <a:cxn ang="0">
                  <a:pos x="T0" y="T1"/>
                </a:cxn>
                <a:cxn ang="0">
                  <a:pos x="T2" y="T3"/>
                </a:cxn>
                <a:cxn ang="0">
                  <a:pos x="T4" y="T5"/>
                </a:cxn>
                <a:cxn ang="0">
                  <a:pos x="T6" y="T7"/>
                </a:cxn>
                <a:cxn ang="0">
                  <a:pos x="T8" y="T9"/>
                </a:cxn>
              </a:cxnLst>
              <a:rect l="0" t="0" r="r" b="b"/>
              <a:pathLst>
                <a:path w="644" h="1342">
                  <a:moveTo>
                    <a:pt x="403" y="0"/>
                  </a:moveTo>
                  <a:lnTo>
                    <a:pt x="0" y="1240"/>
                  </a:lnTo>
                  <a:lnTo>
                    <a:pt x="318" y="1342"/>
                  </a:lnTo>
                  <a:lnTo>
                    <a:pt x="644" y="333"/>
                  </a:lnTo>
                  <a:lnTo>
                    <a:pt x="403" y="0"/>
                  </a:lnTo>
                  <a:close/>
                </a:path>
              </a:pathLst>
            </a:custGeom>
            <a:gradFill flip="none" rotWithShape="1">
              <a:gsLst>
                <a:gs pos="5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39" name="Freeform 13"/>
            <p:cNvSpPr/>
            <p:nvPr/>
          </p:nvSpPr>
          <p:spPr bwMode="auto">
            <a:xfrm>
              <a:off x="4774589" y="1868787"/>
              <a:ext cx="1330842" cy="340261"/>
            </a:xfrm>
            <a:custGeom>
              <a:avLst/>
              <a:gdLst>
                <a:gd name="T0" fmla="*/ 0 w 1322"/>
                <a:gd name="T1" fmla="*/ 0 h 338"/>
                <a:gd name="T2" fmla="*/ 240 w 1322"/>
                <a:gd name="T3" fmla="*/ 338 h 338"/>
                <a:gd name="T4" fmla="*/ 1322 w 1322"/>
                <a:gd name="T5" fmla="*/ 338 h 338"/>
                <a:gd name="T6" fmla="*/ 1322 w 1322"/>
                <a:gd name="T7" fmla="*/ 0 h 338"/>
                <a:gd name="T8" fmla="*/ 0 w 1322"/>
                <a:gd name="T9" fmla="*/ 0 h 338"/>
              </a:gdLst>
              <a:ahLst/>
              <a:cxnLst>
                <a:cxn ang="0">
                  <a:pos x="T0" y="T1"/>
                </a:cxn>
                <a:cxn ang="0">
                  <a:pos x="T2" y="T3"/>
                </a:cxn>
                <a:cxn ang="0">
                  <a:pos x="T4" y="T5"/>
                </a:cxn>
                <a:cxn ang="0">
                  <a:pos x="T6" y="T7"/>
                </a:cxn>
                <a:cxn ang="0">
                  <a:pos x="T8" y="T9"/>
                </a:cxn>
              </a:cxnLst>
              <a:rect l="0" t="0" r="r" b="b"/>
              <a:pathLst>
                <a:path w="1322" h="338">
                  <a:moveTo>
                    <a:pt x="0" y="0"/>
                  </a:moveTo>
                  <a:lnTo>
                    <a:pt x="240" y="338"/>
                  </a:lnTo>
                  <a:lnTo>
                    <a:pt x="1322" y="338"/>
                  </a:lnTo>
                  <a:lnTo>
                    <a:pt x="1322" y="0"/>
                  </a:lnTo>
                  <a:lnTo>
                    <a:pt x="0" y="0"/>
                  </a:lnTo>
                  <a:close/>
                </a:path>
              </a:pathLst>
            </a:custGeom>
            <a:gradFill flip="none" rotWithShape="1">
              <a:gsLst>
                <a:gs pos="50000">
                  <a:schemeClr val="accent2"/>
                </a:gs>
                <a:gs pos="300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1" name="Freeform 9"/>
            <p:cNvSpPr/>
            <p:nvPr/>
          </p:nvSpPr>
          <p:spPr bwMode="auto">
            <a:xfrm>
              <a:off x="4367760" y="1866565"/>
              <a:ext cx="648307" cy="1350977"/>
            </a:xfrm>
            <a:custGeom>
              <a:avLst/>
              <a:gdLst>
                <a:gd name="T0" fmla="*/ 403 w 644"/>
                <a:gd name="T1" fmla="*/ 0 h 1342"/>
                <a:gd name="T2" fmla="*/ 0 w 644"/>
                <a:gd name="T3" fmla="*/ 1240 h 1342"/>
                <a:gd name="T4" fmla="*/ 318 w 644"/>
                <a:gd name="T5" fmla="*/ 1342 h 1342"/>
                <a:gd name="T6" fmla="*/ 644 w 644"/>
                <a:gd name="T7" fmla="*/ 333 h 1342"/>
                <a:gd name="T8" fmla="*/ 403 w 644"/>
                <a:gd name="T9" fmla="*/ 0 h 1342"/>
              </a:gdLst>
              <a:ahLst/>
              <a:cxnLst>
                <a:cxn ang="0">
                  <a:pos x="T0" y="T1"/>
                </a:cxn>
                <a:cxn ang="0">
                  <a:pos x="T2" y="T3"/>
                </a:cxn>
                <a:cxn ang="0">
                  <a:pos x="T4" y="T5"/>
                </a:cxn>
                <a:cxn ang="0">
                  <a:pos x="T6" y="T7"/>
                </a:cxn>
                <a:cxn ang="0">
                  <a:pos x="T8" y="T9"/>
                </a:cxn>
              </a:cxnLst>
              <a:rect l="0" t="0" r="r" b="b"/>
              <a:pathLst>
                <a:path w="644" h="1342">
                  <a:moveTo>
                    <a:pt x="403" y="0"/>
                  </a:moveTo>
                  <a:lnTo>
                    <a:pt x="0" y="1240"/>
                  </a:lnTo>
                  <a:lnTo>
                    <a:pt x="318" y="1342"/>
                  </a:lnTo>
                  <a:lnTo>
                    <a:pt x="644" y="333"/>
                  </a:lnTo>
                  <a:lnTo>
                    <a:pt x="403" y="0"/>
                  </a:lnTo>
                  <a:close/>
                </a:path>
              </a:pathLst>
            </a:cu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3" name="Freeform 13"/>
            <p:cNvSpPr/>
            <p:nvPr/>
          </p:nvSpPr>
          <p:spPr bwMode="auto">
            <a:xfrm>
              <a:off x="4774589" y="1868787"/>
              <a:ext cx="1330842" cy="340261"/>
            </a:xfrm>
            <a:custGeom>
              <a:avLst/>
              <a:gdLst>
                <a:gd name="T0" fmla="*/ 0 w 1322"/>
                <a:gd name="T1" fmla="*/ 0 h 338"/>
                <a:gd name="T2" fmla="*/ 240 w 1322"/>
                <a:gd name="T3" fmla="*/ 338 h 338"/>
                <a:gd name="T4" fmla="*/ 1322 w 1322"/>
                <a:gd name="T5" fmla="*/ 338 h 338"/>
                <a:gd name="T6" fmla="*/ 1322 w 1322"/>
                <a:gd name="T7" fmla="*/ 0 h 338"/>
                <a:gd name="T8" fmla="*/ 0 w 1322"/>
                <a:gd name="T9" fmla="*/ 0 h 338"/>
              </a:gdLst>
              <a:ahLst/>
              <a:cxnLst>
                <a:cxn ang="0">
                  <a:pos x="T0" y="T1"/>
                </a:cxn>
                <a:cxn ang="0">
                  <a:pos x="T2" y="T3"/>
                </a:cxn>
                <a:cxn ang="0">
                  <a:pos x="T4" y="T5"/>
                </a:cxn>
                <a:cxn ang="0">
                  <a:pos x="T6" y="T7"/>
                </a:cxn>
                <a:cxn ang="0">
                  <a:pos x="T8" y="T9"/>
                </a:cxn>
              </a:cxnLst>
              <a:rect l="0" t="0" r="r" b="b"/>
              <a:pathLst>
                <a:path w="1322" h="338">
                  <a:moveTo>
                    <a:pt x="0" y="0"/>
                  </a:moveTo>
                  <a:lnTo>
                    <a:pt x="240" y="338"/>
                  </a:lnTo>
                  <a:lnTo>
                    <a:pt x="1322" y="338"/>
                  </a:lnTo>
                  <a:lnTo>
                    <a:pt x="1322" y="0"/>
                  </a:lnTo>
                  <a:lnTo>
                    <a:pt x="0" y="0"/>
                  </a:lnTo>
                  <a:close/>
                </a:path>
              </a:pathLst>
            </a:cu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6" name="组合 5"/>
          <p:cNvGrpSpPr/>
          <p:nvPr/>
        </p:nvGrpSpPr>
        <p:grpSpPr>
          <a:xfrm>
            <a:off x="6078439" y="1547014"/>
            <a:ext cx="1564904" cy="1228259"/>
            <a:chOff x="6104902" y="1868332"/>
            <a:chExt cx="1728511" cy="1356671"/>
          </a:xfrm>
          <a:effectLst>
            <a:outerShdw blurRad="25400" dist="12700" dir="5400000" algn="t" rotWithShape="0">
              <a:prstClr val="black">
                <a:alpha val="40000"/>
              </a:prstClr>
            </a:outerShdw>
          </a:effectLst>
        </p:grpSpPr>
        <p:sp>
          <p:nvSpPr>
            <p:cNvPr id="43" name="Freeform 17"/>
            <p:cNvSpPr/>
            <p:nvPr/>
          </p:nvSpPr>
          <p:spPr bwMode="auto">
            <a:xfrm>
              <a:off x="6104902" y="1868332"/>
              <a:ext cx="1332855" cy="340261"/>
            </a:xfrm>
            <a:custGeom>
              <a:avLst/>
              <a:gdLst>
                <a:gd name="T0" fmla="*/ 1324 w 1324"/>
                <a:gd name="T1" fmla="*/ 0 h 338"/>
                <a:gd name="T2" fmla="*/ 0 w 1324"/>
                <a:gd name="T3" fmla="*/ 0 h 338"/>
                <a:gd name="T4" fmla="*/ 0 w 1324"/>
                <a:gd name="T5" fmla="*/ 338 h 338"/>
                <a:gd name="T6" fmla="*/ 1084 w 1324"/>
                <a:gd name="T7" fmla="*/ 338 h 338"/>
                <a:gd name="T8" fmla="*/ 1324 w 1324"/>
                <a:gd name="T9" fmla="*/ 0 h 338"/>
              </a:gdLst>
              <a:ahLst/>
              <a:cxnLst>
                <a:cxn ang="0">
                  <a:pos x="T0" y="T1"/>
                </a:cxn>
                <a:cxn ang="0">
                  <a:pos x="T2" y="T3"/>
                </a:cxn>
                <a:cxn ang="0">
                  <a:pos x="T4" y="T5"/>
                </a:cxn>
                <a:cxn ang="0">
                  <a:pos x="T6" y="T7"/>
                </a:cxn>
                <a:cxn ang="0">
                  <a:pos x="T8" y="T9"/>
                </a:cxn>
              </a:cxnLst>
              <a:rect l="0" t="0" r="r" b="b"/>
              <a:pathLst>
                <a:path w="1324" h="338">
                  <a:moveTo>
                    <a:pt x="1324" y="0"/>
                  </a:moveTo>
                  <a:lnTo>
                    <a:pt x="0" y="0"/>
                  </a:lnTo>
                  <a:lnTo>
                    <a:pt x="0" y="338"/>
                  </a:lnTo>
                  <a:lnTo>
                    <a:pt x="1084" y="338"/>
                  </a:lnTo>
                  <a:lnTo>
                    <a:pt x="1324" y="0"/>
                  </a:lnTo>
                  <a:close/>
                </a:path>
              </a:pathLst>
            </a:custGeom>
            <a:gradFill flip="none" rotWithShape="1">
              <a:gsLst>
                <a:gs pos="5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51" name="Freeform 25"/>
            <p:cNvSpPr/>
            <p:nvPr/>
          </p:nvSpPr>
          <p:spPr bwMode="auto">
            <a:xfrm>
              <a:off x="7188125" y="1879059"/>
              <a:ext cx="645288" cy="1345944"/>
            </a:xfrm>
            <a:custGeom>
              <a:avLst/>
              <a:gdLst>
                <a:gd name="T0" fmla="*/ 239 w 641"/>
                <a:gd name="T1" fmla="*/ 0 h 1337"/>
                <a:gd name="T2" fmla="*/ 0 w 641"/>
                <a:gd name="T3" fmla="*/ 331 h 1337"/>
                <a:gd name="T4" fmla="*/ 326 w 641"/>
                <a:gd name="T5" fmla="*/ 1337 h 1337"/>
                <a:gd name="T6" fmla="*/ 641 w 641"/>
                <a:gd name="T7" fmla="*/ 1235 h 1337"/>
                <a:gd name="T8" fmla="*/ 239 w 641"/>
                <a:gd name="T9" fmla="*/ 0 h 1337"/>
              </a:gdLst>
              <a:ahLst/>
              <a:cxnLst>
                <a:cxn ang="0">
                  <a:pos x="T0" y="T1"/>
                </a:cxn>
                <a:cxn ang="0">
                  <a:pos x="T2" y="T3"/>
                </a:cxn>
                <a:cxn ang="0">
                  <a:pos x="T4" y="T5"/>
                </a:cxn>
                <a:cxn ang="0">
                  <a:pos x="T6" y="T7"/>
                </a:cxn>
                <a:cxn ang="0">
                  <a:pos x="T8" y="T9"/>
                </a:cxn>
              </a:cxnLst>
              <a:rect l="0" t="0" r="r" b="b"/>
              <a:pathLst>
                <a:path w="641" h="1337">
                  <a:moveTo>
                    <a:pt x="239" y="0"/>
                  </a:moveTo>
                  <a:lnTo>
                    <a:pt x="0" y="331"/>
                  </a:lnTo>
                  <a:lnTo>
                    <a:pt x="326" y="1337"/>
                  </a:lnTo>
                  <a:lnTo>
                    <a:pt x="641" y="1235"/>
                  </a:lnTo>
                  <a:lnTo>
                    <a:pt x="239" y="0"/>
                  </a:lnTo>
                  <a:close/>
                </a:path>
              </a:pathLst>
            </a:custGeom>
            <a:gradFill flip="none" rotWithShape="1">
              <a:gsLst>
                <a:gs pos="50000">
                  <a:schemeClr val="accent3"/>
                </a:gs>
                <a:gs pos="500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5" name="Freeform 17"/>
            <p:cNvSpPr/>
            <p:nvPr/>
          </p:nvSpPr>
          <p:spPr bwMode="auto">
            <a:xfrm>
              <a:off x="6104902" y="1868332"/>
              <a:ext cx="1332855" cy="340261"/>
            </a:xfrm>
            <a:custGeom>
              <a:avLst/>
              <a:gdLst>
                <a:gd name="T0" fmla="*/ 1324 w 1324"/>
                <a:gd name="T1" fmla="*/ 0 h 338"/>
                <a:gd name="T2" fmla="*/ 0 w 1324"/>
                <a:gd name="T3" fmla="*/ 0 h 338"/>
                <a:gd name="T4" fmla="*/ 0 w 1324"/>
                <a:gd name="T5" fmla="*/ 338 h 338"/>
                <a:gd name="T6" fmla="*/ 1084 w 1324"/>
                <a:gd name="T7" fmla="*/ 338 h 338"/>
                <a:gd name="T8" fmla="*/ 1324 w 1324"/>
                <a:gd name="T9" fmla="*/ 0 h 338"/>
              </a:gdLst>
              <a:ahLst/>
              <a:cxnLst>
                <a:cxn ang="0">
                  <a:pos x="T0" y="T1"/>
                </a:cxn>
                <a:cxn ang="0">
                  <a:pos x="T2" y="T3"/>
                </a:cxn>
                <a:cxn ang="0">
                  <a:pos x="T4" y="T5"/>
                </a:cxn>
                <a:cxn ang="0">
                  <a:pos x="T6" y="T7"/>
                </a:cxn>
                <a:cxn ang="0">
                  <a:pos x="T8" y="T9"/>
                </a:cxn>
              </a:cxnLst>
              <a:rect l="0" t="0" r="r" b="b"/>
              <a:pathLst>
                <a:path w="1324" h="338">
                  <a:moveTo>
                    <a:pt x="1324" y="0"/>
                  </a:moveTo>
                  <a:lnTo>
                    <a:pt x="0" y="0"/>
                  </a:lnTo>
                  <a:lnTo>
                    <a:pt x="0" y="338"/>
                  </a:lnTo>
                  <a:lnTo>
                    <a:pt x="1084" y="338"/>
                  </a:lnTo>
                  <a:lnTo>
                    <a:pt x="1324" y="0"/>
                  </a:lnTo>
                  <a:close/>
                </a:path>
              </a:pathLst>
            </a:cu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7" name="Freeform 25"/>
            <p:cNvSpPr/>
            <p:nvPr/>
          </p:nvSpPr>
          <p:spPr bwMode="auto">
            <a:xfrm>
              <a:off x="7188125" y="1879059"/>
              <a:ext cx="645288" cy="1345944"/>
            </a:xfrm>
            <a:custGeom>
              <a:avLst/>
              <a:gdLst>
                <a:gd name="T0" fmla="*/ 239 w 641"/>
                <a:gd name="T1" fmla="*/ 0 h 1337"/>
                <a:gd name="T2" fmla="*/ 0 w 641"/>
                <a:gd name="T3" fmla="*/ 331 h 1337"/>
                <a:gd name="T4" fmla="*/ 326 w 641"/>
                <a:gd name="T5" fmla="*/ 1337 h 1337"/>
                <a:gd name="T6" fmla="*/ 641 w 641"/>
                <a:gd name="T7" fmla="*/ 1235 h 1337"/>
                <a:gd name="T8" fmla="*/ 239 w 641"/>
                <a:gd name="T9" fmla="*/ 0 h 1337"/>
              </a:gdLst>
              <a:ahLst/>
              <a:cxnLst>
                <a:cxn ang="0">
                  <a:pos x="T0" y="T1"/>
                </a:cxn>
                <a:cxn ang="0">
                  <a:pos x="T2" y="T3"/>
                </a:cxn>
                <a:cxn ang="0">
                  <a:pos x="T4" y="T5"/>
                </a:cxn>
                <a:cxn ang="0">
                  <a:pos x="T6" y="T7"/>
                </a:cxn>
                <a:cxn ang="0">
                  <a:pos x="T8" y="T9"/>
                </a:cxn>
              </a:cxnLst>
              <a:rect l="0" t="0" r="r" b="b"/>
              <a:pathLst>
                <a:path w="641" h="1337">
                  <a:moveTo>
                    <a:pt x="239" y="0"/>
                  </a:moveTo>
                  <a:lnTo>
                    <a:pt x="0" y="331"/>
                  </a:lnTo>
                  <a:lnTo>
                    <a:pt x="326" y="1337"/>
                  </a:lnTo>
                  <a:lnTo>
                    <a:pt x="641" y="1235"/>
                  </a:lnTo>
                  <a:lnTo>
                    <a:pt x="239" y="0"/>
                  </a:lnTo>
                  <a:close/>
                </a:path>
              </a:pathLst>
            </a:cu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7" name="组合 6"/>
          <p:cNvGrpSpPr/>
          <p:nvPr/>
        </p:nvGrpSpPr>
        <p:grpSpPr>
          <a:xfrm>
            <a:off x="6881240" y="2681515"/>
            <a:ext cx="1137966" cy="1854509"/>
            <a:chOff x="6991634" y="3121443"/>
            <a:chExt cx="1256938" cy="2048394"/>
          </a:xfrm>
          <a:effectLst>
            <a:outerShdw blurRad="25400" dist="12700" dir="5400000" algn="t" rotWithShape="0">
              <a:prstClr val="black">
                <a:alpha val="40000"/>
              </a:prstClr>
            </a:outerShdw>
          </a:effectLst>
        </p:grpSpPr>
        <p:sp>
          <p:nvSpPr>
            <p:cNvPr id="52" name="Freeform 26"/>
            <p:cNvSpPr/>
            <p:nvPr/>
          </p:nvSpPr>
          <p:spPr bwMode="auto">
            <a:xfrm>
              <a:off x="7516709" y="3121443"/>
              <a:ext cx="731863" cy="1281516"/>
            </a:xfrm>
            <a:custGeom>
              <a:avLst/>
              <a:gdLst>
                <a:gd name="T0" fmla="*/ 727 w 727"/>
                <a:gd name="T1" fmla="*/ 1273 h 1273"/>
                <a:gd name="T2" fmla="*/ 315 w 727"/>
                <a:gd name="T3" fmla="*/ 0 h 1273"/>
                <a:gd name="T4" fmla="*/ 0 w 727"/>
                <a:gd name="T5" fmla="*/ 102 h 1273"/>
                <a:gd name="T6" fmla="*/ 336 w 727"/>
                <a:gd name="T7" fmla="*/ 1148 h 1273"/>
                <a:gd name="T8" fmla="*/ 727 w 727"/>
                <a:gd name="T9" fmla="*/ 1273 h 1273"/>
              </a:gdLst>
              <a:ahLst/>
              <a:cxnLst>
                <a:cxn ang="0">
                  <a:pos x="T0" y="T1"/>
                </a:cxn>
                <a:cxn ang="0">
                  <a:pos x="T2" y="T3"/>
                </a:cxn>
                <a:cxn ang="0">
                  <a:pos x="T4" y="T5"/>
                </a:cxn>
                <a:cxn ang="0">
                  <a:pos x="T6" y="T7"/>
                </a:cxn>
                <a:cxn ang="0">
                  <a:pos x="T8" y="T9"/>
                </a:cxn>
              </a:cxnLst>
              <a:rect l="0" t="0" r="r" b="b"/>
              <a:pathLst>
                <a:path w="727" h="1273">
                  <a:moveTo>
                    <a:pt x="727" y="1273"/>
                  </a:moveTo>
                  <a:lnTo>
                    <a:pt x="315" y="0"/>
                  </a:lnTo>
                  <a:lnTo>
                    <a:pt x="0" y="102"/>
                  </a:lnTo>
                  <a:lnTo>
                    <a:pt x="336" y="1148"/>
                  </a:lnTo>
                  <a:lnTo>
                    <a:pt x="727" y="1273"/>
                  </a:lnTo>
                  <a:close/>
                </a:path>
              </a:pathLst>
            </a:cu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49" name="Freeform 23"/>
            <p:cNvSpPr/>
            <p:nvPr/>
          </p:nvSpPr>
          <p:spPr bwMode="auto">
            <a:xfrm>
              <a:off x="6991634" y="4274890"/>
              <a:ext cx="1255340" cy="894947"/>
            </a:xfrm>
            <a:custGeom>
              <a:avLst/>
              <a:gdLst>
                <a:gd name="T0" fmla="*/ 856 w 1247"/>
                <a:gd name="T1" fmla="*/ 0 h 889"/>
                <a:gd name="T2" fmla="*/ 0 w 1247"/>
                <a:gd name="T3" fmla="*/ 622 h 889"/>
                <a:gd name="T4" fmla="*/ 194 w 1247"/>
                <a:gd name="T5" fmla="*/ 889 h 889"/>
                <a:gd name="T6" fmla="*/ 1247 w 1247"/>
                <a:gd name="T7" fmla="*/ 125 h 889"/>
                <a:gd name="T8" fmla="*/ 856 w 1247"/>
                <a:gd name="T9" fmla="*/ 0 h 889"/>
              </a:gdLst>
              <a:ahLst/>
              <a:cxnLst>
                <a:cxn ang="0">
                  <a:pos x="T0" y="T1"/>
                </a:cxn>
                <a:cxn ang="0">
                  <a:pos x="T2" y="T3"/>
                </a:cxn>
                <a:cxn ang="0">
                  <a:pos x="T4" y="T5"/>
                </a:cxn>
                <a:cxn ang="0">
                  <a:pos x="T6" y="T7"/>
                </a:cxn>
                <a:cxn ang="0">
                  <a:pos x="T8" y="T9"/>
                </a:cxn>
              </a:cxnLst>
              <a:rect l="0" t="0" r="r" b="b"/>
              <a:pathLst>
                <a:path w="1247" h="889">
                  <a:moveTo>
                    <a:pt x="856" y="0"/>
                  </a:moveTo>
                  <a:lnTo>
                    <a:pt x="0" y="622"/>
                  </a:lnTo>
                  <a:lnTo>
                    <a:pt x="194" y="889"/>
                  </a:lnTo>
                  <a:lnTo>
                    <a:pt x="1247" y="125"/>
                  </a:lnTo>
                  <a:lnTo>
                    <a:pt x="856" y="0"/>
                  </a:lnTo>
                  <a:close/>
                </a:path>
              </a:pathLst>
            </a:cu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9" name="Freeform 26"/>
            <p:cNvSpPr/>
            <p:nvPr/>
          </p:nvSpPr>
          <p:spPr bwMode="auto">
            <a:xfrm>
              <a:off x="7516709" y="3121443"/>
              <a:ext cx="731863" cy="1281516"/>
            </a:xfrm>
            <a:custGeom>
              <a:avLst/>
              <a:gdLst>
                <a:gd name="T0" fmla="*/ 727 w 727"/>
                <a:gd name="T1" fmla="*/ 1273 h 1273"/>
                <a:gd name="T2" fmla="*/ 315 w 727"/>
                <a:gd name="T3" fmla="*/ 0 h 1273"/>
                <a:gd name="T4" fmla="*/ 0 w 727"/>
                <a:gd name="T5" fmla="*/ 102 h 1273"/>
                <a:gd name="T6" fmla="*/ 336 w 727"/>
                <a:gd name="T7" fmla="*/ 1148 h 1273"/>
                <a:gd name="T8" fmla="*/ 727 w 727"/>
                <a:gd name="T9" fmla="*/ 1273 h 1273"/>
              </a:gdLst>
              <a:ahLst/>
              <a:cxnLst>
                <a:cxn ang="0">
                  <a:pos x="T0" y="T1"/>
                </a:cxn>
                <a:cxn ang="0">
                  <a:pos x="T2" y="T3"/>
                </a:cxn>
                <a:cxn ang="0">
                  <a:pos x="T4" y="T5"/>
                </a:cxn>
                <a:cxn ang="0">
                  <a:pos x="T6" y="T7"/>
                </a:cxn>
                <a:cxn ang="0">
                  <a:pos x="T8" y="T9"/>
                </a:cxn>
              </a:cxnLst>
              <a:rect l="0" t="0" r="r" b="b"/>
              <a:pathLst>
                <a:path w="727" h="1273">
                  <a:moveTo>
                    <a:pt x="727" y="1273"/>
                  </a:moveTo>
                  <a:lnTo>
                    <a:pt x="315" y="0"/>
                  </a:lnTo>
                  <a:lnTo>
                    <a:pt x="0" y="102"/>
                  </a:lnTo>
                  <a:lnTo>
                    <a:pt x="336" y="1148"/>
                  </a:lnTo>
                  <a:lnTo>
                    <a:pt x="727" y="1273"/>
                  </a:lnTo>
                  <a:close/>
                </a:path>
              </a:pathLst>
            </a:cu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61" name="Freeform 23"/>
            <p:cNvSpPr/>
            <p:nvPr/>
          </p:nvSpPr>
          <p:spPr bwMode="auto">
            <a:xfrm>
              <a:off x="6991634" y="4274890"/>
              <a:ext cx="1255340" cy="894947"/>
            </a:xfrm>
            <a:custGeom>
              <a:avLst/>
              <a:gdLst>
                <a:gd name="T0" fmla="*/ 856 w 1247"/>
                <a:gd name="T1" fmla="*/ 0 h 889"/>
                <a:gd name="T2" fmla="*/ 0 w 1247"/>
                <a:gd name="T3" fmla="*/ 622 h 889"/>
                <a:gd name="T4" fmla="*/ 194 w 1247"/>
                <a:gd name="T5" fmla="*/ 889 h 889"/>
                <a:gd name="T6" fmla="*/ 1247 w 1247"/>
                <a:gd name="T7" fmla="*/ 125 h 889"/>
                <a:gd name="T8" fmla="*/ 856 w 1247"/>
                <a:gd name="T9" fmla="*/ 0 h 889"/>
              </a:gdLst>
              <a:ahLst/>
              <a:cxnLst>
                <a:cxn ang="0">
                  <a:pos x="T0" y="T1"/>
                </a:cxn>
                <a:cxn ang="0">
                  <a:pos x="T2" y="T3"/>
                </a:cxn>
                <a:cxn ang="0">
                  <a:pos x="T4" y="T5"/>
                </a:cxn>
                <a:cxn ang="0">
                  <a:pos x="T6" y="T7"/>
                </a:cxn>
                <a:cxn ang="0">
                  <a:pos x="T8" y="T9"/>
                </a:cxn>
              </a:cxnLst>
              <a:rect l="0" t="0" r="r" b="b"/>
              <a:pathLst>
                <a:path w="1247" h="889">
                  <a:moveTo>
                    <a:pt x="856" y="0"/>
                  </a:moveTo>
                  <a:lnTo>
                    <a:pt x="0" y="622"/>
                  </a:lnTo>
                  <a:lnTo>
                    <a:pt x="194" y="889"/>
                  </a:lnTo>
                  <a:lnTo>
                    <a:pt x="1247" y="125"/>
                  </a:lnTo>
                  <a:lnTo>
                    <a:pt x="856" y="0"/>
                  </a:lnTo>
                  <a:close/>
                </a:path>
              </a:pathLst>
            </a:cu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8" name="组合 7"/>
          <p:cNvGrpSpPr/>
          <p:nvPr/>
        </p:nvGrpSpPr>
        <p:grpSpPr>
          <a:xfrm>
            <a:off x="5096773" y="4293292"/>
            <a:ext cx="1959894" cy="956974"/>
            <a:chOff x="5020605" y="4901728"/>
            <a:chExt cx="2164796" cy="1057024"/>
          </a:xfrm>
        </p:grpSpPr>
        <p:sp>
          <p:nvSpPr>
            <p:cNvPr id="50" name="Freeform 24"/>
            <p:cNvSpPr/>
            <p:nvPr/>
          </p:nvSpPr>
          <p:spPr bwMode="auto">
            <a:xfrm>
              <a:off x="6099184" y="4901728"/>
              <a:ext cx="1086217" cy="1057024"/>
            </a:xfrm>
            <a:custGeom>
              <a:avLst/>
              <a:gdLst>
                <a:gd name="T0" fmla="*/ 2 w 1079"/>
                <a:gd name="T1" fmla="*/ 643 h 1050"/>
                <a:gd name="T2" fmla="*/ 0 w 1079"/>
                <a:gd name="T3" fmla="*/ 1050 h 1050"/>
                <a:gd name="T4" fmla="*/ 1079 w 1079"/>
                <a:gd name="T5" fmla="*/ 267 h 1050"/>
                <a:gd name="T6" fmla="*/ 885 w 1079"/>
                <a:gd name="T7" fmla="*/ 0 h 1050"/>
                <a:gd name="T8" fmla="*/ 2 w 1079"/>
                <a:gd name="T9" fmla="*/ 643 h 1050"/>
              </a:gdLst>
              <a:ahLst/>
              <a:cxnLst>
                <a:cxn ang="0">
                  <a:pos x="T0" y="T1"/>
                </a:cxn>
                <a:cxn ang="0">
                  <a:pos x="T2" y="T3"/>
                </a:cxn>
                <a:cxn ang="0">
                  <a:pos x="T4" y="T5"/>
                </a:cxn>
                <a:cxn ang="0">
                  <a:pos x="T6" y="T7"/>
                </a:cxn>
                <a:cxn ang="0">
                  <a:pos x="T8" y="T9"/>
                </a:cxn>
              </a:cxnLst>
              <a:rect l="0" t="0" r="r" b="b"/>
              <a:pathLst>
                <a:path w="1079" h="1050">
                  <a:moveTo>
                    <a:pt x="2" y="643"/>
                  </a:moveTo>
                  <a:lnTo>
                    <a:pt x="0" y="1050"/>
                  </a:lnTo>
                  <a:lnTo>
                    <a:pt x="1079" y="267"/>
                  </a:lnTo>
                  <a:lnTo>
                    <a:pt x="885" y="0"/>
                  </a:lnTo>
                  <a:lnTo>
                    <a:pt x="2" y="643"/>
                  </a:lnTo>
                  <a:close/>
                </a:path>
              </a:pathLst>
            </a:custGeom>
            <a:gradFill flip="none" rotWithShape="1">
              <a:gsLst>
                <a:gs pos="86000">
                  <a:schemeClr val="accent5"/>
                </a:gs>
                <a:gs pos="2900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48" name="Freeform 22"/>
            <p:cNvSpPr/>
            <p:nvPr/>
          </p:nvSpPr>
          <p:spPr bwMode="auto">
            <a:xfrm>
              <a:off x="5020605" y="4907368"/>
              <a:ext cx="1079170" cy="1049977"/>
            </a:xfrm>
            <a:custGeom>
              <a:avLst/>
              <a:gdLst>
                <a:gd name="T0" fmla="*/ 1072 w 1072"/>
                <a:gd name="T1" fmla="*/ 636 h 1043"/>
                <a:gd name="T2" fmla="*/ 194 w 1072"/>
                <a:gd name="T3" fmla="*/ 0 h 1043"/>
                <a:gd name="T4" fmla="*/ 0 w 1072"/>
                <a:gd name="T5" fmla="*/ 267 h 1043"/>
                <a:gd name="T6" fmla="*/ 1069 w 1072"/>
                <a:gd name="T7" fmla="*/ 1043 h 1043"/>
                <a:gd name="T8" fmla="*/ 1072 w 1072"/>
                <a:gd name="T9" fmla="*/ 636 h 1043"/>
              </a:gdLst>
              <a:ahLst/>
              <a:cxnLst>
                <a:cxn ang="0">
                  <a:pos x="T0" y="T1"/>
                </a:cxn>
                <a:cxn ang="0">
                  <a:pos x="T2" y="T3"/>
                </a:cxn>
                <a:cxn ang="0">
                  <a:pos x="T4" y="T5"/>
                </a:cxn>
                <a:cxn ang="0">
                  <a:pos x="T6" y="T7"/>
                </a:cxn>
                <a:cxn ang="0">
                  <a:pos x="T8" y="T9"/>
                </a:cxn>
              </a:cxnLst>
              <a:rect l="0" t="0" r="r" b="b"/>
              <a:pathLst>
                <a:path w="1072" h="1043">
                  <a:moveTo>
                    <a:pt x="1072" y="636"/>
                  </a:moveTo>
                  <a:lnTo>
                    <a:pt x="194" y="0"/>
                  </a:lnTo>
                  <a:lnTo>
                    <a:pt x="0" y="267"/>
                  </a:lnTo>
                  <a:lnTo>
                    <a:pt x="1069" y="1043"/>
                  </a:lnTo>
                  <a:lnTo>
                    <a:pt x="1072" y="636"/>
                  </a:lnTo>
                  <a:close/>
                </a:path>
              </a:pathLst>
            </a:custGeom>
            <a:gradFill flip="none" rotWithShape="1">
              <a:gsLst>
                <a:gs pos="86000">
                  <a:schemeClr val="accent5"/>
                </a:gs>
                <a:gs pos="2900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63" name="Freeform 24"/>
            <p:cNvSpPr/>
            <p:nvPr/>
          </p:nvSpPr>
          <p:spPr bwMode="auto">
            <a:xfrm>
              <a:off x="6099184" y="4901728"/>
              <a:ext cx="1086217" cy="1057024"/>
            </a:xfrm>
            <a:custGeom>
              <a:avLst/>
              <a:gdLst>
                <a:gd name="T0" fmla="*/ 2 w 1079"/>
                <a:gd name="T1" fmla="*/ 643 h 1050"/>
                <a:gd name="T2" fmla="*/ 0 w 1079"/>
                <a:gd name="T3" fmla="*/ 1050 h 1050"/>
                <a:gd name="T4" fmla="*/ 1079 w 1079"/>
                <a:gd name="T5" fmla="*/ 267 h 1050"/>
                <a:gd name="T6" fmla="*/ 885 w 1079"/>
                <a:gd name="T7" fmla="*/ 0 h 1050"/>
                <a:gd name="T8" fmla="*/ 2 w 1079"/>
                <a:gd name="T9" fmla="*/ 643 h 1050"/>
              </a:gdLst>
              <a:ahLst/>
              <a:cxnLst>
                <a:cxn ang="0">
                  <a:pos x="T0" y="T1"/>
                </a:cxn>
                <a:cxn ang="0">
                  <a:pos x="T2" y="T3"/>
                </a:cxn>
                <a:cxn ang="0">
                  <a:pos x="T4" y="T5"/>
                </a:cxn>
                <a:cxn ang="0">
                  <a:pos x="T6" y="T7"/>
                </a:cxn>
                <a:cxn ang="0">
                  <a:pos x="T8" y="T9"/>
                </a:cxn>
              </a:cxnLst>
              <a:rect l="0" t="0" r="r" b="b"/>
              <a:pathLst>
                <a:path w="1079" h="1050">
                  <a:moveTo>
                    <a:pt x="2" y="643"/>
                  </a:moveTo>
                  <a:lnTo>
                    <a:pt x="0" y="1050"/>
                  </a:lnTo>
                  <a:lnTo>
                    <a:pt x="1079" y="267"/>
                  </a:lnTo>
                  <a:lnTo>
                    <a:pt x="885" y="0"/>
                  </a:lnTo>
                  <a:lnTo>
                    <a:pt x="2" y="643"/>
                  </a:lnTo>
                  <a:close/>
                </a:path>
              </a:pathLst>
            </a:custGeom>
            <a:gradFill flip="none" rotWithShape="1">
              <a:gsLst>
                <a:gs pos="50000">
                  <a:schemeClr val="accent5"/>
                </a:gs>
                <a:gs pos="100000">
                  <a:schemeClr val="accent5">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64" name="Freeform 22"/>
            <p:cNvSpPr/>
            <p:nvPr/>
          </p:nvSpPr>
          <p:spPr bwMode="auto">
            <a:xfrm>
              <a:off x="5020605" y="4907368"/>
              <a:ext cx="1079170" cy="1049977"/>
            </a:xfrm>
            <a:custGeom>
              <a:avLst/>
              <a:gdLst>
                <a:gd name="T0" fmla="*/ 1072 w 1072"/>
                <a:gd name="T1" fmla="*/ 636 h 1043"/>
                <a:gd name="T2" fmla="*/ 194 w 1072"/>
                <a:gd name="T3" fmla="*/ 0 h 1043"/>
                <a:gd name="T4" fmla="*/ 0 w 1072"/>
                <a:gd name="T5" fmla="*/ 267 h 1043"/>
                <a:gd name="T6" fmla="*/ 1069 w 1072"/>
                <a:gd name="T7" fmla="*/ 1043 h 1043"/>
                <a:gd name="T8" fmla="*/ 1072 w 1072"/>
                <a:gd name="T9" fmla="*/ 636 h 1043"/>
              </a:gdLst>
              <a:ahLst/>
              <a:cxnLst>
                <a:cxn ang="0">
                  <a:pos x="T0" y="T1"/>
                </a:cxn>
                <a:cxn ang="0">
                  <a:pos x="T2" y="T3"/>
                </a:cxn>
                <a:cxn ang="0">
                  <a:pos x="T4" y="T5"/>
                </a:cxn>
                <a:cxn ang="0">
                  <a:pos x="T6" y="T7"/>
                </a:cxn>
                <a:cxn ang="0">
                  <a:pos x="T8" y="T9"/>
                </a:cxn>
              </a:cxnLst>
              <a:rect l="0" t="0" r="r" b="b"/>
              <a:pathLst>
                <a:path w="1072" h="1043">
                  <a:moveTo>
                    <a:pt x="1072" y="636"/>
                  </a:moveTo>
                  <a:lnTo>
                    <a:pt x="194" y="0"/>
                  </a:lnTo>
                  <a:lnTo>
                    <a:pt x="0" y="267"/>
                  </a:lnTo>
                  <a:lnTo>
                    <a:pt x="1069" y="1043"/>
                  </a:lnTo>
                  <a:lnTo>
                    <a:pt x="1072" y="636"/>
                  </a:lnTo>
                  <a:close/>
                </a:path>
              </a:pathLst>
            </a:custGeom>
            <a:gradFill flip="none" rotWithShape="1">
              <a:gsLst>
                <a:gs pos="50000">
                  <a:schemeClr val="accent5"/>
                </a:gs>
                <a:gs pos="100000">
                  <a:schemeClr val="accent5">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5" name="组合 14"/>
          <p:cNvGrpSpPr/>
          <p:nvPr/>
        </p:nvGrpSpPr>
        <p:grpSpPr>
          <a:xfrm>
            <a:off x="5343251" y="2594808"/>
            <a:ext cx="1467359" cy="1397182"/>
            <a:chOff x="5292852" y="3025671"/>
            <a:chExt cx="1620768" cy="1543255"/>
          </a:xfrm>
          <a:effectLst>
            <a:outerShdw blurRad="25400" dist="12700" dir="5400000" algn="t" rotWithShape="0">
              <a:prstClr val="black">
                <a:alpha val="40000"/>
              </a:prstClr>
            </a:outerShdw>
          </a:effectLst>
        </p:grpSpPr>
        <p:sp>
          <p:nvSpPr>
            <p:cNvPr id="146" name="Freeform 119"/>
            <p:cNvSpPr/>
            <p:nvPr/>
          </p:nvSpPr>
          <p:spPr bwMode="auto">
            <a:xfrm>
              <a:off x="5292852" y="3025671"/>
              <a:ext cx="1620768" cy="1543255"/>
            </a:xfrm>
            <a:custGeom>
              <a:avLst/>
              <a:gdLst>
                <a:gd name="T0" fmla="*/ 308 w 1610"/>
                <a:gd name="T1" fmla="*/ 0 h 1533"/>
                <a:gd name="T2" fmla="*/ 0 w 1610"/>
                <a:gd name="T3" fmla="*/ 947 h 1533"/>
                <a:gd name="T4" fmla="*/ 804 w 1610"/>
                <a:gd name="T5" fmla="*/ 1533 h 1533"/>
                <a:gd name="T6" fmla="*/ 1610 w 1610"/>
                <a:gd name="T7" fmla="*/ 947 h 1533"/>
                <a:gd name="T8" fmla="*/ 1302 w 1610"/>
                <a:gd name="T9" fmla="*/ 0 h 1533"/>
                <a:gd name="T10" fmla="*/ 308 w 1610"/>
                <a:gd name="T11" fmla="*/ 0 h 1533"/>
              </a:gdLst>
              <a:ahLst/>
              <a:cxnLst>
                <a:cxn ang="0">
                  <a:pos x="T0" y="T1"/>
                </a:cxn>
                <a:cxn ang="0">
                  <a:pos x="T2" y="T3"/>
                </a:cxn>
                <a:cxn ang="0">
                  <a:pos x="T4" y="T5"/>
                </a:cxn>
                <a:cxn ang="0">
                  <a:pos x="T6" y="T7"/>
                </a:cxn>
                <a:cxn ang="0">
                  <a:pos x="T8" y="T9"/>
                </a:cxn>
                <a:cxn ang="0">
                  <a:pos x="T10" y="T11"/>
                </a:cxn>
              </a:cxnLst>
              <a:rect l="0" t="0" r="r" b="b"/>
              <a:pathLst>
                <a:path w="1610" h="1533">
                  <a:moveTo>
                    <a:pt x="308" y="0"/>
                  </a:moveTo>
                  <a:lnTo>
                    <a:pt x="0" y="947"/>
                  </a:lnTo>
                  <a:lnTo>
                    <a:pt x="804" y="1533"/>
                  </a:lnTo>
                  <a:lnTo>
                    <a:pt x="1610" y="947"/>
                  </a:lnTo>
                  <a:lnTo>
                    <a:pt x="1302" y="0"/>
                  </a:lnTo>
                  <a:lnTo>
                    <a:pt x="308" y="0"/>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67" name="Freeform 119"/>
            <p:cNvSpPr/>
            <p:nvPr/>
          </p:nvSpPr>
          <p:spPr bwMode="auto">
            <a:xfrm>
              <a:off x="5292852" y="3025671"/>
              <a:ext cx="1620768" cy="1543255"/>
            </a:xfrm>
            <a:custGeom>
              <a:avLst/>
              <a:gdLst>
                <a:gd name="T0" fmla="*/ 308 w 1610"/>
                <a:gd name="T1" fmla="*/ 0 h 1533"/>
                <a:gd name="T2" fmla="*/ 0 w 1610"/>
                <a:gd name="T3" fmla="*/ 947 h 1533"/>
                <a:gd name="T4" fmla="*/ 804 w 1610"/>
                <a:gd name="T5" fmla="*/ 1533 h 1533"/>
                <a:gd name="T6" fmla="*/ 1610 w 1610"/>
                <a:gd name="T7" fmla="*/ 947 h 1533"/>
                <a:gd name="T8" fmla="*/ 1302 w 1610"/>
                <a:gd name="T9" fmla="*/ 0 h 1533"/>
                <a:gd name="T10" fmla="*/ 308 w 1610"/>
                <a:gd name="T11" fmla="*/ 0 h 1533"/>
              </a:gdLst>
              <a:ahLst/>
              <a:cxnLst>
                <a:cxn ang="0">
                  <a:pos x="T0" y="T1"/>
                </a:cxn>
                <a:cxn ang="0">
                  <a:pos x="T2" y="T3"/>
                </a:cxn>
                <a:cxn ang="0">
                  <a:pos x="T4" y="T5"/>
                </a:cxn>
                <a:cxn ang="0">
                  <a:pos x="T6" y="T7"/>
                </a:cxn>
                <a:cxn ang="0">
                  <a:pos x="T8" y="T9"/>
                </a:cxn>
                <a:cxn ang="0">
                  <a:pos x="T10" y="T11"/>
                </a:cxn>
              </a:cxnLst>
              <a:rect l="0" t="0" r="r" b="b"/>
              <a:pathLst>
                <a:path w="1610" h="1533">
                  <a:moveTo>
                    <a:pt x="308" y="0"/>
                  </a:moveTo>
                  <a:lnTo>
                    <a:pt x="0" y="947"/>
                  </a:lnTo>
                  <a:lnTo>
                    <a:pt x="804" y="1533"/>
                  </a:lnTo>
                  <a:lnTo>
                    <a:pt x="1610" y="947"/>
                  </a:lnTo>
                  <a:lnTo>
                    <a:pt x="1302" y="0"/>
                  </a:lnTo>
                  <a:lnTo>
                    <a:pt x="308" y="0"/>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0" name="组合 9"/>
          <p:cNvGrpSpPr/>
          <p:nvPr/>
        </p:nvGrpSpPr>
        <p:grpSpPr>
          <a:xfrm>
            <a:off x="5654762" y="1534719"/>
            <a:ext cx="852162" cy="861277"/>
            <a:chOff x="5636931" y="1854752"/>
            <a:chExt cx="941254" cy="951322"/>
          </a:xfrm>
          <a:effectLst>
            <a:outerShdw blurRad="25400" dist="12700" dir="5400000" algn="t" rotWithShape="0">
              <a:prstClr val="black">
                <a:alpha val="40000"/>
              </a:prstClr>
            </a:outerShdw>
          </a:effectLst>
        </p:grpSpPr>
        <p:sp>
          <p:nvSpPr>
            <p:cNvPr id="65" name="Freeform 38"/>
            <p:cNvSpPr/>
            <p:nvPr/>
          </p:nvSpPr>
          <p:spPr bwMode="auto">
            <a:xfrm>
              <a:off x="5636931" y="1854752"/>
              <a:ext cx="941254" cy="951322"/>
            </a:xfrm>
            <a:custGeom>
              <a:avLst/>
              <a:gdLst>
                <a:gd name="T0" fmla="*/ 0 w 935"/>
                <a:gd name="T1" fmla="*/ 945 h 945"/>
                <a:gd name="T2" fmla="*/ 468 w 935"/>
                <a:gd name="T3" fmla="*/ 0 h 945"/>
                <a:gd name="T4" fmla="*/ 935 w 935"/>
                <a:gd name="T5" fmla="*/ 945 h 945"/>
                <a:gd name="T6" fmla="*/ 0 w 935"/>
                <a:gd name="T7" fmla="*/ 945 h 945"/>
              </a:gdLst>
              <a:ahLst/>
              <a:cxnLst>
                <a:cxn ang="0">
                  <a:pos x="T0" y="T1"/>
                </a:cxn>
                <a:cxn ang="0">
                  <a:pos x="T2" y="T3"/>
                </a:cxn>
                <a:cxn ang="0">
                  <a:pos x="T4" y="T5"/>
                </a:cxn>
                <a:cxn ang="0">
                  <a:pos x="T6" y="T7"/>
                </a:cxn>
              </a:cxnLst>
              <a:rect l="0" t="0" r="r" b="b"/>
              <a:pathLst>
                <a:path w="935" h="945">
                  <a:moveTo>
                    <a:pt x="0" y="945"/>
                  </a:moveTo>
                  <a:lnTo>
                    <a:pt x="468" y="0"/>
                  </a:lnTo>
                  <a:lnTo>
                    <a:pt x="935" y="945"/>
                  </a:lnTo>
                  <a:lnTo>
                    <a:pt x="0" y="945"/>
                  </a:lnTo>
                  <a:close/>
                </a:path>
              </a:pathLst>
            </a:custGeom>
            <a:gradFill flip="none" rotWithShape="1">
              <a:gsLst>
                <a:gs pos="86000">
                  <a:schemeClr val="bg1">
                    <a:lumMod val="8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79" name="Freeform 38"/>
            <p:cNvSpPr/>
            <p:nvPr/>
          </p:nvSpPr>
          <p:spPr bwMode="auto">
            <a:xfrm>
              <a:off x="5636931" y="1854752"/>
              <a:ext cx="941254" cy="951322"/>
            </a:xfrm>
            <a:custGeom>
              <a:avLst/>
              <a:gdLst>
                <a:gd name="T0" fmla="*/ 0 w 935"/>
                <a:gd name="T1" fmla="*/ 945 h 945"/>
                <a:gd name="T2" fmla="*/ 468 w 935"/>
                <a:gd name="T3" fmla="*/ 0 h 945"/>
                <a:gd name="T4" fmla="*/ 935 w 935"/>
                <a:gd name="T5" fmla="*/ 945 h 945"/>
                <a:gd name="T6" fmla="*/ 0 w 935"/>
                <a:gd name="T7" fmla="*/ 945 h 945"/>
              </a:gdLst>
              <a:ahLst/>
              <a:cxnLst>
                <a:cxn ang="0">
                  <a:pos x="T0" y="T1"/>
                </a:cxn>
                <a:cxn ang="0">
                  <a:pos x="T2" y="T3"/>
                </a:cxn>
                <a:cxn ang="0">
                  <a:pos x="T4" y="T5"/>
                </a:cxn>
                <a:cxn ang="0">
                  <a:pos x="T6" y="T7"/>
                </a:cxn>
              </a:cxnLst>
              <a:rect l="0" t="0" r="r" b="b"/>
              <a:pathLst>
                <a:path w="935" h="945">
                  <a:moveTo>
                    <a:pt x="0" y="945"/>
                  </a:moveTo>
                  <a:lnTo>
                    <a:pt x="468" y="0"/>
                  </a:lnTo>
                  <a:lnTo>
                    <a:pt x="935" y="945"/>
                  </a:lnTo>
                  <a:lnTo>
                    <a:pt x="0" y="945"/>
                  </a:lnTo>
                  <a:close/>
                </a:path>
              </a:pathLst>
            </a:cu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4" name="组合 13"/>
          <p:cNvGrpSpPr/>
          <p:nvPr/>
        </p:nvGrpSpPr>
        <p:grpSpPr>
          <a:xfrm>
            <a:off x="4513707" y="2541285"/>
            <a:ext cx="956063" cy="812971"/>
            <a:chOff x="4376581" y="2966552"/>
            <a:chExt cx="1056017" cy="897966"/>
          </a:xfrm>
          <a:effectLst>
            <a:outerShdw blurRad="25400" dist="12700" dir="5400000" algn="t" rotWithShape="0">
              <a:prstClr val="black">
                <a:alpha val="40000"/>
              </a:prstClr>
            </a:outerShdw>
          </a:effectLst>
        </p:grpSpPr>
        <p:sp>
          <p:nvSpPr>
            <p:cNvPr id="69" name="Freeform 42"/>
            <p:cNvSpPr/>
            <p:nvPr/>
          </p:nvSpPr>
          <p:spPr bwMode="auto">
            <a:xfrm>
              <a:off x="4376581" y="2966552"/>
              <a:ext cx="1056017" cy="897966"/>
            </a:xfrm>
            <a:custGeom>
              <a:avLst/>
              <a:gdLst>
                <a:gd name="T0" fmla="*/ 0 w 1049"/>
                <a:gd name="T1" fmla="*/ 154 h 892"/>
                <a:gd name="T2" fmla="*/ 1049 w 1049"/>
                <a:gd name="T3" fmla="*/ 0 h 892"/>
                <a:gd name="T4" fmla="*/ 758 w 1049"/>
                <a:gd name="T5" fmla="*/ 892 h 892"/>
                <a:gd name="T6" fmla="*/ 0 w 1049"/>
                <a:gd name="T7" fmla="*/ 154 h 892"/>
              </a:gdLst>
              <a:ahLst/>
              <a:cxnLst>
                <a:cxn ang="0">
                  <a:pos x="T0" y="T1"/>
                </a:cxn>
                <a:cxn ang="0">
                  <a:pos x="T2" y="T3"/>
                </a:cxn>
                <a:cxn ang="0">
                  <a:pos x="T4" y="T5"/>
                </a:cxn>
                <a:cxn ang="0">
                  <a:pos x="T6" y="T7"/>
                </a:cxn>
              </a:cxnLst>
              <a:rect l="0" t="0" r="r" b="b"/>
              <a:pathLst>
                <a:path w="1049" h="892">
                  <a:moveTo>
                    <a:pt x="0" y="154"/>
                  </a:moveTo>
                  <a:lnTo>
                    <a:pt x="1049" y="0"/>
                  </a:lnTo>
                  <a:lnTo>
                    <a:pt x="758" y="892"/>
                  </a:lnTo>
                  <a:lnTo>
                    <a:pt x="0" y="154"/>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81" name="Freeform 42"/>
            <p:cNvSpPr/>
            <p:nvPr/>
          </p:nvSpPr>
          <p:spPr bwMode="auto">
            <a:xfrm>
              <a:off x="4376581" y="2966552"/>
              <a:ext cx="1056017" cy="897966"/>
            </a:xfrm>
            <a:custGeom>
              <a:avLst/>
              <a:gdLst>
                <a:gd name="T0" fmla="*/ 0 w 1049"/>
                <a:gd name="T1" fmla="*/ 154 h 892"/>
                <a:gd name="T2" fmla="*/ 1049 w 1049"/>
                <a:gd name="T3" fmla="*/ 0 h 892"/>
                <a:gd name="T4" fmla="*/ 758 w 1049"/>
                <a:gd name="T5" fmla="*/ 892 h 892"/>
                <a:gd name="T6" fmla="*/ 0 w 1049"/>
                <a:gd name="T7" fmla="*/ 154 h 892"/>
              </a:gdLst>
              <a:ahLst/>
              <a:cxnLst>
                <a:cxn ang="0">
                  <a:pos x="T0" y="T1"/>
                </a:cxn>
                <a:cxn ang="0">
                  <a:pos x="T2" y="T3"/>
                </a:cxn>
                <a:cxn ang="0">
                  <a:pos x="T4" y="T5"/>
                </a:cxn>
                <a:cxn ang="0">
                  <a:pos x="T6" y="T7"/>
                </a:cxn>
              </a:cxnLst>
              <a:rect l="0" t="0" r="r" b="b"/>
              <a:pathLst>
                <a:path w="1049" h="892">
                  <a:moveTo>
                    <a:pt x="0" y="154"/>
                  </a:moveTo>
                  <a:lnTo>
                    <a:pt x="1049" y="0"/>
                  </a:lnTo>
                  <a:lnTo>
                    <a:pt x="758" y="892"/>
                  </a:lnTo>
                  <a:lnTo>
                    <a:pt x="0" y="154"/>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1" name="组合 10"/>
          <p:cNvGrpSpPr/>
          <p:nvPr/>
        </p:nvGrpSpPr>
        <p:grpSpPr>
          <a:xfrm>
            <a:off x="6694977" y="2548980"/>
            <a:ext cx="956063" cy="813884"/>
            <a:chOff x="6785898" y="2975052"/>
            <a:chExt cx="1056017" cy="898974"/>
          </a:xfrm>
          <a:effectLst>
            <a:outerShdw blurRad="25400" dist="12700" dir="5400000" algn="t" rotWithShape="0">
              <a:prstClr val="black">
                <a:alpha val="40000"/>
              </a:prstClr>
            </a:outerShdw>
          </a:effectLst>
        </p:grpSpPr>
        <p:sp>
          <p:nvSpPr>
            <p:cNvPr id="66" name="Freeform 39"/>
            <p:cNvSpPr/>
            <p:nvPr/>
          </p:nvSpPr>
          <p:spPr bwMode="auto">
            <a:xfrm>
              <a:off x="6785898" y="2975052"/>
              <a:ext cx="1056017" cy="898974"/>
            </a:xfrm>
            <a:custGeom>
              <a:avLst/>
              <a:gdLst>
                <a:gd name="T0" fmla="*/ 0 w 1049"/>
                <a:gd name="T1" fmla="*/ 0 h 893"/>
                <a:gd name="T2" fmla="*/ 1049 w 1049"/>
                <a:gd name="T3" fmla="*/ 152 h 893"/>
                <a:gd name="T4" fmla="*/ 289 w 1049"/>
                <a:gd name="T5" fmla="*/ 893 h 893"/>
                <a:gd name="T6" fmla="*/ 0 w 1049"/>
                <a:gd name="T7" fmla="*/ 0 h 893"/>
              </a:gdLst>
              <a:ahLst/>
              <a:cxnLst>
                <a:cxn ang="0">
                  <a:pos x="T0" y="T1"/>
                </a:cxn>
                <a:cxn ang="0">
                  <a:pos x="T2" y="T3"/>
                </a:cxn>
                <a:cxn ang="0">
                  <a:pos x="T4" y="T5"/>
                </a:cxn>
                <a:cxn ang="0">
                  <a:pos x="T6" y="T7"/>
                </a:cxn>
              </a:cxnLst>
              <a:rect l="0" t="0" r="r" b="b"/>
              <a:pathLst>
                <a:path w="1049" h="893">
                  <a:moveTo>
                    <a:pt x="0" y="0"/>
                  </a:moveTo>
                  <a:lnTo>
                    <a:pt x="1049" y="152"/>
                  </a:lnTo>
                  <a:lnTo>
                    <a:pt x="289" y="893"/>
                  </a:lnTo>
                  <a:lnTo>
                    <a:pt x="0" y="0"/>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83" name="Freeform 39"/>
            <p:cNvSpPr/>
            <p:nvPr/>
          </p:nvSpPr>
          <p:spPr bwMode="auto">
            <a:xfrm>
              <a:off x="6785898" y="2975052"/>
              <a:ext cx="1056017" cy="898974"/>
            </a:xfrm>
            <a:custGeom>
              <a:avLst/>
              <a:gdLst>
                <a:gd name="T0" fmla="*/ 0 w 1049"/>
                <a:gd name="T1" fmla="*/ 0 h 893"/>
                <a:gd name="T2" fmla="*/ 1049 w 1049"/>
                <a:gd name="T3" fmla="*/ 152 h 893"/>
                <a:gd name="T4" fmla="*/ 289 w 1049"/>
                <a:gd name="T5" fmla="*/ 893 h 893"/>
                <a:gd name="T6" fmla="*/ 0 w 1049"/>
                <a:gd name="T7" fmla="*/ 0 h 893"/>
              </a:gdLst>
              <a:ahLst/>
              <a:cxnLst>
                <a:cxn ang="0">
                  <a:pos x="T0" y="T1"/>
                </a:cxn>
                <a:cxn ang="0">
                  <a:pos x="T2" y="T3"/>
                </a:cxn>
                <a:cxn ang="0">
                  <a:pos x="T4" y="T5"/>
                </a:cxn>
                <a:cxn ang="0">
                  <a:pos x="T6" y="T7"/>
                </a:cxn>
              </a:cxnLst>
              <a:rect l="0" t="0" r="r" b="b"/>
              <a:pathLst>
                <a:path w="1049" h="893">
                  <a:moveTo>
                    <a:pt x="0" y="0"/>
                  </a:moveTo>
                  <a:lnTo>
                    <a:pt x="1049" y="152"/>
                  </a:lnTo>
                  <a:lnTo>
                    <a:pt x="289" y="893"/>
                  </a:lnTo>
                  <a:lnTo>
                    <a:pt x="0" y="0"/>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2" name="组合 11"/>
          <p:cNvGrpSpPr/>
          <p:nvPr/>
        </p:nvGrpSpPr>
        <p:grpSpPr>
          <a:xfrm>
            <a:off x="6194277" y="3594806"/>
            <a:ext cx="861277" cy="956063"/>
            <a:chOff x="6232851" y="4130217"/>
            <a:chExt cx="951321" cy="1056017"/>
          </a:xfrm>
          <a:effectLst>
            <a:outerShdw blurRad="25400" dist="12700" dir="5400000" algn="t" rotWithShape="0">
              <a:prstClr val="black">
                <a:alpha val="40000"/>
              </a:prstClr>
            </a:outerShdw>
          </a:effectLst>
        </p:grpSpPr>
        <p:sp>
          <p:nvSpPr>
            <p:cNvPr id="67" name="Freeform 40"/>
            <p:cNvSpPr/>
            <p:nvPr/>
          </p:nvSpPr>
          <p:spPr bwMode="auto">
            <a:xfrm>
              <a:off x="6232851" y="4130217"/>
              <a:ext cx="951321" cy="1056017"/>
            </a:xfrm>
            <a:custGeom>
              <a:avLst/>
              <a:gdLst>
                <a:gd name="T0" fmla="*/ 0 w 945"/>
                <a:gd name="T1" fmla="*/ 554 h 1049"/>
                <a:gd name="T2" fmla="*/ 765 w 945"/>
                <a:gd name="T3" fmla="*/ 0 h 1049"/>
                <a:gd name="T4" fmla="*/ 945 w 945"/>
                <a:gd name="T5" fmla="*/ 1049 h 1049"/>
                <a:gd name="T6" fmla="*/ 0 w 945"/>
                <a:gd name="T7" fmla="*/ 554 h 1049"/>
              </a:gdLst>
              <a:ahLst/>
              <a:cxnLst>
                <a:cxn ang="0">
                  <a:pos x="T0" y="T1"/>
                </a:cxn>
                <a:cxn ang="0">
                  <a:pos x="T2" y="T3"/>
                </a:cxn>
                <a:cxn ang="0">
                  <a:pos x="T4" y="T5"/>
                </a:cxn>
                <a:cxn ang="0">
                  <a:pos x="T6" y="T7"/>
                </a:cxn>
              </a:cxnLst>
              <a:rect l="0" t="0" r="r" b="b"/>
              <a:pathLst>
                <a:path w="945" h="1049">
                  <a:moveTo>
                    <a:pt x="0" y="554"/>
                  </a:moveTo>
                  <a:lnTo>
                    <a:pt x="765" y="0"/>
                  </a:lnTo>
                  <a:lnTo>
                    <a:pt x="945" y="1049"/>
                  </a:lnTo>
                  <a:lnTo>
                    <a:pt x="0" y="554"/>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85" name="Freeform 40"/>
            <p:cNvSpPr/>
            <p:nvPr/>
          </p:nvSpPr>
          <p:spPr bwMode="auto">
            <a:xfrm>
              <a:off x="6232851" y="4130217"/>
              <a:ext cx="951321" cy="1056017"/>
            </a:xfrm>
            <a:custGeom>
              <a:avLst/>
              <a:gdLst>
                <a:gd name="T0" fmla="*/ 0 w 945"/>
                <a:gd name="T1" fmla="*/ 554 h 1049"/>
                <a:gd name="T2" fmla="*/ 765 w 945"/>
                <a:gd name="T3" fmla="*/ 0 h 1049"/>
                <a:gd name="T4" fmla="*/ 945 w 945"/>
                <a:gd name="T5" fmla="*/ 1049 h 1049"/>
                <a:gd name="T6" fmla="*/ 0 w 945"/>
                <a:gd name="T7" fmla="*/ 554 h 1049"/>
              </a:gdLst>
              <a:ahLst/>
              <a:cxnLst>
                <a:cxn ang="0">
                  <a:pos x="T0" y="T1"/>
                </a:cxn>
                <a:cxn ang="0">
                  <a:pos x="T2" y="T3"/>
                </a:cxn>
                <a:cxn ang="0">
                  <a:pos x="T4" y="T5"/>
                </a:cxn>
                <a:cxn ang="0">
                  <a:pos x="T6" y="T7"/>
                </a:cxn>
              </a:cxnLst>
              <a:rect l="0" t="0" r="r" b="b"/>
              <a:pathLst>
                <a:path w="945" h="1049">
                  <a:moveTo>
                    <a:pt x="0" y="554"/>
                  </a:moveTo>
                  <a:lnTo>
                    <a:pt x="765" y="0"/>
                  </a:lnTo>
                  <a:lnTo>
                    <a:pt x="945" y="1049"/>
                  </a:lnTo>
                  <a:lnTo>
                    <a:pt x="0" y="554"/>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3" name="组合 12"/>
          <p:cNvGrpSpPr/>
          <p:nvPr/>
        </p:nvGrpSpPr>
        <p:grpSpPr>
          <a:xfrm>
            <a:off x="5102971" y="3579049"/>
            <a:ext cx="858542" cy="956063"/>
            <a:chOff x="5027451" y="4112813"/>
            <a:chExt cx="948301" cy="1056017"/>
          </a:xfrm>
          <a:effectLst>
            <a:outerShdw blurRad="25400" dist="12700" dir="5400000" algn="t" rotWithShape="0">
              <a:prstClr val="black">
                <a:alpha val="40000"/>
              </a:prstClr>
            </a:outerShdw>
          </a:effectLst>
        </p:grpSpPr>
        <p:sp>
          <p:nvSpPr>
            <p:cNvPr id="68" name="Freeform 41"/>
            <p:cNvSpPr/>
            <p:nvPr/>
          </p:nvSpPr>
          <p:spPr bwMode="auto">
            <a:xfrm>
              <a:off x="5027451" y="4112813"/>
              <a:ext cx="948301" cy="1056017"/>
            </a:xfrm>
            <a:custGeom>
              <a:avLst/>
              <a:gdLst>
                <a:gd name="T0" fmla="*/ 180 w 942"/>
                <a:gd name="T1" fmla="*/ 0 h 1049"/>
                <a:gd name="T2" fmla="*/ 942 w 942"/>
                <a:gd name="T3" fmla="*/ 554 h 1049"/>
                <a:gd name="T4" fmla="*/ 0 w 942"/>
                <a:gd name="T5" fmla="*/ 1049 h 1049"/>
                <a:gd name="T6" fmla="*/ 180 w 942"/>
                <a:gd name="T7" fmla="*/ 0 h 1049"/>
              </a:gdLst>
              <a:ahLst/>
              <a:cxnLst>
                <a:cxn ang="0">
                  <a:pos x="T0" y="T1"/>
                </a:cxn>
                <a:cxn ang="0">
                  <a:pos x="T2" y="T3"/>
                </a:cxn>
                <a:cxn ang="0">
                  <a:pos x="T4" y="T5"/>
                </a:cxn>
                <a:cxn ang="0">
                  <a:pos x="T6" y="T7"/>
                </a:cxn>
              </a:cxnLst>
              <a:rect l="0" t="0" r="r" b="b"/>
              <a:pathLst>
                <a:path w="942" h="1049">
                  <a:moveTo>
                    <a:pt x="180" y="0"/>
                  </a:moveTo>
                  <a:lnTo>
                    <a:pt x="942" y="554"/>
                  </a:lnTo>
                  <a:lnTo>
                    <a:pt x="0" y="1049"/>
                  </a:lnTo>
                  <a:lnTo>
                    <a:pt x="180" y="0"/>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87" name="Freeform 41"/>
            <p:cNvSpPr/>
            <p:nvPr/>
          </p:nvSpPr>
          <p:spPr bwMode="auto">
            <a:xfrm>
              <a:off x="5027451" y="4112813"/>
              <a:ext cx="948301" cy="1056017"/>
            </a:xfrm>
            <a:custGeom>
              <a:avLst/>
              <a:gdLst>
                <a:gd name="T0" fmla="*/ 180 w 942"/>
                <a:gd name="T1" fmla="*/ 0 h 1049"/>
                <a:gd name="T2" fmla="*/ 942 w 942"/>
                <a:gd name="T3" fmla="*/ 554 h 1049"/>
                <a:gd name="T4" fmla="*/ 0 w 942"/>
                <a:gd name="T5" fmla="*/ 1049 h 1049"/>
                <a:gd name="T6" fmla="*/ 180 w 942"/>
                <a:gd name="T7" fmla="*/ 0 h 1049"/>
              </a:gdLst>
              <a:ahLst/>
              <a:cxnLst>
                <a:cxn ang="0">
                  <a:pos x="T0" y="T1"/>
                </a:cxn>
                <a:cxn ang="0">
                  <a:pos x="T2" y="T3"/>
                </a:cxn>
                <a:cxn ang="0">
                  <a:pos x="T4" y="T5"/>
                </a:cxn>
                <a:cxn ang="0">
                  <a:pos x="T6" y="T7"/>
                </a:cxn>
              </a:cxnLst>
              <a:rect l="0" t="0" r="r" b="b"/>
              <a:pathLst>
                <a:path w="942" h="1049">
                  <a:moveTo>
                    <a:pt x="180" y="0"/>
                  </a:moveTo>
                  <a:lnTo>
                    <a:pt x="942" y="554"/>
                  </a:lnTo>
                  <a:lnTo>
                    <a:pt x="0" y="1049"/>
                  </a:lnTo>
                  <a:lnTo>
                    <a:pt x="180" y="0"/>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sp>
        <p:nvSpPr>
          <p:cNvPr id="190" name="KSO_Shape"/>
          <p:cNvSpPr>
            <a:spLocks noChangeAspect="1"/>
          </p:cNvSpPr>
          <p:nvPr/>
        </p:nvSpPr>
        <p:spPr>
          <a:xfrm>
            <a:off x="4707202" y="3422277"/>
            <a:ext cx="341868" cy="327622"/>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91" name="KSO_Shape"/>
          <p:cNvSpPr>
            <a:spLocks noChangeAspect="1"/>
          </p:cNvSpPr>
          <p:nvPr/>
        </p:nvSpPr>
        <p:spPr>
          <a:xfrm>
            <a:off x="5102557" y="1979475"/>
            <a:ext cx="367606" cy="380284"/>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92" name="KSO_Shape"/>
          <p:cNvSpPr>
            <a:spLocks noChangeAspect="1"/>
          </p:cNvSpPr>
          <p:nvPr/>
        </p:nvSpPr>
        <p:spPr>
          <a:xfrm flipH="1">
            <a:off x="6660280" y="1986679"/>
            <a:ext cx="366915" cy="338175"/>
          </a:xfrm>
          <a:custGeom>
            <a:avLst/>
            <a:gdLst/>
            <a:ahLst/>
            <a:cxnLst/>
            <a:rect l="l" t="t" r="r" b="b"/>
            <a:pathLst>
              <a:path w="2922576" h="2692126">
                <a:moveTo>
                  <a:pt x="553896" y="1279436"/>
                </a:moveTo>
                <a:cubicBezTo>
                  <a:pt x="792021" y="1473111"/>
                  <a:pt x="992046" y="1742986"/>
                  <a:pt x="1211121" y="1974761"/>
                </a:cubicBezTo>
                <a:lnTo>
                  <a:pt x="12017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93" name="KSO_Shape"/>
          <p:cNvSpPr>
            <a:spLocks noChangeAspect="1"/>
          </p:cNvSpPr>
          <p:nvPr/>
        </p:nvSpPr>
        <p:spPr>
          <a:xfrm>
            <a:off x="7091575" y="3407335"/>
            <a:ext cx="387122" cy="258729"/>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600">
              <a:sym typeface="+mn-lt"/>
            </a:endParaRPr>
          </a:p>
        </p:txBody>
      </p:sp>
      <p:sp>
        <p:nvSpPr>
          <p:cNvPr id="194" name="KSO_Shape"/>
          <p:cNvSpPr>
            <a:spLocks noChangeAspect="1"/>
          </p:cNvSpPr>
          <p:nvPr/>
        </p:nvSpPr>
        <p:spPr>
          <a:xfrm>
            <a:off x="5912719" y="4248230"/>
            <a:ext cx="292247" cy="392283"/>
          </a:xfrm>
          <a:custGeom>
            <a:avLst/>
            <a:gdLst/>
            <a:ahLst/>
            <a:cxnLst/>
            <a:rect l="l" t="t" r="r" b="b"/>
            <a:pathLst>
              <a:path w="1171576" h="1571810">
                <a:moveTo>
                  <a:pt x="662070" y="927911"/>
                </a:moveTo>
                <a:lnTo>
                  <a:pt x="795754" y="1040206"/>
                </a:lnTo>
                <a:lnTo>
                  <a:pt x="662070" y="1184585"/>
                </a:lnTo>
                <a:close/>
                <a:moveTo>
                  <a:pt x="662070" y="398563"/>
                </a:moveTo>
                <a:lnTo>
                  <a:pt x="795754" y="510858"/>
                </a:lnTo>
                <a:lnTo>
                  <a:pt x="662070" y="655237"/>
                </a:lnTo>
                <a:close/>
                <a:moveTo>
                  <a:pt x="539081" y="115152"/>
                </a:moveTo>
                <a:cubicBezTo>
                  <a:pt x="540863" y="298745"/>
                  <a:pt x="542646" y="482338"/>
                  <a:pt x="544428" y="665931"/>
                </a:cubicBezTo>
                <a:lnTo>
                  <a:pt x="325186" y="430647"/>
                </a:lnTo>
                <a:lnTo>
                  <a:pt x="250323" y="510858"/>
                </a:lnTo>
                <a:lnTo>
                  <a:pt x="533733" y="788921"/>
                </a:lnTo>
                <a:lnTo>
                  <a:pt x="234281" y="1077679"/>
                </a:lnTo>
                <a:lnTo>
                  <a:pt x="309144" y="1152542"/>
                </a:lnTo>
                <a:lnTo>
                  <a:pt x="549775" y="922605"/>
                </a:lnTo>
                <a:cubicBezTo>
                  <a:pt x="547993" y="1102633"/>
                  <a:pt x="546210" y="1282661"/>
                  <a:pt x="544428" y="1462689"/>
                </a:cubicBezTo>
                <a:lnTo>
                  <a:pt x="950828" y="1066984"/>
                </a:lnTo>
                <a:lnTo>
                  <a:pt x="683460" y="783573"/>
                </a:lnTo>
                <a:lnTo>
                  <a:pt x="945481" y="516205"/>
                </a:lnTo>
                <a:close/>
                <a:moveTo>
                  <a:pt x="585788" y="184"/>
                </a:moveTo>
                <a:cubicBezTo>
                  <a:pt x="1023610" y="9709"/>
                  <a:pt x="1171576" y="352004"/>
                  <a:pt x="1171576" y="785997"/>
                </a:cubicBezTo>
                <a:cubicBezTo>
                  <a:pt x="1171576" y="1219990"/>
                  <a:pt x="1080760" y="1571810"/>
                  <a:pt x="585788" y="1571810"/>
                </a:cubicBezTo>
                <a:cubicBezTo>
                  <a:pt x="90816" y="1571810"/>
                  <a:pt x="0" y="1219990"/>
                  <a:pt x="0" y="785997"/>
                </a:cubicBezTo>
                <a:cubicBezTo>
                  <a:pt x="0" y="352004"/>
                  <a:pt x="147966" y="-9341"/>
                  <a:pt x="585788" y="184"/>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95" name="文本框 194"/>
          <p:cNvSpPr txBox="1"/>
          <p:nvPr/>
        </p:nvSpPr>
        <p:spPr>
          <a:xfrm flipH="1">
            <a:off x="4805288" y="2631837"/>
            <a:ext cx="564412" cy="473696"/>
          </a:xfrm>
          <a:prstGeom prst="rect">
            <a:avLst/>
          </a:prstGeom>
          <a:noFill/>
        </p:spPr>
        <p:txBody>
          <a:bodyPr wrap="square" rtlCol="0">
            <a:spAutoFit/>
          </a:bodyPr>
          <a:lstStyle/>
          <a:p>
            <a:r>
              <a:rPr lang="en-US" altLang="zh-CN" sz="2400" dirty="0">
                <a:solidFill>
                  <a:schemeClr val="accent1"/>
                </a:solidFill>
                <a:effectLst>
                  <a:innerShdw blurRad="25400" dist="12700" dir="13500000">
                    <a:prstClr val="black">
                      <a:alpha val="50000"/>
                    </a:prstClr>
                  </a:innerShdw>
                </a:effectLst>
                <a:ea typeface="MEllan HK Xbold" panose="00000800000000000000" pitchFamily="2" charset="-120"/>
                <a:sym typeface="+mn-lt"/>
              </a:rPr>
              <a:t>01</a:t>
            </a:r>
            <a:endParaRPr lang="zh-CN" altLang="en-US" sz="2400" dirty="0">
              <a:solidFill>
                <a:schemeClr val="accent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96" name="文本框 195"/>
          <p:cNvSpPr txBox="1"/>
          <p:nvPr/>
        </p:nvSpPr>
        <p:spPr>
          <a:xfrm flipH="1">
            <a:off x="6845168" y="2631837"/>
            <a:ext cx="564412" cy="473696"/>
          </a:xfrm>
          <a:prstGeom prst="rect">
            <a:avLst/>
          </a:prstGeom>
          <a:noFill/>
          <a:effectLst>
            <a:outerShdw blurRad="25400" dist="12700" dir="5400000" algn="t" rotWithShape="0">
              <a:prstClr val="black">
                <a:alpha val="40000"/>
              </a:prstClr>
            </a:outerShdw>
          </a:effectLst>
        </p:spPr>
        <p:txBody>
          <a:bodyPr wrap="square" rtlCol="0">
            <a:spAutoFit/>
          </a:bodyPr>
          <a:lstStyle/>
          <a:p>
            <a:r>
              <a:rPr lang="en-US" altLang="zh-CN" sz="2400" dirty="0">
                <a:solidFill>
                  <a:schemeClr val="accent3"/>
                </a:solidFill>
                <a:effectLst>
                  <a:innerShdw blurRad="25400" dist="12700" dir="13500000">
                    <a:prstClr val="black">
                      <a:alpha val="50000"/>
                    </a:prstClr>
                  </a:innerShdw>
                </a:effectLst>
                <a:ea typeface="MEllan HK Xbold" panose="00000800000000000000" pitchFamily="2" charset="-120"/>
                <a:sym typeface="+mn-lt"/>
              </a:rPr>
              <a:t>03</a:t>
            </a:r>
            <a:endParaRPr lang="zh-CN" altLang="en-US" sz="2400" dirty="0">
              <a:solidFill>
                <a:schemeClr val="accent3"/>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97" name="文本框 196"/>
          <p:cNvSpPr txBox="1"/>
          <p:nvPr/>
        </p:nvSpPr>
        <p:spPr>
          <a:xfrm flipH="1">
            <a:off x="5813426" y="1835619"/>
            <a:ext cx="564412" cy="473696"/>
          </a:xfrm>
          <a:prstGeom prst="rect">
            <a:avLst/>
          </a:prstGeom>
          <a:noFill/>
        </p:spPr>
        <p:txBody>
          <a:bodyPr wrap="square" rtlCol="0">
            <a:spAutoFit/>
          </a:bodyPr>
          <a:lstStyle/>
          <a:p>
            <a:r>
              <a:rPr lang="en-US" altLang="zh-CN" sz="2400" dirty="0">
                <a:solidFill>
                  <a:schemeClr val="accent2"/>
                </a:solidFill>
                <a:effectLst>
                  <a:innerShdw blurRad="25400" dist="12700" dir="13500000">
                    <a:prstClr val="black">
                      <a:alpha val="50000"/>
                    </a:prstClr>
                  </a:innerShdw>
                </a:effectLst>
                <a:ea typeface="MEllan HK Xbold" panose="00000800000000000000" pitchFamily="2" charset="-120"/>
                <a:sym typeface="+mn-lt"/>
              </a:rPr>
              <a:t>02</a:t>
            </a:r>
            <a:endParaRPr lang="zh-CN" altLang="en-US" sz="2400" dirty="0">
              <a:solidFill>
                <a:schemeClr val="accent2"/>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98" name="文本框 197"/>
          <p:cNvSpPr txBox="1"/>
          <p:nvPr/>
        </p:nvSpPr>
        <p:spPr>
          <a:xfrm>
            <a:off x="5202442" y="3834581"/>
            <a:ext cx="564412" cy="473696"/>
          </a:xfrm>
          <a:prstGeom prst="rect">
            <a:avLst/>
          </a:prstGeom>
          <a:noFill/>
        </p:spPr>
        <p:txBody>
          <a:bodyPr wrap="square" rtlCol="0">
            <a:spAutoFit/>
          </a:bodyPr>
          <a:lstStyle/>
          <a:p>
            <a:r>
              <a:rPr lang="en-US" altLang="zh-CN" sz="2400" dirty="0">
                <a:solidFill>
                  <a:schemeClr val="accent5"/>
                </a:solidFill>
                <a:effectLst>
                  <a:innerShdw blurRad="25400" dist="12700" dir="13500000">
                    <a:prstClr val="black">
                      <a:alpha val="50000"/>
                    </a:prstClr>
                  </a:innerShdw>
                </a:effectLst>
                <a:ea typeface="MEllan HK Xbold" panose="00000800000000000000" pitchFamily="2" charset="-120"/>
                <a:sym typeface="+mn-lt"/>
              </a:rPr>
              <a:t>05</a:t>
            </a:r>
            <a:endParaRPr lang="zh-CN" altLang="en-US" sz="2400" dirty="0">
              <a:solidFill>
                <a:schemeClr val="accent5"/>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99" name="文本框 198"/>
          <p:cNvSpPr txBox="1"/>
          <p:nvPr/>
        </p:nvSpPr>
        <p:spPr>
          <a:xfrm>
            <a:off x="6449953" y="3827624"/>
            <a:ext cx="564412" cy="473696"/>
          </a:xfrm>
          <a:prstGeom prst="rect">
            <a:avLst/>
          </a:prstGeom>
          <a:noFill/>
        </p:spPr>
        <p:txBody>
          <a:bodyPr wrap="square" rtlCol="0">
            <a:spAutoFit/>
          </a:bodyPr>
          <a:lstStyle/>
          <a:p>
            <a:r>
              <a:rPr lang="en-US" altLang="zh-CN" sz="2400" dirty="0">
                <a:solidFill>
                  <a:schemeClr val="accent4"/>
                </a:solidFill>
                <a:effectLst>
                  <a:innerShdw blurRad="25400" dist="12700" dir="13500000">
                    <a:prstClr val="black">
                      <a:alpha val="50000"/>
                    </a:prstClr>
                  </a:innerShdw>
                </a:effectLst>
                <a:ea typeface="MEllan HK Xbold" panose="00000800000000000000" pitchFamily="2" charset="-120"/>
                <a:sym typeface="+mn-lt"/>
              </a:rPr>
              <a:t>04</a:t>
            </a:r>
            <a:endParaRPr lang="zh-CN" altLang="en-US" sz="2400" dirty="0">
              <a:solidFill>
                <a:schemeClr val="accent4"/>
              </a:solidFill>
              <a:effectLst>
                <a:innerShdw blurRad="25400" dist="12700" dir="13500000">
                  <a:prstClr val="black">
                    <a:alpha val="50000"/>
                  </a:prstClr>
                </a:innerShdw>
              </a:effectLst>
              <a:ea typeface="MEllan HK Xbold" panose="00000800000000000000" pitchFamily="2" charset="-120"/>
              <a:sym typeface="+mn-lt"/>
            </a:endParaRPr>
          </a:p>
        </p:txBody>
      </p:sp>
      <p:sp>
        <p:nvSpPr>
          <p:cNvPr id="80" name="KSO_Shape"/>
          <p:cNvSpPr/>
          <p:nvPr/>
        </p:nvSpPr>
        <p:spPr>
          <a:xfrm>
            <a:off x="5623264" y="3002689"/>
            <a:ext cx="873031" cy="369583"/>
          </a:xfrm>
          <a:custGeom>
            <a:avLst/>
            <a:gdLst>
              <a:gd name="connsiteX0" fmla="*/ 430390 w 520647"/>
              <a:gd name="connsiteY0" fmla="*/ 89306 h 220357"/>
              <a:gd name="connsiteX1" fmla="*/ 430390 w 520647"/>
              <a:gd name="connsiteY1" fmla="*/ 168043 h 220357"/>
              <a:gd name="connsiteX2" fmla="*/ 458474 w 520647"/>
              <a:gd name="connsiteY2" fmla="*/ 168043 h 220357"/>
              <a:gd name="connsiteX3" fmla="*/ 458474 w 520647"/>
              <a:gd name="connsiteY3" fmla="*/ 89306 h 220357"/>
              <a:gd name="connsiteX4" fmla="*/ 200913 w 520647"/>
              <a:gd name="connsiteY4" fmla="*/ 88360 h 220357"/>
              <a:gd name="connsiteX5" fmla="*/ 228998 w 520647"/>
              <a:gd name="connsiteY5" fmla="*/ 88360 h 220357"/>
              <a:gd name="connsiteX6" fmla="*/ 228998 w 520647"/>
              <a:gd name="connsiteY6" fmla="*/ 167097 h 220357"/>
              <a:gd name="connsiteX7" fmla="*/ 200913 w 520647"/>
              <a:gd name="connsiteY7" fmla="*/ 167097 h 220357"/>
              <a:gd name="connsiteX8" fmla="*/ 314333 w 520647"/>
              <a:gd name="connsiteY8" fmla="*/ 63603 h 220357"/>
              <a:gd name="connsiteX9" fmla="*/ 314333 w 520647"/>
              <a:gd name="connsiteY9" fmla="*/ 168270 h 220357"/>
              <a:gd name="connsiteX10" fmla="*/ 342417 w 520647"/>
              <a:gd name="connsiteY10" fmla="*/ 168270 h 220357"/>
              <a:gd name="connsiteX11" fmla="*/ 343497 w 520647"/>
              <a:gd name="connsiteY11" fmla="*/ 133729 h 220357"/>
              <a:gd name="connsiteX12" fmla="*/ 403988 w 520647"/>
              <a:gd name="connsiteY12" fmla="*/ 133729 h 220357"/>
              <a:gd name="connsiteX13" fmla="*/ 403988 w 520647"/>
              <a:gd name="connsiteY13" fmla="*/ 111749 h 220357"/>
              <a:gd name="connsiteX14" fmla="*/ 343497 w 520647"/>
              <a:gd name="connsiteY14" fmla="*/ 111749 h 220357"/>
              <a:gd name="connsiteX15" fmla="*/ 343497 w 520647"/>
              <a:gd name="connsiteY15" fmla="*/ 86629 h 220357"/>
              <a:gd name="connsiteX16" fmla="*/ 407228 w 520647"/>
              <a:gd name="connsiteY16" fmla="*/ 86629 h 220357"/>
              <a:gd name="connsiteX17" fmla="*/ 407228 w 520647"/>
              <a:gd name="connsiteY17" fmla="*/ 63603 h 220357"/>
              <a:gd name="connsiteX18" fmla="*/ 47878 w 520647"/>
              <a:gd name="connsiteY18" fmla="*/ 62543 h 220357"/>
              <a:gd name="connsiteX19" fmla="*/ 81509 w 520647"/>
              <a:gd name="connsiteY19" fmla="*/ 62543 h 220357"/>
              <a:gd name="connsiteX20" fmla="*/ 92720 w 520647"/>
              <a:gd name="connsiteY20" fmla="*/ 112783 h 220357"/>
              <a:gd name="connsiteX21" fmla="*/ 106733 w 520647"/>
              <a:gd name="connsiteY21" fmla="*/ 62543 h 220357"/>
              <a:gd name="connsiteX22" fmla="*/ 130555 w 520647"/>
              <a:gd name="connsiteY22" fmla="*/ 62543 h 220357"/>
              <a:gd name="connsiteX23" fmla="*/ 144569 w 520647"/>
              <a:gd name="connsiteY23" fmla="*/ 114141 h 220357"/>
              <a:gd name="connsiteX24" fmla="*/ 158582 w 520647"/>
              <a:gd name="connsiteY24" fmla="*/ 62543 h 220357"/>
              <a:gd name="connsiteX25" fmla="*/ 188009 w 520647"/>
              <a:gd name="connsiteY25" fmla="*/ 62543 h 220357"/>
              <a:gd name="connsiteX26" fmla="*/ 158582 w 520647"/>
              <a:gd name="connsiteY26" fmla="*/ 166786 h 220357"/>
              <a:gd name="connsiteX27" fmla="*/ 130555 w 520647"/>
              <a:gd name="connsiteY27" fmla="*/ 167097 h 220357"/>
              <a:gd name="connsiteX28" fmla="*/ 119345 w 520647"/>
              <a:gd name="connsiteY28" fmla="*/ 108710 h 220357"/>
              <a:gd name="connsiteX29" fmla="*/ 108134 w 520647"/>
              <a:gd name="connsiteY29" fmla="*/ 166786 h 220357"/>
              <a:gd name="connsiteX30" fmla="*/ 75904 w 520647"/>
              <a:gd name="connsiteY30" fmla="*/ 167097 h 220357"/>
              <a:gd name="connsiteX31" fmla="*/ 445129 w 520647"/>
              <a:gd name="connsiteY31" fmla="*/ 55732 h 220357"/>
              <a:gd name="connsiteX32" fmla="*/ 431784 w 520647"/>
              <a:gd name="connsiteY32" fmla="*/ 68663 h 220357"/>
              <a:gd name="connsiteX33" fmla="*/ 445129 w 520647"/>
              <a:gd name="connsiteY33" fmla="*/ 81594 h 220357"/>
              <a:gd name="connsiteX34" fmla="*/ 458474 w 520647"/>
              <a:gd name="connsiteY34" fmla="*/ 68663 h 220357"/>
              <a:gd name="connsiteX35" fmla="*/ 445129 w 520647"/>
              <a:gd name="connsiteY35" fmla="*/ 55732 h 220357"/>
              <a:gd name="connsiteX36" fmla="*/ 215653 w 520647"/>
              <a:gd name="connsiteY36" fmla="*/ 54786 h 220357"/>
              <a:gd name="connsiteX37" fmla="*/ 228998 w 520647"/>
              <a:gd name="connsiteY37" fmla="*/ 67717 h 220357"/>
              <a:gd name="connsiteX38" fmla="*/ 215653 w 520647"/>
              <a:gd name="connsiteY38" fmla="*/ 80648 h 220357"/>
              <a:gd name="connsiteX39" fmla="*/ 202308 w 520647"/>
              <a:gd name="connsiteY39" fmla="*/ 67717 h 220357"/>
              <a:gd name="connsiteX40" fmla="*/ 215653 w 520647"/>
              <a:gd name="connsiteY40" fmla="*/ 54786 h 220357"/>
              <a:gd name="connsiteX41" fmla="*/ 405451 w 520647"/>
              <a:gd name="connsiteY41" fmla="*/ 23682 h 220357"/>
              <a:gd name="connsiteX42" fmla="*/ 434092 w 520647"/>
              <a:gd name="connsiteY42" fmla="*/ 23829 h 220357"/>
              <a:gd name="connsiteX43" fmla="*/ 495663 w 520647"/>
              <a:gd name="connsiteY43" fmla="*/ 84536 h 220357"/>
              <a:gd name="connsiteX44" fmla="*/ 495663 w 520647"/>
              <a:gd name="connsiteY44" fmla="*/ 144196 h 220357"/>
              <a:gd name="connsiteX45" fmla="*/ 426531 w 520647"/>
              <a:gd name="connsiteY45" fmla="*/ 197576 h 220357"/>
              <a:gd name="connsiteX46" fmla="*/ 233179 w 520647"/>
              <a:gd name="connsiteY46" fmla="*/ 197576 h 220357"/>
              <a:gd name="connsiteX47" fmla="*/ 267745 w 520647"/>
              <a:gd name="connsiteY47" fmla="*/ 135823 h 220357"/>
              <a:gd name="connsiteX48" fmla="*/ 266665 w 520647"/>
              <a:gd name="connsiteY48" fmla="*/ 74069 h 220357"/>
              <a:gd name="connsiteX49" fmla="*/ 321754 w 520647"/>
              <a:gd name="connsiteY49" fmla="*/ 23829 h 220357"/>
              <a:gd name="connsiteX50" fmla="*/ 405451 w 520647"/>
              <a:gd name="connsiteY50" fmla="*/ 23682 h 220357"/>
              <a:gd name="connsiteX51" fmla="*/ 86856 w 520647"/>
              <a:gd name="connsiteY51" fmla="*/ 16233 h 220357"/>
              <a:gd name="connsiteX52" fmla="*/ 14590 w 520647"/>
              <a:gd name="connsiteY52" fmla="*/ 88500 h 220357"/>
              <a:gd name="connsiteX53" fmla="*/ 14590 w 520647"/>
              <a:gd name="connsiteY53" fmla="*/ 132968 h 220357"/>
              <a:gd name="connsiteX54" fmla="*/ 86856 w 520647"/>
              <a:gd name="connsiteY54" fmla="*/ 205235 h 220357"/>
              <a:gd name="connsiteX55" fmla="*/ 430588 w 520647"/>
              <a:gd name="connsiteY55" fmla="*/ 205235 h 220357"/>
              <a:gd name="connsiteX56" fmla="*/ 502855 w 520647"/>
              <a:gd name="connsiteY56" fmla="*/ 132968 h 220357"/>
              <a:gd name="connsiteX57" fmla="*/ 502855 w 520647"/>
              <a:gd name="connsiteY57" fmla="*/ 88500 h 220357"/>
              <a:gd name="connsiteX58" fmla="*/ 430588 w 520647"/>
              <a:gd name="connsiteY58" fmla="*/ 16233 h 220357"/>
              <a:gd name="connsiteX59" fmla="*/ 84256 w 520647"/>
              <a:gd name="connsiteY59" fmla="*/ 0 h 220357"/>
              <a:gd name="connsiteX60" fmla="*/ 436391 w 520647"/>
              <a:gd name="connsiteY60" fmla="*/ 0 h 220357"/>
              <a:gd name="connsiteX61" fmla="*/ 520647 w 520647"/>
              <a:gd name="connsiteY61" fmla="*/ 84256 h 220357"/>
              <a:gd name="connsiteX62" fmla="*/ 520647 w 520647"/>
              <a:gd name="connsiteY62" fmla="*/ 136101 h 220357"/>
              <a:gd name="connsiteX63" fmla="*/ 436391 w 520647"/>
              <a:gd name="connsiteY63" fmla="*/ 220357 h 220357"/>
              <a:gd name="connsiteX64" fmla="*/ 84256 w 520647"/>
              <a:gd name="connsiteY64" fmla="*/ 220357 h 220357"/>
              <a:gd name="connsiteX65" fmla="*/ 0 w 520647"/>
              <a:gd name="connsiteY65" fmla="*/ 136101 h 220357"/>
              <a:gd name="connsiteX66" fmla="*/ 0 w 520647"/>
              <a:gd name="connsiteY66" fmla="*/ 84256 h 220357"/>
              <a:gd name="connsiteX67" fmla="*/ 84256 w 520647"/>
              <a:gd name="connsiteY67" fmla="*/ 0 h 2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0647" h="220357">
                <a:moveTo>
                  <a:pt x="430390" y="89306"/>
                </a:moveTo>
                <a:lnTo>
                  <a:pt x="430390" y="168043"/>
                </a:lnTo>
                <a:lnTo>
                  <a:pt x="458474" y="168043"/>
                </a:lnTo>
                <a:lnTo>
                  <a:pt x="458474" y="89306"/>
                </a:lnTo>
                <a:close/>
                <a:moveTo>
                  <a:pt x="200913" y="88360"/>
                </a:moveTo>
                <a:lnTo>
                  <a:pt x="228998" y="88360"/>
                </a:lnTo>
                <a:lnTo>
                  <a:pt x="228998" y="167097"/>
                </a:lnTo>
                <a:lnTo>
                  <a:pt x="200913" y="167097"/>
                </a:lnTo>
                <a:close/>
                <a:moveTo>
                  <a:pt x="314333" y="63603"/>
                </a:moveTo>
                <a:lnTo>
                  <a:pt x="314333" y="168270"/>
                </a:lnTo>
                <a:lnTo>
                  <a:pt x="342417" y="168270"/>
                </a:lnTo>
                <a:lnTo>
                  <a:pt x="343497" y="133729"/>
                </a:lnTo>
                <a:lnTo>
                  <a:pt x="403988" y="133729"/>
                </a:lnTo>
                <a:lnTo>
                  <a:pt x="403988" y="111749"/>
                </a:lnTo>
                <a:lnTo>
                  <a:pt x="343497" y="111749"/>
                </a:lnTo>
                <a:lnTo>
                  <a:pt x="343497" y="86629"/>
                </a:lnTo>
                <a:lnTo>
                  <a:pt x="407228" y="86629"/>
                </a:lnTo>
                <a:lnTo>
                  <a:pt x="407228" y="63603"/>
                </a:lnTo>
                <a:close/>
                <a:moveTo>
                  <a:pt x="47878" y="62543"/>
                </a:moveTo>
                <a:lnTo>
                  <a:pt x="81509" y="62543"/>
                </a:lnTo>
                <a:lnTo>
                  <a:pt x="92720" y="112783"/>
                </a:lnTo>
                <a:lnTo>
                  <a:pt x="106733" y="62543"/>
                </a:lnTo>
                <a:lnTo>
                  <a:pt x="130555" y="62543"/>
                </a:lnTo>
                <a:lnTo>
                  <a:pt x="144569" y="114141"/>
                </a:lnTo>
                <a:lnTo>
                  <a:pt x="158582" y="62543"/>
                </a:lnTo>
                <a:lnTo>
                  <a:pt x="188009" y="62543"/>
                </a:lnTo>
                <a:lnTo>
                  <a:pt x="158582" y="166786"/>
                </a:lnTo>
                <a:lnTo>
                  <a:pt x="130555" y="167097"/>
                </a:lnTo>
                <a:lnTo>
                  <a:pt x="119345" y="108710"/>
                </a:lnTo>
                <a:lnTo>
                  <a:pt x="108134" y="166786"/>
                </a:lnTo>
                <a:lnTo>
                  <a:pt x="75904" y="167097"/>
                </a:lnTo>
                <a:close/>
                <a:moveTo>
                  <a:pt x="445129" y="55732"/>
                </a:moveTo>
                <a:cubicBezTo>
                  <a:pt x="437759" y="55732"/>
                  <a:pt x="431784" y="61522"/>
                  <a:pt x="431784" y="68663"/>
                </a:cubicBezTo>
                <a:cubicBezTo>
                  <a:pt x="431784" y="75805"/>
                  <a:pt x="437759" y="81594"/>
                  <a:pt x="445129" y="81594"/>
                </a:cubicBezTo>
                <a:cubicBezTo>
                  <a:pt x="452500" y="81594"/>
                  <a:pt x="458474" y="75805"/>
                  <a:pt x="458474" y="68663"/>
                </a:cubicBezTo>
                <a:cubicBezTo>
                  <a:pt x="458474" y="61522"/>
                  <a:pt x="452500" y="55732"/>
                  <a:pt x="445129" y="55732"/>
                </a:cubicBezTo>
                <a:close/>
                <a:moveTo>
                  <a:pt x="215653" y="54786"/>
                </a:moveTo>
                <a:cubicBezTo>
                  <a:pt x="223023" y="54786"/>
                  <a:pt x="228998" y="60576"/>
                  <a:pt x="228998" y="67717"/>
                </a:cubicBezTo>
                <a:cubicBezTo>
                  <a:pt x="228998" y="74859"/>
                  <a:pt x="223023" y="80648"/>
                  <a:pt x="215653" y="80648"/>
                </a:cubicBezTo>
                <a:cubicBezTo>
                  <a:pt x="208282" y="80648"/>
                  <a:pt x="202308" y="74859"/>
                  <a:pt x="202308" y="67717"/>
                </a:cubicBezTo>
                <a:cubicBezTo>
                  <a:pt x="202308" y="60576"/>
                  <a:pt x="208282" y="54786"/>
                  <a:pt x="215653" y="54786"/>
                </a:cubicBezTo>
                <a:close/>
                <a:moveTo>
                  <a:pt x="405451" y="23682"/>
                </a:moveTo>
                <a:cubicBezTo>
                  <a:pt x="415865" y="23698"/>
                  <a:pt x="425721" y="23742"/>
                  <a:pt x="434092" y="23829"/>
                </a:cubicBezTo>
                <a:cubicBezTo>
                  <a:pt x="467578" y="24178"/>
                  <a:pt x="494583" y="59067"/>
                  <a:pt x="495663" y="84536"/>
                </a:cubicBezTo>
                <a:cubicBezTo>
                  <a:pt x="496743" y="110005"/>
                  <a:pt x="496023" y="118029"/>
                  <a:pt x="495663" y="144196"/>
                </a:cubicBezTo>
                <a:cubicBezTo>
                  <a:pt x="495303" y="170363"/>
                  <a:pt x="463617" y="197576"/>
                  <a:pt x="426531" y="197576"/>
                </a:cubicBezTo>
                <a:lnTo>
                  <a:pt x="233179" y="197576"/>
                </a:lnTo>
                <a:cubicBezTo>
                  <a:pt x="267385" y="175945"/>
                  <a:pt x="268105" y="152220"/>
                  <a:pt x="267745" y="135823"/>
                </a:cubicBezTo>
                <a:cubicBezTo>
                  <a:pt x="267385" y="119425"/>
                  <a:pt x="267745" y="97096"/>
                  <a:pt x="266665" y="74069"/>
                </a:cubicBezTo>
                <a:cubicBezTo>
                  <a:pt x="265585" y="51043"/>
                  <a:pt x="300150" y="23829"/>
                  <a:pt x="321754" y="23829"/>
                </a:cubicBezTo>
                <a:cubicBezTo>
                  <a:pt x="337957" y="23829"/>
                  <a:pt x="374210" y="23633"/>
                  <a:pt x="405451" y="23682"/>
                </a:cubicBezTo>
                <a:close/>
                <a:moveTo>
                  <a:pt x="86856" y="16233"/>
                </a:moveTo>
                <a:cubicBezTo>
                  <a:pt x="46944" y="16233"/>
                  <a:pt x="14590" y="48588"/>
                  <a:pt x="14590" y="88500"/>
                </a:cubicBezTo>
                <a:lnTo>
                  <a:pt x="14590" y="132968"/>
                </a:lnTo>
                <a:cubicBezTo>
                  <a:pt x="14590" y="172880"/>
                  <a:pt x="46944" y="205235"/>
                  <a:pt x="86856" y="205235"/>
                </a:cubicBezTo>
                <a:lnTo>
                  <a:pt x="430588" y="205235"/>
                </a:lnTo>
                <a:cubicBezTo>
                  <a:pt x="470500" y="205235"/>
                  <a:pt x="502855" y="172880"/>
                  <a:pt x="502855" y="132968"/>
                </a:cubicBezTo>
                <a:lnTo>
                  <a:pt x="502855" y="88500"/>
                </a:lnTo>
                <a:cubicBezTo>
                  <a:pt x="502855" y="48588"/>
                  <a:pt x="470500" y="16233"/>
                  <a:pt x="430588" y="16233"/>
                </a:cubicBezTo>
                <a:close/>
                <a:moveTo>
                  <a:pt x="84256" y="0"/>
                </a:moveTo>
                <a:lnTo>
                  <a:pt x="436391" y="0"/>
                </a:lnTo>
                <a:cubicBezTo>
                  <a:pt x="482925" y="0"/>
                  <a:pt x="520647" y="37723"/>
                  <a:pt x="520647" y="84256"/>
                </a:cubicBezTo>
                <a:lnTo>
                  <a:pt x="520647" y="136101"/>
                </a:lnTo>
                <a:cubicBezTo>
                  <a:pt x="520647" y="182635"/>
                  <a:pt x="482925" y="220357"/>
                  <a:pt x="436391" y="220357"/>
                </a:cubicBezTo>
                <a:lnTo>
                  <a:pt x="84256" y="220357"/>
                </a:lnTo>
                <a:cubicBezTo>
                  <a:pt x="37722" y="220357"/>
                  <a:pt x="0" y="182635"/>
                  <a:pt x="0" y="136101"/>
                </a:cubicBezTo>
                <a:lnTo>
                  <a:pt x="0" y="84256"/>
                </a:lnTo>
                <a:cubicBezTo>
                  <a:pt x="0" y="37723"/>
                  <a:pt x="37722" y="0"/>
                  <a:pt x="84256" y="0"/>
                </a:cubicBezTo>
                <a:close/>
              </a:path>
            </a:pathLst>
          </a:custGeom>
          <a:solidFill>
            <a:schemeClr val="accent5"/>
          </a:solidFill>
          <a:ln>
            <a:noFill/>
          </a:ln>
          <a:effectLst>
            <a:innerShdw blurRad="25400" dist="127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schemeClr val="tx1"/>
              </a:solidFill>
              <a:sym typeface="+mn-lt"/>
            </a:endParaRPr>
          </a:p>
        </p:txBody>
      </p:sp>
      <p:sp>
        <p:nvSpPr>
          <p:cNvPr id="75" name="椭圆 74"/>
          <p:cNvSpPr/>
          <p:nvPr/>
        </p:nvSpPr>
        <p:spPr bwMode="auto">
          <a:xfrm>
            <a:off x="4456542" y="5183624"/>
            <a:ext cx="3160682" cy="98916"/>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ym typeface="+mn-lt"/>
            </a:endParaRPr>
          </a:p>
        </p:txBody>
      </p:sp>
      <p:sp>
        <p:nvSpPr>
          <p:cNvPr id="77" name="文本框 76"/>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77"/>
                                        </p:tgtEl>
                                        <p:attrNameLst>
                                          <p:attrName>style.visibility</p:attrName>
                                        </p:attrNameLst>
                                      </p:cBhvr>
                                      <p:to>
                                        <p:strVal val="visible"/>
                                      </p:to>
                                    </p:set>
                                    <p:anim calcmode="lin" valueType="num">
                                      <p:cBhvr>
                                        <p:cTn id="7" dur="5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7"/>
                                        </p:tgtEl>
                                        <p:attrNameLst>
                                          <p:attrName>ppt_y</p:attrName>
                                        </p:attrNameLst>
                                      </p:cBhvr>
                                      <p:tavLst>
                                        <p:tav tm="0">
                                          <p:val>
                                            <p:strVal val="#ppt_y"/>
                                          </p:val>
                                        </p:tav>
                                        <p:tav tm="100000">
                                          <p:val>
                                            <p:strVal val="#ppt_y"/>
                                          </p:val>
                                        </p:tav>
                                      </p:tavLst>
                                    </p:anim>
                                    <p:anim calcmode="lin" valueType="num">
                                      <p:cBhvr>
                                        <p:cTn id="9" dur="5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7"/>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2000" fill="hold"/>
                                        <p:tgtEl>
                                          <p:spTgt spid="57"/>
                                        </p:tgtEl>
                                        <p:attrNameLst>
                                          <p:attrName>ppt_w</p:attrName>
                                        </p:attrNameLst>
                                      </p:cBhvr>
                                      <p:tavLst>
                                        <p:tav tm="0">
                                          <p:val>
                                            <p:fltVal val="0"/>
                                          </p:val>
                                        </p:tav>
                                        <p:tav tm="100000">
                                          <p:val>
                                            <p:strVal val="#ppt_w"/>
                                          </p:val>
                                        </p:tav>
                                      </p:tavLst>
                                    </p:anim>
                                    <p:anim calcmode="lin" valueType="num">
                                      <p:cBhvr>
                                        <p:cTn id="15" dur="2000" fill="hold"/>
                                        <p:tgtEl>
                                          <p:spTgt spid="57"/>
                                        </p:tgtEl>
                                        <p:attrNameLst>
                                          <p:attrName>ppt_h</p:attrName>
                                        </p:attrNameLst>
                                      </p:cBhvr>
                                      <p:tavLst>
                                        <p:tav tm="0">
                                          <p:val>
                                            <p:fltVal val="0"/>
                                          </p:val>
                                        </p:tav>
                                        <p:tav tm="100000">
                                          <p:val>
                                            <p:strVal val="#ppt_h"/>
                                          </p:val>
                                        </p:tav>
                                      </p:tavLst>
                                    </p:anim>
                                    <p:animEffect transition="in" filter="fade">
                                      <p:cBhvr>
                                        <p:cTn id="16" dur="2000"/>
                                        <p:tgtEl>
                                          <p:spTgt spid="5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2000" fill="hold"/>
                                        <p:tgtEl>
                                          <p:spTgt spid="58"/>
                                        </p:tgtEl>
                                        <p:attrNameLst>
                                          <p:attrName>ppt_w</p:attrName>
                                        </p:attrNameLst>
                                      </p:cBhvr>
                                      <p:tavLst>
                                        <p:tav tm="0">
                                          <p:val>
                                            <p:fltVal val="0"/>
                                          </p:val>
                                        </p:tav>
                                        <p:tav tm="100000">
                                          <p:val>
                                            <p:strVal val="#ppt_w"/>
                                          </p:val>
                                        </p:tav>
                                      </p:tavLst>
                                    </p:anim>
                                    <p:anim calcmode="lin" valueType="num">
                                      <p:cBhvr>
                                        <p:cTn id="20" dur="2000" fill="hold"/>
                                        <p:tgtEl>
                                          <p:spTgt spid="58"/>
                                        </p:tgtEl>
                                        <p:attrNameLst>
                                          <p:attrName>ppt_h</p:attrName>
                                        </p:attrNameLst>
                                      </p:cBhvr>
                                      <p:tavLst>
                                        <p:tav tm="0">
                                          <p:val>
                                            <p:fltVal val="0"/>
                                          </p:val>
                                        </p:tav>
                                        <p:tav tm="100000">
                                          <p:val>
                                            <p:strVal val="#ppt_h"/>
                                          </p:val>
                                        </p:tav>
                                      </p:tavLst>
                                    </p:anim>
                                    <p:animEffect transition="in" filter="fade">
                                      <p:cBhvr>
                                        <p:cTn id="21" dur="2000"/>
                                        <p:tgtEl>
                                          <p:spTgt spid="5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p:cTn id="24" dur="2000" fill="hold"/>
                                        <p:tgtEl>
                                          <p:spTgt spid="59"/>
                                        </p:tgtEl>
                                        <p:attrNameLst>
                                          <p:attrName>ppt_w</p:attrName>
                                        </p:attrNameLst>
                                      </p:cBhvr>
                                      <p:tavLst>
                                        <p:tav tm="0">
                                          <p:val>
                                            <p:fltVal val="0"/>
                                          </p:val>
                                        </p:tav>
                                        <p:tav tm="100000">
                                          <p:val>
                                            <p:strVal val="#ppt_w"/>
                                          </p:val>
                                        </p:tav>
                                      </p:tavLst>
                                    </p:anim>
                                    <p:anim calcmode="lin" valueType="num">
                                      <p:cBhvr>
                                        <p:cTn id="25" dur="2000" fill="hold"/>
                                        <p:tgtEl>
                                          <p:spTgt spid="59"/>
                                        </p:tgtEl>
                                        <p:attrNameLst>
                                          <p:attrName>ppt_h</p:attrName>
                                        </p:attrNameLst>
                                      </p:cBhvr>
                                      <p:tavLst>
                                        <p:tav tm="0">
                                          <p:val>
                                            <p:fltVal val="0"/>
                                          </p:val>
                                        </p:tav>
                                        <p:tav tm="100000">
                                          <p:val>
                                            <p:strVal val="#ppt_h"/>
                                          </p:val>
                                        </p:tav>
                                      </p:tavLst>
                                    </p:anim>
                                    <p:animEffect transition="in" filter="fade">
                                      <p:cBhvr>
                                        <p:cTn id="26" dur="2000"/>
                                        <p:tgtEl>
                                          <p:spTgt spid="5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2000" fill="hold"/>
                                        <p:tgtEl>
                                          <p:spTgt spid="60"/>
                                        </p:tgtEl>
                                        <p:attrNameLst>
                                          <p:attrName>ppt_w</p:attrName>
                                        </p:attrNameLst>
                                      </p:cBhvr>
                                      <p:tavLst>
                                        <p:tav tm="0">
                                          <p:val>
                                            <p:fltVal val="0"/>
                                          </p:val>
                                        </p:tav>
                                        <p:tav tm="100000">
                                          <p:val>
                                            <p:strVal val="#ppt_w"/>
                                          </p:val>
                                        </p:tav>
                                      </p:tavLst>
                                    </p:anim>
                                    <p:anim calcmode="lin" valueType="num">
                                      <p:cBhvr>
                                        <p:cTn id="30" dur="2000" fill="hold"/>
                                        <p:tgtEl>
                                          <p:spTgt spid="60"/>
                                        </p:tgtEl>
                                        <p:attrNameLst>
                                          <p:attrName>ppt_h</p:attrName>
                                        </p:attrNameLst>
                                      </p:cBhvr>
                                      <p:tavLst>
                                        <p:tav tm="0">
                                          <p:val>
                                            <p:fltVal val="0"/>
                                          </p:val>
                                        </p:tav>
                                        <p:tav tm="100000">
                                          <p:val>
                                            <p:strVal val="#ppt_h"/>
                                          </p:val>
                                        </p:tav>
                                      </p:tavLst>
                                    </p:anim>
                                    <p:animEffect transition="in" filter="fade">
                                      <p:cBhvr>
                                        <p:cTn id="31" dur="2000"/>
                                        <p:tgtEl>
                                          <p:spTgt spid="6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p:cTn id="34" dur="2000" fill="hold"/>
                                        <p:tgtEl>
                                          <p:spTgt spid="61"/>
                                        </p:tgtEl>
                                        <p:attrNameLst>
                                          <p:attrName>ppt_w</p:attrName>
                                        </p:attrNameLst>
                                      </p:cBhvr>
                                      <p:tavLst>
                                        <p:tav tm="0">
                                          <p:val>
                                            <p:fltVal val="0"/>
                                          </p:val>
                                        </p:tav>
                                        <p:tav tm="100000">
                                          <p:val>
                                            <p:strVal val="#ppt_w"/>
                                          </p:val>
                                        </p:tav>
                                      </p:tavLst>
                                    </p:anim>
                                    <p:anim calcmode="lin" valueType="num">
                                      <p:cBhvr>
                                        <p:cTn id="35" dur="2000" fill="hold"/>
                                        <p:tgtEl>
                                          <p:spTgt spid="61"/>
                                        </p:tgtEl>
                                        <p:attrNameLst>
                                          <p:attrName>ppt_h</p:attrName>
                                        </p:attrNameLst>
                                      </p:cBhvr>
                                      <p:tavLst>
                                        <p:tav tm="0">
                                          <p:val>
                                            <p:fltVal val="0"/>
                                          </p:val>
                                        </p:tav>
                                        <p:tav tm="100000">
                                          <p:val>
                                            <p:strVal val="#ppt_h"/>
                                          </p:val>
                                        </p:tav>
                                      </p:tavLst>
                                    </p:anim>
                                    <p:animEffect transition="in" filter="fade">
                                      <p:cBhvr>
                                        <p:cTn id="36" dur="2000"/>
                                        <p:tgtEl>
                                          <p:spTgt spid="61"/>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72"/>
                                        </p:tgtEl>
                                        <p:attrNameLst>
                                          <p:attrName>style.visibility</p:attrName>
                                        </p:attrNameLst>
                                      </p:cBhvr>
                                      <p:to>
                                        <p:strVal val="visible"/>
                                      </p:to>
                                    </p:set>
                                    <p:anim calcmode="lin" valueType="num">
                                      <p:cBhvr>
                                        <p:cTn id="39" dur="2000" fill="hold"/>
                                        <p:tgtEl>
                                          <p:spTgt spid="72"/>
                                        </p:tgtEl>
                                        <p:attrNameLst>
                                          <p:attrName>ppt_w</p:attrName>
                                        </p:attrNameLst>
                                      </p:cBhvr>
                                      <p:tavLst>
                                        <p:tav tm="0">
                                          <p:val>
                                            <p:fltVal val="0"/>
                                          </p:val>
                                        </p:tav>
                                        <p:tav tm="100000">
                                          <p:val>
                                            <p:strVal val="#ppt_w"/>
                                          </p:val>
                                        </p:tav>
                                      </p:tavLst>
                                    </p:anim>
                                    <p:anim calcmode="lin" valueType="num">
                                      <p:cBhvr>
                                        <p:cTn id="40" dur="2000" fill="hold"/>
                                        <p:tgtEl>
                                          <p:spTgt spid="72"/>
                                        </p:tgtEl>
                                        <p:attrNameLst>
                                          <p:attrName>ppt_h</p:attrName>
                                        </p:attrNameLst>
                                      </p:cBhvr>
                                      <p:tavLst>
                                        <p:tav tm="0">
                                          <p:val>
                                            <p:fltVal val="0"/>
                                          </p:val>
                                        </p:tav>
                                        <p:tav tm="100000">
                                          <p:val>
                                            <p:strVal val="#ppt_h"/>
                                          </p:val>
                                        </p:tav>
                                      </p:tavLst>
                                    </p:anim>
                                    <p:animEffect transition="in" filter="fade">
                                      <p:cBhvr>
                                        <p:cTn id="41" dur="2000"/>
                                        <p:tgtEl>
                                          <p:spTgt spid="72"/>
                                        </p:tgtEl>
                                      </p:cBhvr>
                                    </p:animEffect>
                                  </p:childTnLst>
                                </p:cTn>
                              </p:par>
                              <p:par>
                                <p:cTn id="42" presetID="53" presetClass="entr" presetSubtype="16"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Effect transition="in" filter="fade">
                                      <p:cBhvr>
                                        <p:cTn id="46" dur="2000"/>
                                        <p:tgtEl>
                                          <p:spTgt spid="9"/>
                                        </p:tgtEl>
                                      </p:cBhvr>
                                    </p:animEffect>
                                  </p:childTnLst>
                                </p:cTn>
                              </p:par>
                              <p:par>
                                <p:cTn id="47" presetID="53" presetClass="entr" presetSubtype="16"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2000" fill="hold"/>
                                        <p:tgtEl>
                                          <p:spTgt spid="5"/>
                                        </p:tgtEl>
                                        <p:attrNameLst>
                                          <p:attrName>ppt_w</p:attrName>
                                        </p:attrNameLst>
                                      </p:cBhvr>
                                      <p:tavLst>
                                        <p:tav tm="0">
                                          <p:val>
                                            <p:fltVal val="0"/>
                                          </p:val>
                                        </p:tav>
                                        <p:tav tm="100000">
                                          <p:val>
                                            <p:strVal val="#ppt_w"/>
                                          </p:val>
                                        </p:tav>
                                      </p:tavLst>
                                    </p:anim>
                                    <p:anim calcmode="lin" valueType="num">
                                      <p:cBhvr>
                                        <p:cTn id="50" dur="2000" fill="hold"/>
                                        <p:tgtEl>
                                          <p:spTgt spid="5"/>
                                        </p:tgtEl>
                                        <p:attrNameLst>
                                          <p:attrName>ppt_h</p:attrName>
                                        </p:attrNameLst>
                                      </p:cBhvr>
                                      <p:tavLst>
                                        <p:tav tm="0">
                                          <p:val>
                                            <p:fltVal val="0"/>
                                          </p:val>
                                        </p:tav>
                                        <p:tav tm="100000">
                                          <p:val>
                                            <p:strVal val="#ppt_h"/>
                                          </p:val>
                                        </p:tav>
                                      </p:tavLst>
                                    </p:anim>
                                    <p:animEffect transition="in" filter="fade">
                                      <p:cBhvr>
                                        <p:cTn id="51" dur="2000"/>
                                        <p:tgtEl>
                                          <p:spTgt spid="5"/>
                                        </p:tgtEl>
                                      </p:cBhvr>
                                    </p:animEffect>
                                  </p:childTnLst>
                                </p:cTn>
                              </p:par>
                              <p:par>
                                <p:cTn id="52" presetID="53" presetClass="entr" presetSubtype="16"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p:cTn id="54" dur="2000" fill="hold"/>
                                        <p:tgtEl>
                                          <p:spTgt spid="6"/>
                                        </p:tgtEl>
                                        <p:attrNameLst>
                                          <p:attrName>ppt_w</p:attrName>
                                        </p:attrNameLst>
                                      </p:cBhvr>
                                      <p:tavLst>
                                        <p:tav tm="0">
                                          <p:val>
                                            <p:fltVal val="0"/>
                                          </p:val>
                                        </p:tav>
                                        <p:tav tm="100000">
                                          <p:val>
                                            <p:strVal val="#ppt_w"/>
                                          </p:val>
                                        </p:tav>
                                      </p:tavLst>
                                    </p:anim>
                                    <p:anim calcmode="lin" valueType="num">
                                      <p:cBhvr>
                                        <p:cTn id="55" dur="2000" fill="hold"/>
                                        <p:tgtEl>
                                          <p:spTgt spid="6"/>
                                        </p:tgtEl>
                                        <p:attrNameLst>
                                          <p:attrName>ppt_h</p:attrName>
                                        </p:attrNameLst>
                                      </p:cBhvr>
                                      <p:tavLst>
                                        <p:tav tm="0">
                                          <p:val>
                                            <p:fltVal val="0"/>
                                          </p:val>
                                        </p:tav>
                                        <p:tav tm="100000">
                                          <p:val>
                                            <p:strVal val="#ppt_h"/>
                                          </p:val>
                                        </p:tav>
                                      </p:tavLst>
                                    </p:anim>
                                    <p:animEffect transition="in" filter="fade">
                                      <p:cBhvr>
                                        <p:cTn id="56" dur="2000"/>
                                        <p:tgtEl>
                                          <p:spTgt spid="6"/>
                                        </p:tgtEl>
                                      </p:cBhvr>
                                    </p:animEffect>
                                  </p:childTnLst>
                                </p:cTn>
                              </p:par>
                              <p:par>
                                <p:cTn id="57" presetID="53" presetClass="entr" presetSubtype="16"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2000" fill="hold"/>
                                        <p:tgtEl>
                                          <p:spTgt spid="7"/>
                                        </p:tgtEl>
                                        <p:attrNameLst>
                                          <p:attrName>ppt_w</p:attrName>
                                        </p:attrNameLst>
                                      </p:cBhvr>
                                      <p:tavLst>
                                        <p:tav tm="0">
                                          <p:val>
                                            <p:fltVal val="0"/>
                                          </p:val>
                                        </p:tav>
                                        <p:tav tm="100000">
                                          <p:val>
                                            <p:strVal val="#ppt_w"/>
                                          </p:val>
                                        </p:tav>
                                      </p:tavLst>
                                    </p:anim>
                                    <p:anim calcmode="lin" valueType="num">
                                      <p:cBhvr>
                                        <p:cTn id="60" dur="2000" fill="hold"/>
                                        <p:tgtEl>
                                          <p:spTgt spid="7"/>
                                        </p:tgtEl>
                                        <p:attrNameLst>
                                          <p:attrName>ppt_h</p:attrName>
                                        </p:attrNameLst>
                                      </p:cBhvr>
                                      <p:tavLst>
                                        <p:tav tm="0">
                                          <p:val>
                                            <p:fltVal val="0"/>
                                          </p:val>
                                        </p:tav>
                                        <p:tav tm="100000">
                                          <p:val>
                                            <p:strVal val="#ppt_h"/>
                                          </p:val>
                                        </p:tav>
                                      </p:tavLst>
                                    </p:anim>
                                    <p:animEffect transition="in" filter="fade">
                                      <p:cBhvr>
                                        <p:cTn id="61" dur="2000"/>
                                        <p:tgtEl>
                                          <p:spTgt spid="7"/>
                                        </p:tgtEl>
                                      </p:cBhvr>
                                    </p:animEffect>
                                  </p:childTnLst>
                                </p:cTn>
                              </p:par>
                              <p:par>
                                <p:cTn id="62" presetID="53" presetClass="entr" presetSubtype="16" fill="hold" nodeType="with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p:cTn id="64" dur="2000" fill="hold"/>
                                        <p:tgtEl>
                                          <p:spTgt spid="8"/>
                                        </p:tgtEl>
                                        <p:attrNameLst>
                                          <p:attrName>ppt_w</p:attrName>
                                        </p:attrNameLst>
                                      </p:cBhvr>
                                      <p:tavLst>
                                        <p:tav tm="0">
                                          <p:val>
                                            <p:fltVal val="0"/>
                                          </p:val>
                                        </p:tav>
                                        <p:tav tm="100000">
                                          <p:val>
                                            <p:strVal val="#ppt_w"/>
                                          </p:val>
                                        </p:tav>
                                      </p:tavLst>
                                    </p:anim>
                                    <p:anim calcmode="lin" valueType="num">
                                      <p:cBhvr>
                                        <p:cTn id="65" dur="2000" fill="hold"/>
                                        <p:tgtEl>
                                          <p:spTgt spid="8"/>
                                        </p:tgtEl>
                                        <p:attrNameLst>
                                          <p:attrName>ppt_h</p:attrName>
                                        </p:attrNameLst>
                                      </p:cBhvr>
                                      <p:tavLst>
                                        <p:tav tm="0">
                                          <p:val>
                                            <p:fltVal val="0"/>
                                          </p:val>
                                        </p:tav>
                                        <p:tav tm="100000">
                                          <p:val>
                                            <p:strVal val="#ppt_h"/>
                                          </p:val>
                                        </p:tav>
                                      </p:tavLst>
                                    </p:anim>
                                    <p:animEffect transition="in" filter="fade">
                                      <p:cBhvr>
                                        <p:cTn id="66" dur="2000"/>
                                        <p:tgtEl>
                                          <p:spTgt spid="8"/>
                                        </p:tgtEl>
                                      </p:cBhvr>
                                    </p:animEffect>
                                  </p:childTnLst>
                                </p:cTn>
                              </p:par>
                              <p:par>
                                <p:cTn id="67" presetID="53" presetClass="entr" presetSubtype="16"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2000" fill="hold"/>
                                        <p:tgtEl>
                                          <p:spTgt spid="15"/>
                                        </p:tgtEl>
                                        <p:attrNameLst>
                                          <p:attrName>ppt_w</p:attrName>
                                        </p:attrNameLst>
                                      </p:cBhvr>
                                      <p:tavLst>
                                        <p:tav tm="0">
                                          <p:val>
                                            <p:fltVal val="0"/>
                                          </p:val>
                                        </p:tav>
                                        <p:tav tm="100000">
                                          <p:val>
                                            <p:strVal val="#ppt_w"/>
                                          </p:val>
                                        </p:tav>
                                      </p:tavLst>
                                    </p:anim>
                                    <p:anim calcmode="lin" valueType="num">
                                      <p:cBhvr>
                                        <p:cTn id="70" dur="2000" fill="hold"/>
                                        <p:tgtEl>
                                          <p:spTgt spid="15"/>
                                        </p:tgtEl>
                                        <p:attrNameLst>
                                          <p:attrName>ppt_h</p:attrName>
                                        </p:attrNameLst>
                                      </p:cBhvr>
                                      <p:tavLst>
                                        <p:tav tm="0">
                                          <p:val>
                                            <p:fltVal val="0"/>
                                          </p:val>
                                        </p:tav>
                                        <p:tav tm="100000">
                                          <p:val>
                                            <p:strVal val="#ppt_h"/>
                                          </p:val>
                                        </p:tav>
                                      </p:tavLst>
                                    </p:anim>
                                    <p:animEffect transition="in" filter="fade">
                                      <p:cBhvr>
                                        <p:cTn id="71" dur="2000"/>
                                        <p:tgtEl>
                                          <p:spTgt spid="15"/>
                                        </p:tgtEl>
                                      </p:cBhvr>
                                    </p:animEffect>
                                  </p:childTnLst>
                                </p:cTn>
                              </p:par>
                              <p:par>
                                <p:cTn id="72" presetID="53" presetClass="entr" presetSubtype="16"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 calcmode="lin" valueType="num">
                                      <p:cBhvr>
                                        <p:cTn id="74" dur="2000" fill="hold"/>
                                        <p:tgtEl>
                                          <p:spTgt spid="10"/>
                                        </p:tgtEl>
                                        <p:attrNameLst>
                                          <p:attrName>ppt_w</p:attrName>
                                        </p:attrNameLst>
                                      </p:cBhvr>
                                      <p:tavLst>
                                        <p:tav tm="0">
                                          <p:val>
                                            <p:fltVal val="0"/>
                                          </p:val>
                                        </p:tav>
                                        <p:tav tm="100000">
                                          <p:val>
                                            <p:strVal val="#ppt_w"/>
                                          </p:val>
                                        </p:tav>
                                      </p:tavLst>
                                    </p:anim>
                                    <p:anim calcmode="lin" valueType="num">
                                      <p:cBhvr>
                                        <p:cTn id="75" dur="2000" fill="hold"/>
                                        <p:tgtEl>
                                          <p:spTgt spid="10"/>
                                        </p:tgtEl>
                                        <p:attrNameLst>
                                          <p:attrName>ppt_h</p:attrName>
                                        </p:attrNameLst>
                                      </p:cBhvr>
                                      <p:tavLst>
                                        <p:tav tm="0">
                                          <p:val>
                                            <p:fltVal val="0"/>
                                          </p:val>
                                        </p:tav>
                                        <p:tav tm="100000">
                                          <p:val>
                                            <p:strVal val="#ppt_h"/>
                                          </p:val>
                                        </p:tav>
                                      </p:tavLst>
                                    </p:anim>
                                    <p:animEffect transition="in" filter="fade">
                                      <p:cBhvr>
                                        <p:cTn id="76" dur="2000"/>
                                        <p:tgtEl>
                                          <p:spTgt spid="10"/>
                                        </p:tgtEl>
                                      </p:cBhvr>
                                    </p:animEffect>
                                  </p:childTnLst>
                                </p:cTn>
                              </p:par>
                              <p:par>
                                <p:cTn id="77" presetID="53" presetClass="entr" presetSubtype="16"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2000" fill="hold"/>
                                        <p:tgtEl>
                                          <p:spTgt spid="14"/>
                                        </p:tgtEl>
                                        <p:attrNameLst>
                                          <p:attrName>ppt_w</p:attrName>
                                        </p:attrNameLst>
                                      </p:cBhvr>
                                      <p:tavLst>
                                        <p:tav tm="0">
                                          <p:val>
                                            <p:fltVal val="0"/>
                                          </p:val>
                                        </p:tav>
                                        <p:tav tm="100000">
                                          <p:val>
                                            <p:strVal val="#ppt_w"/>
                                          </p:val>
                                        </p:tav>
                                      </p:tavLst>
                                    </p:anim>
                                    <p:anim calcmode="lin" valueType="num">
                                      <p:cBhvr>
                                        <p:cTn id="80" dur="2000" fill="hold"/>
                                        <p:tgtEl>
                                          <p:spTgt spid="14"/>
                                        </p:tgtEl>
                                        <p:attrNameLst>
                                          <p:attrName>ppt_h</p:attrName>
                                        </p:attrNameLst>
                                      </p:cBhvr>
                                      <p:tavLst>
                                        <p:tav tm="0">
                                          <p:val>
                                            <p:fltVal val="0"/>
                                          </p:val>
                                        </p:tav>
                                        <p:tav tm="100000">
                                          <p:val>
                                            <p:strVal val="#ppt_h"/>
                                          </p:val>
                                        </p:tav>
                                      </p:tavLst>
                                    </p:anim>
                                    <p:animEffect transition="in" filter="fade">
                                      <p:cBhvr>
                                        <p:cTn id="81" dur="2000"/>
                                        <p:tgtEl>
                                          <p:spTgt spid="14"/>
                                        </p:tgtEl>
                                      </p:cBhvr>
                                    </p:animEffect>
                                  </p:childTnLst>
                                </p:cTn>
                              </p:par>
                              <p:par>
                                <p:cTn id="82" presetID="53" presetClass="entr" presetSubtype="16" fill="hold" nodeType="with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2000" fill="hold"/>
                                        <p:tgtEl>
                                          <p:spTgt spid="11"/>
                                        </p:tgtEl>
                                        <p:attrNameLst>
                                          <p:attrName>ppt_w</p:attrName>
                                        </p:attrNameLst>
                                      </p:cBhvr>
                                      <p:tavLst>
                                        <p:tav tm="0">
                                          <p:val>
                                            <p:fltVal val="0"/>
                                          </p:val>
                                        </p:tav>
                                        <p:tav tm="100000">
                                          <p:val>
                                            <p:strVal val="#ppt_w"/>
                                          </p:val>
                                        </p:tav>
                                      </p:tavLst>
                                    </p:anim>
                                    <p:anim calcmode="lin" valueType="num">
                                      <p:cBhvr>
                                        <p:cTn id="85" dur="2000" fill="hold"/>
                                        <p:tgtEl>
                                          <p:spTgt spid="11"/>
                                        </p:tgtEl>
                                        <p:attrNameLst>
                                          <p:attrName>ppt_h</p:attrName>
                                        </p:attrNameLst>
                                      </p:cBhvr>
                                      <p:tavLst>
                                        <p:tav tm="0">
                                          <p:val>
                                            <p:fltVal val="0"/>
                                          </p:val>
                                        </p:tav>
                                        <p:tav tm="100000">
                                          <p:val>
                                            <p:strVal val="#ppt_h"/>
                                          </p:val>
                                        </p:tav>
                                      </p:tavLst>
                                    </p:anim>
                                    <p:animEffect transition="in" filter="fade">
                                      <p:cBhvr>
                                        <p:cTn id="86" dur="2000"/>
                                        <p:tgtEl>
                                          <p:spTgt spid="11"/>
                                        </p:tgtEl>
                                      </p:cBhvr>
                                    </p:animEffect>
                                  </p:childTnLst>
                                </p:cTn>
                              </p:par>
                              <p:par>
                                <p:cTn id="87" presetID="53" presetClass="entr" presetSubtype="16"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2000" fill="hold"/>
                                        <p:tgtEl>
                                          <p:spTgt spid="12"/>
                                        </p:tgtEl>
                                        <p:attrNameLst>
                                          <p:attrName>ppt_w</p:attrName>
                                        </p:attrNameLst>
                                      </p:cBhvr>
                                      <p:tavLst>
                                        <p:tav tm="0">
                                          <p:val>
                                            <p:fltVal val="0"/>
                                          </p:val>
                                        </p:tav>
                                        <p:tav tm="100000">
                                          <p:val>
                                            <p:strVal val="#ppt_w"/>
                                          </p:val>
                                        </p:tav>
                                      </p:tavLst>
                                    </p:anim>
                                    <p:anim calcmode="lin" valueType="num">
                                      <p:cBhvr>
                                        <p:cTn id="90" dur="2000" fill="hold"/>
                                        <p:tgtEl>
                                          <p:spTgt spid="12"/>
                                        </p:tgtEl>
                                        <p:attrNameLst>
                                          <p:attrName>ppt_h</p:attrName>
                                        </p:attrNameLst>
                                      </p:cBhvr>
                                      <p:tavLst>
                                        <p:tav tm="0">
                                          <p:val>
                                            <p:fltVal val="0"/>
                                          </p:val>
                                        </p:tav>
                                        <p:tav tm="100000">
                                          <p:val>
                                            <p:strVal val="#ppt_h"/>
                                          </p:val>
                                        </p:tav>
                                      </p:tavLst>
                                    </p:anim>
                                    <p:animEffect transition="in" filter="fade">
                                      <p:cBhvr>
                                        <p:cTn id="91" dur="2000"/>
                                        <p:tgtEl>
                                          <p:spTgt spid="12"/>
                                        </p:tgtEl>
                                      </p:cBhvr>
                                    </p:animEffect>
                                  </p:childTnLst>
                                </p:cTn>
                              </p:par>
                              <p:par>
                                <p:cTn id="92" presetID="53" presetClass="entr" presetSubtype="16" fill="hold" nodeType="withEffect">
                                  <p:stCondLst>
                                    <p:cond delay="0"/>
                                  </p:stCondLst>
                                  <p:childTnLst>
                                    <p:set>
                                      <p:cBhvr>
                                        <p:cTn id="93" dur="1" fill="hold">
                                          <p:stCondLst>
                                            <p:cond delay="0"/>
                                          </p:stCondLst>
                                        </p:cTn>
                                        <p:tgtEl>
                                          <p:spTgt spid="13"/>
                                        </p:tgtEl>
                                        <p:attrNameLst>
                                          <p:attrName>style.visibility</p:attrName>
                                        </p:attrNameLst>
                                      </p:cBhvr>
                                      <p:to>
                                        <p:strVal val="visible"/>
                                      </p:to>
                                    </p:set>
                                    <p:anim calcmode="lin" valueType="num">
                                      <p:cBhvr>
                                        <p:cTn id="94" dur="2000" fill="hold"/>
                                        <p:tgtEl>
                                          <p:spTgt spid="13"/>
                                        </p:tgtEl>
                                        <p:attrNameLst>
                                          <p:attrName>ppt_w</p:attrName>
                                        </p:attrNameLst>
                                      </p:cBhvr>
                                      <p:tavLst>
                                        <p:tav tm="0">
                                          <p:val>
                                            <p:fltVal val="0"/>
                                          </p:val>
                                        </p:tav>
                                        <p:tav tm="100000">
                                          <p:val>
                                            <p:strVal val="#ppt_w"/>
                                          </p:val>
                                        </p:tav>
                                      </p:tavLst>
                                    </p:anim>
                                    <p:anim calcmode="lin" valueType="num">
                                      <p:cBhvr>
                                        <p:cTn id="95" dur="2000" fill="hold"/>
                                        <p:tgtEl>
                                          <p:spTgt spid="13"/>
                                        </p:tgtEl>
                                        <p:attrNameLst>
                                          <p:attrName>ppt_h</p:attrName>
                                        </p:attrNameLst>
                                      </p:cBhvr>
                                      <p:tavLst>
                                        <p:tav tm="0">
                                          <p:val>
                                            <p:fltVal val="0"/>
                                          </p:val>
                                        </p:tav>
                                        <p:tav tm="100000">
                                          <p:val>
                                            <p:strVal val="#ppt_h"/>
                                          </p:val>
                                        </p:tav>
                                      </p:tavLst>
                                    </p:anim>
                                    <p:animEffect transition="in" filter="fade">
                                      <p:cBhvr>
                                        <p:cTn id="96" dur="2000"/>
                                        <p:tgtEl>
                                          <p:spTgt spid="13"/>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190"/>
                                        </p:tgtEl>
                                        <p:attrNameLst>
                                          <p:attrName>style.visibility</p:attrName>
                                        </p:attrNameLst>
                                      </p:cBhvr>
                                      <p:to>
                                        <p:strVal val="visible"/>
                                      </p:to>
                                    </p:set>
                                    <p:anim calcmode="lin" valueType="num">
                                      <p:cBhvr>
                                        <p:cTn id="99" dur="2000" fill="hold"/>
                                        <p:tgtEl>
                                          <p:spTgt spid="190"/>
                                        </p:tgtEl>
                                        <p:attrNameLst>
                                          <p:attrName>ppt_w</p:attrName>
                                        </p:attrNameLst>
                                      </p:cBhvr>
                                      <p:tavLst>
                                        <p:tav tm="0">
                                          <p:val>
                                            <p:fltVal val="0"/>
                                          </p:val>
                                        </p:tav>
                                        <p:tav tm="100000">
                                          <p:val>
                                            <p:strVal val="#ppt_w"/>
                                          </p:val>
                                        </p:tav>
                                      </p:tavLst>
                                    </p:anim>
                                    <p:anim calcmode="lin" valueType="num">
                                      <p:cBhvr>
                                        <p:cTn id="100" dur="2000" fill="hold"/>
                                        <p:tgtEl>
                                          <p:spTgt spid="190"/>
                                        </p:tgtEl>
                                        <p:attrNameLst>
                                          <p:attrName>ppt_h</p:attrName>
                                        </p:attrNameLst>
                                      </p:cBhvr>
                                      <p:tavLst>
                                        <p:tav tm="0">
                                          <p:val>
                                            <p:fltVal val="0"/>
                                          </p:val>
                                        </p:tav>
                                        <p:tav tm="100000">
                                          <p:val>
                                            <p:strVal val="#ppt_h"/>
                                          </p:val>
                                        </p:tav>
                                      </p:tavLst>
                                    </p:anim>
                                    <p:animEffect transition="in" filter="fade">
                                      <p:cBhvr>
                                        <p:cTn id="101" dur="2000"/>
                                        <p:tgtEl>
                                          <p:spTgt spid="190"/>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191"/>
                                        </p:tgtEl>
                                        <p:attrNameLst>
                                          <p:attrName>style.visibility</p:attrName>
                                        </p:attrNameLst>
                                      </p:cBhvr>
                                      <p:to>
                                        <p:strVal val="visible"/>
                                      </p:to>
                                    </p:set>
                                    <p:anim calcmode="lin" valueType="num">
                                      <p:cBhvr>
                                        <p:cTn id="104" dur="2000" fill="hold"/>
                                        <p:tgtEl>
                                          <p:spTgt spid="191"/>
                                        </p:tgtEl>
                                        <p:attrNameLst>
                                          <p:attrName>ppt_w</p:attrName>
                                        </p:attrNameLst>
                                      </p:cBhvr>
                                      <p:tavLst>
                                        <p:tav tm="0">
                                          <p:val>
                                            <p:fltVal val="0"/>
                                          </p:val>
                                        </p:tav>
                                        <p:tav tm="100000">
                                          <p:val>
                                            <p:strVal val="#ppt_w"/>
                                          </p:val>
                                        </p:tav>
                                      </p:tavLst>
                                    </p:anim>
                                    <p:anim calcmode="lin" valueType="num">
                                      <p:cBhvr>
                                        <p:cTn id="105" dur="2000" fill="hold"/>
                                        <p:tgtEl>
                                          <p:spTgt spid="191"/>
                                        </p:tgtEl>
                                        <p:attrNameLst>
                                          <p:attrName>ppt_h</p:attrName>
                                        </p:attrNameLst>
                                      </p:cBhvr>
                                      <p:tavLst>
                                        <p:tav tm="0">
                                          <p:val>
                                            <p:fltVal val="0"/>
                                          </p:val>
                                        </p:tav>
                                        <p:tav tm="100000">
                                          <p:val>
                                            <p:strVal val="#ppt_h"/>
                                          </p:val>
                                        </p:tav>
                                      </p:tavLst>
                                    </p:anim>
                                    <p:animEffect transition="in" filter="fade">
                                      <p:cBhvr>
                                        <p:cTn id="106" dur="2000"/>
                                        <p:tgtEl>
                                          <p:spTgt spid="191"/>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192"/>
                                        </p:tgtEl>
                                        <p:attrNameLst>
                                          <p:attrName>style.visibility</p:attrName>
                                        </p:attrNameLst>
                                      </p:cBhvr>
                                      <p:to>
                                        <p:strVal val="visible"/>
                                      </p:to>
                                    </p:set>
                                    <p:anim calcmode="lin" valueType="num">
                                      <p:cBhvr>
                                        <p:cTn id="109" dur="2000" fill="hold"/>
                                        <p:tgtEl>
                                          <p:spTgt spid="192"/>
                                        </p:tgtEl>
                                        <p:attrNameLst>
                                          <p:attrName>ppt_w</p:attrName>
                                        </p:attrNameLst>
                                      </p:cBhvr>
                                      <p:tavLst>
                                        <p:tav tm="0">
                                          <p:val>
                                            <p:fltVal val="0"/>
                                          </p:val>
                                        </p:tav>
                                        <p:tav tm="100000">
                                          <p:val>
                                            <p:strVal val="#ppt_w"/>
                                          </p:val>
                                        </p:tav>
                                      </p:tavLst>
                                    </p:anim>
                                    <p:anim calcmode="lin" valueType="num">
                                      <p:cBhvr>
                                        <p:cTn id="110" dur="2000" fill="hold"/>
                                        <p:tgtEl>
                                          <p:spTgt spid="192"/>
                                        </p:tgtEl>
                                        <p:attrNameLst>
                                          <p:attrName>ppt_h</p:attrName>
                                        </p:attrNameLst>
                                      </p:cBhvr>
                                      <p:tavLst>
                                        <p:tav tm="0">
                                          <p:val>
                                            <p:fltVal val="0"/>
                                          </p:val>
                                        </p:tav>
                                        <p:tav tm="100000">
                                          <p:val>
                                            <p:strVal val="#ppt_h"/>
                                          </p:val>
                                        </p:tav>
                                      </p:tavLst>
                                    </p:anim>
                                    <p:animEffect transition="in" filter="fade">
                                      <p:cBhvr>
                                        <p:cTn id="111" dur="2000"/>
                                        <p:tgtEl>
                                          <p:spTgt spid="192"/>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93"/>
                                        </p:tgtEl>
                                        <p:attrNameLst>
                                          <p:attrName>style.visibility</p:attrName>
                                        </p:attrNameLst>
                                      </p:cBhvr>
                                      <p:to>
                                        <p:strVal val="visible"/>
                                      </p:to>
                                    </p:set>
                                    <p:anim calcmode="lin" valueType="num">
                                      <p:cBhvr>
                                        <p:cTn id="114" dur="2000" fill="hold"/>
                                        <p:tgtEl>
                                          <p:spTgt spid="193"/>
                                        </p:tgtEl>
                                        <p:attrNameLst>
                                          <p:attrName>ppt_w</p:attrName>
                                        </p:attrNameLst>
                                      </p:cBhvr>
                                      <p:tavLst>
                                        <p:tav tm="0">
                                          <p:val>
                                            <p:fltVal val="0"/>
                                          </p:val>
                                        </p:tav>
                                        <p:tav tm="100000">
                                          <p:val>
                                            <p:strVal val="#ppt_w"/>
                                          </p:val>
                                        </p:tav>
                                      </p:tavLst>
                                    </p:anim>
                                    <p:anim calcmode="lin" valueType="num">
                                      <p:cBhvr>
                                        <p:cTn id="115" dur="2000" fill="hold"/>
                                        <p:tgtEl>
                                          <p:spTgt spid="193"/>
                                        </p:tgtEl>
                                        <p:attrNameLst>
                                          <p:attrName>ppt_h</p:attrName>
                                        </p:attrNameLst>
                                      </p:cBhvr>
                                      <p:tavLst>
                                        <p:tav tm="0">
                                          <p:val>
                                            <p:fltVal val="0"/>
                                          </p:val>
                                        </p:tav>
                                        <p:tav tm="100000">
                                          <p:val>
                                            <p:strVal val="#ppt_h"/>
                                          </p:val>
                                        </p:tav>
                                      </p:tavLst>
                                    </p:anim>
                                    <p:animEffect transition="in" filter="fade">
                                      <p:cBhvr>
                                        <p:cTn id="116" dur="2000"/>
                                        <p:tgtEl>
                                          <p:spTgt spid="193"/>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194"/>
                                        </p:tgtEl>
                                        <p:attrNameLst>
                                          <p:attrName>style.visibility</p:attrName>
                                        </p:attrNameLst>
                                      </p:cBhvr>
                                      <p:to>
                                        <p:strVal val="visible"/>
                                      </p:to>
                                    </p:set>
                                    <p:anim calcmode="lin" valueType="num">
                                      <p:cBhvr>
                                        <p:cTn id="119" dur="2000" fill="hold"/>
                                        <p:tgtEl>
                                          <p:spTgt spid="194"/>
                                        </p:tgtEl>
                                        <p:attrNameLst>
                                          <p:attrName>ppt_w</p:attrName>
                                        </p:attrNameLst>
                                      </p:cBhvr>
                                      <p:tavLst>
                                        <p:tav tm="0">
                                          <p:val>
                                            <p:fltVal val="0"/>
                                          </p:val>
                                        </p:tav>
                                        <p:tav tm="100000">
                                          <p:val>
                                            <p:strVal val="#ppt_w"/>
                                          </p:val>
                                        </p:tav>
                                      </p:tavLst>
                                    </p:anim>
                                    <p:anim calcmode="lin" valueType="num">
                                      <p:cBhvr>
                                        <p:cTn id="120" dur="2000" fill="hold"/>
                                        <p:tgtEl>
                                          <p:spTgt spid="194"/>
                                        </p:tgtEl>
                                        <p:attrNameLst>
                                          <p:attrName>ppt_h</p:attrName>
                                        </p:attrNameLst>
                                      </p:cBhvr>
                                      <p:tavLst>
                                        <p:tav tm="0">
                                          <p:val>
                                            <p:fltVal val="0"/>
                                          </p:val>
                                        </p:tav>
                                        <p:tav tm="100000">
                                          <p:val>
                                            <p:strVal val="#ppt_h"/>
                                          </p:val>
                                        </p:tav>
                                      </p:tavLst>
                                    </p:anim>
                                    <p:animEffect transition="in" filter="fade">
                                      <p:cBhvr>
                                        <p:cTn id="121" dur="2000"/>
                                        <p:tgtEl>
                                          <p:spTgt spid="194"/>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195"/>
                                        </p:tgtEl>
                                        <p:attrNameLst>
                                          <p:attrName>style.visibility</p:attrName>
                                        </p:attrNameLst>
                                      </p:cBhvr>
                                      <p:to>
                                        <p:strVal val="visible"/>
                                      </p:to>
                                    </p:set>
                                    <p:anim calcmode="lin" valueType="num">
                                      <p:cBhvr>
                                        <p:cTn id="124" dur="2000" fill="hold"/>
                                        <p:tgtEl>
                                          <p:spTgt spid="195"/>
                                        </p:tgtEl>
                                        <p:attrNameLst>
                                          <p:attrName>ppt_w</p:attrName>
                                        </p:attrNameLst>
                                      </p:cBhvr>
                                      <p:tavLst>
                                        <p:tav tm="0">
                                          <p:val>
                                            <p:fltVal val="0"/>
                                          </p:val>
                                        </p:tav>
                                        <p:tav tm="100000">
                                          <p:val>
                                            <p:strVal val="#ppt_w"/>
                                          </p:val>
                                        </p:tav>
                                      </p:tavLst>
                                    </p:anim>
                                    <p:anim calcmode="lin" valueType="num">
                                      <p:cBhvr>
                                        <p:cTn id="125" dur="2000" fill="hold"/>
                                        <p:tgtEl>
                                          <p:spTgt spid="195"/>
                                        </p:tgtEl>
                                        <p:attrNameLst>
                                          <p:attrName>ppt_h</p:attrName>
                                        </p:attrNameLst>
                                      </p:cBhvr>
                                      <p:tavLst>
                                        <p:tav tm="0">
                                          <p:val>
                                            <p:fltVal val="0"/>
                                          </p:val>
                                        </p:tav>
                                        <p:tav tm="100000">
                                          <p:val>
                                            <p:strVal val="#ppt_h"/>
                                          </p:val>
                                        </p:tav>
                                      </p:tavLst>
                                    </p:anim>
                                    <p:animEffect transition="in" filter="fade">
                                      <p:cBhvr>
                                        <p:cTn id="126" dur="2000"/>
                                        <p:tgtEl>
                                          <p:spTgt spid="195"/>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196"/>
                                        </p:tgtEl>
                                        <p:attrNameLst>
                                          <p:attrName>style.visibility</p:attrName>
                                        </p:attrNameLst>
                                      </p:cBhvr>
                                      <p:to>
                                        <p:strVal val="visible"/>
                                      </p:to>
                                    </p:set>
                                    <p:anim calcmode="lin" valueType="num">
                                      <p:cBhvr>
                                        <p:cTn id="129" dur="2000" fill="hold"/>
                                        <p:tgtEl>
                                          <p:spTgt spid="196"/>
                                        </p:tgtEl>
                                        <p:attrNameLst>
                                          <p:attrName>ppt_w</p:attrName>
                                        </p:attrNameLst>
                                      </p:cBhvr>
                                      <p:tavLst>
                                        <p:tav tm="0">
                                          <p:val>
                                            <p:fltVal val="0"/>
                                          </p:val>
                                        </p:tav>
                                        <p:tav tm="100000">
                                          <p:val>
                                            <p:strVal val="#ppt_w"/>
                                          </p:val>
                                        </p:tav>
                                      </p:tavLst>
                                    </p:anim>
                                    <p:anim calcmode="lin" valueType="num">
                                      <p:cBhvr>
                                        <p:cTn id="130" dur="2000" fill="hold"/>
                                        <p:tgtEl>
                                          <p:spTgt spid="196"/>
                                        </p:tgtEl>
                                        <p:attrNameLst>
                                          <p:attrName>ppt_h</p:attrName>
                                        </p:attrNameLst>
                                      </p:cBhvr>
                                      <p:tavLst>
                                        <p:tav tm="0">
                                          <p:val>
                                            <p:fltVal val="0"/>
                                          </p:val>
                                        </p:tav>
                                        <p:tav tm="100000">
                                          <p:val>
                                            <p:strVal val="#ppt_h"/>
                                          </p:val>
                                        </p:tav>
                                      </p:tavLst>
                                    </p:anim>
                                    <p:animEffect transition="in" filter="fade">
                                      <p:cBhvr>
                                        <p:cTn id="131" dur="2000"/>
                                        <p:tgtEl>
                                          <p:spTgt spid="196"/>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197"/>
                                        </p:tgtEl>
                                        <p:attrNameLst>
                                          <p:attrName>style.visibility</p:attrName>
                                        </p:attrNameLst>
                                      </p:cBhvr>
                                      <p:to>
                                        <p:strVal val="visible"/>
                                      </p:to>
                                    </p:set>
                                    <p:anim calcmode="lin" valueType="num">
                                      <p:cBhvr>
                                        <p:cTn id="134" dur="2000" fill="hold"/>
                                        <p:tgtEl>
                                          <p:spTgt spid="197"/>
                                        </p:tgtEl>
                                        <p:attrNameLst>
                                          <p:attrName>ppt_w</p:attrName>
                                        </p:attrNameLst>
                                      </p:cBhvr>
                                      <p:tavLst>
                                        <p:tav tm="0">
                                          <p:val>
                                            <p:fltVal val="0"/>
                                          </p:val>
                                        </p:tav>
                                        <p:tav tm="100000">
                                          <p:val>
                                            <p:strVal val="#ppt_w"/>
                                          </p:val>
                                        </p:tav>
                                      </p:tavLst>
                                    </p:anim>
                                    <p:anim calcmode="lin" valueType="num">
                                      <p:cBhvr>
                                        <p:cTn id="135" dur="2000" fill="hold"/>
                                        <p:tgtEl>
                                          <p:spTgt spid="197"/>
                                        </p:tgtEl>
                                        <p:attrNameLst>
                                          <p:attrName>ppt_h</p:attrName>
                                        </p:attrNameLst>
                                      </p:cBhvr>
                                      <p:tavLst>
                                        <p:tav tm="0">
                                          <p:val>
                                            <p:fltVal val="0"/>
                                          </p:val>
                                        </p:tav>
                                        <p:tav tm="100000">
                                          <p:val>
                                            <p:strVal val="#ppt_h"/>
                                          </p:val>
                                        </p:tav>
                                      </p:tavLst>
                                    </p:anim>
                                    <p:animEffect transition="in" filter="fade">
                                      <p:cBhvr>
                                        <p:cTn id="136" dur="2000"/>
                                        <p:tgtEl>
                                          <p:spTgt spid="197"/>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198"/>
                                        </p:tgtEl>
                                        <p:attrNameLst>
                                          <p:attrName>style.visibility</p:attrName>
                                        </p:attrNameLst>
                                      </p:cBhvr>
                                      <p:to>
                                        <p:strVal val="visible"/>
                                      </p:to>
                                    </p:set>
                                    <p:anim calcmode="lin" valueType="num">
                                      <p:cBhvr>
                                        <p:cTn id="139" dur="2000" fill="hold"/>
                                        <p:tgtEl>
                                          <p:spTgt spid="198"/>
                                        </p:tgtEl>
                                        <p:attrNameLst>
                                          <p:attrName>ppt_w</p:attrName>
                                        </p:attrNameLst>
                                      </p:cBhvr>
                                      <p:tavLst>
                                        <p:tav tm="0">
                                          <p:val>
                                            <p:fltVal val="0"/>
                                          </p:val>
                                        </p:tav>
                                        <p:tav tm="100000">
                                          <p:val>
                                            <p:strVal val="#ppt_w"/>
                                          </p:val>
                                        </p:tav>
                                      </p:tavLst>
                                    </p:anim>
                                    <p:anim calcmode="lin" valueType="num">
                                      <p:cBhvr>
                                        <p:cTn id="140" dur="2000" fill="hold"/>
                                        <p:tgtEl>
                                          <p:spTgt spid="198"/>
                                        </p:tgtEl>
                                        <p:attrNameLst>
                                          <p:attrName>ppt_h</p:attrName>
                                        </p:attrNameLst>
                                      </p:cBhvr>
                                      <p:tavLst>
                                        <p:tav tm="0">
                                          <p:val>
                                            <p:fltVal val="0"/>
                                          </p:val>
                                        </p:tav>
                                        <p:tav tm="100000">
                                          <p:val>
                                            <p:strVal val="#ppt_h"/>
                                          </p:val>
                                        </p:tav>
                                      </p:tavLst>
                                    </p:anim>
                                    <p:animEffect transition="in" filter="fade">
                                      <p:cBhvr>
                                        <p:cTn id="141" dur="2000"/>
                                        <p:tgtEl>
                                          <p:spTgt spid="198"/>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199"/>
                                        </p:tgtEl>
                                        <p:attrNameLst>
                                          <p:attrName>style.visibility</p:attrName>
                                        </p:attrNameLst>
                                      </p:cBhvr>
                                      <p:to>
                                        <p:strVal val="visible"/>
                                      </p:to>
                                    </p:set>
                                    <p:anim calcmode="lin" valueType="num">
                                      <p:cBhvr>
                                        <p:cTn id="144" dur="2000" fill="hold"/>
                                        <p:tgtEl>
                                          <p:spTgt spid="199"/>
                                        </p:tgtEl>
                                        <p:attrNameLst>
                                          <p:attrName>ppt_w</p:attrName>
                                        </p:attrNameLst>
                                      </p:cBhvr>
                                      <p:tavLst>
                                        <p:tav tm="0">
                                          <p:val>
                                            <p:fltVal val="0"/>
                                          </p:val>
                                        </p:tav>
                                        <p:tav tm="100000">
                                          <p:val>
                                            <p:strVal val="#ppt_w"/>
                                          </p:val>
                                        </p:tav>
                                      </p:tavLst>
                                    </p:anim>
                                    <p:anim calcmode="lin" valueType="num">
                                      <p:cBhvr>
                                        <p:cTn id="145" dur="2000" fill="hold"/>
                                        <p:tgtEl>
                                          <p:spTgt spid="199"/>
                                        </p:tgtEl>
                                        <p:attrNameLst>
                                          <p:attrName>ppt_h</p:attrName>
                                        </p:attrNameLst>
                                      </p:cBhvr>
                                      <p:tavLst>
                                        <p:tav tm="0">
                                          <p:val>
                                            <p:fltVal val="0"/>
                                          </p:val>
                                        </p:tav>
                                        <p:tav tm="100000">
                                          <p:val>
                                            <p:strVal val="#ppt_h"/>
                                          </p:val>
                                        </p:tav>
                                      </p:tavLst>
                                    </p:anim>
                                    <p:animEffect transition="in" filter="fade">
                                      <p:cBhvr>
                                        <p:cTn id="146" dur="2000"/>
                                        <p:tgtEl>
                                          <p:spTgt spid="199"/>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 calcmode="lin" valueType="num">
                                      <p:cBhvr>
                                        <p:cTn id="149" dur="2000" fill="hold"/>
                                        <p:tgtEl>
                                          <p:spTgt spid="80"/>
                                        </p:tgtEl>
                                        <p:attrNameLst>
                                          <p:attrName>ppt_w</p:attrName>
                                        </p:attrNameLst>
                                      </p:cBhvr>
                                      <p:tavLst>
                                        <p:tav tm="0">
                                          <p:val>
                                            <p:fltVal val="0"/>
                                          </p:val>
                                        </p:tav>
                                        <p:tav tm="100000">
                                          <p:val>
                                            <p:strVal val="#ppt_w"/>
                                          </p:val>
                                        </p:tav>
                                      </p:tavLst>
                                    </p:anim>
                                    <p:anim calcmode="lin" valueType="num">
                                      <p:cBhvr>
                                        <p:cTn id="150" dur="2000" fill="hold"/>
                                        <p:tgtEl>
                                          <p:spTgt spid="80"/>
                                        </p:tgtEl>
                                        <p:attrNameLst>
                                          <p:attrName>ppt_h</p:attrName>
                                        </p:attrNameLst>
                                      </p:cBhvr>
                                      <p:tavLst>
                                        <p:tav tm="0">
                                          <p:val>
                                            <p:fltVal val="0"/>
                                          </p:val>
                                        </p:tav>
                                        <p:tav tm="100000">
                                          <p:val>
                                            <p:strVal val="#ppt_h"/>
                                          </p:val>
                                        </p:tav>
                                      </p:tavLst>
                                    </p:anim>
                                    <p:animEffect transition="in" filter="fade">
                                      <p:cBhvr>
                                        <p:cTn id="151" dur="2000"/>
                                        <p:tgtEl>
                                          <p:spTgt spid="80"/>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75"/>
                                        </p:tgtEl>
                                        <p:attrNameLst>
                                          <p:attrName>style.visibility</p:attrName>
                                        </p:attrNameLst>
                                      </p:cBhvr>
                                      <p:to>
                                        <p:strVal val="visible"/>
                                      </p:to>
                                    </p:set>
                                    <p:anim calcmode="lin" valueType="num">
                                      <p:cBhvr>
                                        <p:cTn id="154" dur="2000" fill="hold"/>
                                        <p:tgtEl>
                                          <p:spTgt spid="75"/>
                                        </p:tgtEl>
                                        <p:attrNameLst>
                                          <p:attrName>ppt_w</p:attrName>
                                        </p:attrNameLst>
                                      </p:cBhvr>
                                      <p:tavLst>
                                        <p:tav tm="0">
                                          <p:val>
                                            <p:fltVal val="0"/>
                                          </p:val>
                                        </p:tav>
                                        <p:tav tm="100000">
                                          <p:val>
                                            <p:strVal val="#ppt_w"/>
                                          </p:val>
                                        </p:tav>
                                      </p:tavLst>
                                    </p:anim>
                                    <p:anim calcmode="lin" valueType="num">
                                      <p:cBhvr>
                                        <p:cTn id="155" dur="2000" fill="hold"/>
                                        <p:tgtEl>
                                          <p:spTgt spid="75"/>
                                        </p:tgtEl>
                                        <p:attrNameLst>
                                          <p:attrName>ppt_h</p:attrName>
                                        </p:attrNameLst>
                                      </p:cBhvr>
                                      <p:tavLst>
                                        <p:tav tm="0">
                                          <p:val>
                                            <p:fltVal val="0"/>
                                          </p:val>
                                        </p:tav>
                                        <p:tav tm="100000">
                                          <p:val>
                                            <p:strVal val="#ppt_h"/>
                                          </p:val>
                                        </p:tav>
                                      </p:tavLst>
                                    </p:anim>
                                    <p:animEffect transition="in" filter="fade">
                                      <p:cBhvr>
                                        <p:cTn id="156" dur="2000"/>
                                        <p:tgtEl>
                                          <p:spTgt spid="75"/>
                                        </p:tgtEl>
                                      </p:cBhvr>
                                    </p:animEffect>
                                  </p:childTnLst>
                                </p:cTn>
                              </p:par>
                              <p:par>
                                <p:cTn id="157" presetID="42" presetClass="entr" presetSubtype="0" fill="hold" grpId="0" nodeType="withEffect">
                                  <p:stCondLst>
                                    <p:cond delay="0"/>
                                  </p:stCondLst>
                                  <p:childTnLst>
                                    <p:set>
                                      <p:cBhvr>
                                        <p:cTn id="158" dur="1" fill="hold">
                                          <p:stCondLst>
                                            <p:cond delay="0"/>
                                          </p:stCondLst>
                                        </p:cTn>
                                        <p:tgtEl>
                                          <p:spTgt spid="200"/>
                                        </p:tgtEl>
                                        <p:attrNameLst>
                                          <p:attrName>style.visibility</p:attrName>
                                        </p:attrNameLst>
                                      </p:cBhvr>
                                      <p:to>
                                        <p:strVal val="visible"/>
                                      </p:to>
                                    </p:set>
                                    <p:animEffect transition="in" filter="fade">
                                      <p:cBhvr>
                                        <p:cTn id="159" dur="2000"/>
                                        <p:tgtEl>
                                          <p:spTgt spid="200"/>
                                        </p:tgtEl>
                                      </p:cBhvr>
                                    </p:animEffect>
                                    <p:anim calcmode="lin" valueType="num">
                                      <p:cBhvr>
                                        <p:cTn id="160" dur="2000" fill="hold"/>
                                        <p:tgtEl>
                                          <p:spTgt spid="200"/>
                                        </p:tgtEl>
                                        <p:attrNameLst>
                                          <p:attrName>ppt_x</p:attrName>
                                        </p:attrNameLst>
                                      </p:cBhvr>
                                      <p:tavLst>
                                        <p:tav tm="0">
                                          <p:val>
                                            <p:strVal val="#ppt_x"/>
                                          </p:val>
                                        </p:tav>
                                        <p:tav tm="100000">
                                          <p:val>
                                            <p:strVal val="#ppt_x"/>
                                          </p:val>
                                        </p:tav>
                                      </p:tavLst>
                                    </p:anim>
                                    <p:anim calcmode="lin" valueType="num">
                                      <p:cBhvr>
                                        <p:cTn id="161" dur="2000" fill="hold"/>
                                        <p:tgtEl>
                                          <p:spTgt spid="200"/>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201"/>
                                        </p:tgtEl>
                                        <p:attrNameLst>
                                          <p:attrName>style.visibility</p:attrName>
                                        </p:attrNameLst>
                                      </p:cBhvr>
                                      <p:to>
                                        <p:strVal val="visible"/>
                                      </p:to>
                                    </p:set>
                                    <p:animEffect transition="in" filter="fade">
                                      <p:cBhvr>
                                        <p:cTn id="164" dur="2000"/>
                                        <p:tgtEl>
                                          <p:spTgt spid="201"/>
                                        </p:tgtEl>
                                      </p:cBhvr>
                                    </p:animEffect>
                                    <p:anim calcmode="lin" valueType="num">
                                      <p:cBhvr>
                                        <p:cTn id="165" dur="2000" fill="hold"/>
                                        <p:tgtEl>
                                          <p:spTgt spid="201"/>
                                        </p:tgtEl>
                                        <p:attrNameLst>
                                          <p:attrName>ppt_x</p:attrName>
                                        </p:attrNameLst>
                                      </p:cBhvr>
                                      <p:tavLst>
                                        <p:tav tm="0">
                                          <p:val>
                                            <p:strVal val="#ppt_x"/>
                                          </p:val>
                                        </p:tav>
                                        <p:tav tm="100000">
                                          <p:val>
                                            <p:strVal val="#ppt_x"/>
                                          </p:val>
                                        </p:tav>
                                      </p:tavLst>
                                    </p:anim>
                                    <p:anim calcmode="lin" valueType="num">
                                      <p:cBhvr>
                                        <p:cTn id="166" dur="2000" fill="hold"/>
                                        <p:tgtEl>
                                          <p:spTgt spid="201"/>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202"/>
                                        </p:tgtEl>
                                        <p:attrNameLst>
                                          <p:attrName>style.visibility</p:attrName>
                                        </p:attrNameLst>
                                      </p:cBhvr>
                                      <p:to>
                                        <p:strVal val="visible"/>
                                      </p:to>
                                    </p:set>
                                    <p:animEffect transition="in" filter="fade">
                                      <p:cBhvr>
                                        <p:cTn id="169" dur="2000"/>
                                        <p:tgtEl>
                                          <p:spTgt spid="202"/>
                                        </p:tgtEl>
                                      </p:cBhvr>
                                    </p:animEffect>
                                    <p:anim calcmode="lin" valueType="num">
                                      <p:cBhvr>
                                        <p:cTn id="170" dur="2000" fill="hold"/>
                                        <p:tgtEl>
                                          <p:spTgt spid="202"/>
                                        </p:tgtEl>
                                        <p:attrNameLst>
                                          <p:attrName>ppt_x</p:attrName>
                                        </p:attrNameLst>
                                      </p:cBhvr>
                                      <p:tavLst>
                                        <p:tav tm="0">
                                          <p:val>
                                            <p:strVal val="#ppt_x"/>
                                          </p:val>
                                        </p:tav>
                                        <p:tav tm="100000">
                                          <p:val>
                                            <p:strVal val="#ppt_x"/>
                                          </p:val>
                                        </p:tav>
                                      </p:tavLst>
                                    </p:anim>
                                    <p:anim calcmode="lin" valueType="num">
                                      <p:cBhvr>
                                        <p:cTn id="171" dur="2000" fill="hold"/>
                                        <p:tgtEl>
                                          <p:spTgt spid="202"/>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203"/>
                                        </p:tgtEl>
                                        <p:attrNameLst>
                                          <p:attrName>style.visibility</p:attrName>
                                        </p:attrNameLst>
                                      </p:cBhvr>
                                      <p:to>
                                        <p:strVal val="visible"/>
                                      </p:to>
                                    </p:set>
                                    <p:animEffect transition="in" filter="fade">
                                      <p:cBhvr>
                                        <p:cTn id="174" dur="2000"/>
                                        <p:tgtEl>
                                          <p:spTgt spid="203"/>
                                        </p:tgtEl>
                                      </p:cBhvr>
                                    </p:animEffect>
                                    <p:anim calcmode="lin" valueType="num">
                                      <p:cBhvr>
                                        <p:cTn id="175" dur="2000" fill="hold"/>
                                        <p:tgtEl>
                                          <p:spTgt spid="203"/>
                                        </p:tgtEl>
                                        <p:attrNameLst>
                                          <p:attrName>ppt_x</p:attrName>
                                        </p:attrNameLst>
                                      </p:cBhvr>
                                      <p:tavLst>
                                        <p:tav tm="0">
                                          <p:val>
                                            <p:strVal val="#ppt_x"/>
                                          </p:val>
                                        </p:tav>
                                        <p:tav tm="100000">
                                          <p:val>
                                            <p:strVal val="#ppt_x"/>
                                          </p:val>
                                        </p:tav>
                                      </p:tavLst>
                                    </p:anim>
                                    <p:anim calcmode="lin" valueType="num">
                                      <p:cBhvr>
                                        <p:cTn id="176" dur="2000" fill="hold"/>
                                        <p:tgtEl>
                                          <p:spTgt spid="203"/>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208"/>
                                        </p:tgtEl>
                                        <p:attrNameLst>
                                          <p:attrName>style.visibility</p:attrName>
                                        </p:attrNameLst>
                                      </p:cBhvr>
                                      <p:to>
                                        <p:strVal val="visible"/>
                                      </p:to>
                                    </p:set>
                                    <p:animEffect transition="in" filter="fade">
                                      <p:cBhvr>
                                        <p:cTn id="179" dur="2000"/>
                                        <p:tgtEl>
                                          <p:spTgt spid="208"/>
                                        </p:tgtEl>
                                      </p:cBhvr>
                                    </p:animEffect>
                                    <p:anim calcmode="lin" valueType="num">
                                      <p:cBhvr>
                                        <p:cTn id="180" dur="2000" fill="hold"/>
                                        <p:tgtEl>
                                          <p:spTgt spid="208"/>
                                        </p:tgtEl>
                                        <p:attrNameLst>
                                          <p:attrName>ppt_x</p:attrName>
                                        </p:attrNameLst>
                                      </p:cBhvr>
                                      <p:tavLst>
                                        <p:tav tm="0">
                                          <p:val>
                                            <p:strVal val="#ppt_x"/>
                                          </p:val>
                                        </p:tav>
                                        <p:tav tm="100000">
                                          <p:val>
                                            <p:strVal val="#ppt_x"/>
                                          </p:val>
                                        </p:tav>
                                      </p:tavLst>
                                    </p:anim>
                                    <p:anim calcmode="lin" valueType="num">
                                      <p:cBhvr>
                                        <p:cTn id="181" dur="2000" fill="hold"/>
                                        <p:tgtEl>
                                          <p:spTgt spid="208"/>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209"/>
                                        </p:tgtEl>
                                        <p:attrNameLst>
                                          <p:attrName>style.visibility</p:attrName>
                                        </p:attrNameLst>
                                      </p:cBhvr>
                                      <p:to>
                                        <p:strVal val="visible"/>
                                      </p:to>
                                    </p:set>
                                    <p:animEffect transition="in" filter="fade">
                                      <p:cBhvr>
                                        <p:cTn id="184" dur="2000"/>
                                        <p:tgtEl>
                                          <p:spTgt spid="209"/>
                                        </p:tgtEl>
                                      </p:cBhvr>
                                    </p:animEffect>
                                    <p:anim calcmode="lin" valueType="num">
                                      <p:cBhvr>
                                        <p:cTn id="185" dur="2000" fill="hold"/>
                                        <p:tgtEl>
                                          <p:spTgt spid="209"/>
                                        </p:tgtEl>
                                        <p:attrNameLst>
                                          <p:attrName>ppt_x</p:attrName>
                                        </p:attrNameLst>
                                      </p:cBhvr>
                                      <p:tavLst>
                                        <p:tav tm="0">
                                          <p:val>
                                            <p:strVal val="#ppt_x"/>
                                          </p:val>
                                        </p:tav>
                                        <p:tav tm="100000">
                                          <p:val>
                                            <p:strVal val="#ppt_x"/>
                                          </p:val>
                                        </p:tav>
                                      </p:tavLst>
                                    </p:anim>
                                    <p:anim calcmode="lin" valueType="num">
                                      <p:cBhvr>
                                        <p:cTn id="186" dur="2000" fill="hold"/>
                                        <p:tgtEl>
                                          <p:spTgt spid="209"/>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204"/>
                                        </p:tgtEl>
                                        <p:attrNameLst>
                                          <p:attrName>style.visibility</p:attrName>
                                        </p:attrNameLst>
                                      </p:cBhvr>
                                      <p:to>
                                        <p:strVal val="visible"/>
                                      </p:to>
                                    </p:set>
                                    <p:animEffect transition="in" filter="fade">
                                      <p:cBhvr>
                                        <p:cTn id="189" dur="2000"/>
                                        <p:tgtEl>
                                          <p:spTgt spid="204"/>
                                        </p:tgtEl>
                                      </p:cBhvr>
                                    </p:animEffect>
                                    <p:anim calcmode="lin" valueType="num">
                                      <p:cBhvr>
                                        <p:cTn id="190" dur="2000" fill="hold"/>
                                        <p:tgtEl>
                                          <p:spTgt spid="204"/>
                                        </p:tgtEl>
                                        <p:attrNameLst>
                                          <p:attrName>ppt_x</p:attrName>
                                        </p:attrNameLst>
                                      </p:cBhvr>
                                      <p:tavLst>
                                        <p:tav tm="0">
                                          <p:val>
                                            <p:strVal val="#ppt_x"/>
                                          </p:val>
                                        </p:tav>
                                        <p:tav tm="100000">
                                          <p:val>
                                            <p:strVal val="#ppt_x"/>
                                          </p:val>
                                        </p:tav>
                                      </p:tavLst>
                                    </p:anim>
                                    <p:anim calcmode="lin" valueType="num">
                                      <p:cBhvr>
                                        <p:cTn id="191" dur="2000" fill="hold"/>
                                        <p:tgtEl>
                                          <p:spTgt spid="204"/>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205"/>
                                        </p:tgtEl>
                                        <p:attrNameLst>
                                          <p:attrName>style.visibility</p:attrName>
                                        </p:attrNameLst>
                                      </p:cBhvr>
                                      <p:to>
                                        <p:strVal val="visible"/>
                                      </p:to>
                                    </p:set>
                                    <p:animEffect transition="in" filter="fade">
                                      <p:cBhvr>
                                        <p:cTn id="194" dur="2000"/>
                                        <p:tgtEl>
                                          <p:spTgt spid="205"/>
                                        </p:tgtEl>
                                      </p:cBhvr>
                                    </p:animEffect>
                                    <p:anim calcmode="lin" valueType="num">
                                      <p:cBhvr>
                                        <p:cTn id="195" dur="2000" fill="hold"/>
                                        <p:tgtEl>
                                          <p:spTgt spid="205"/>
                                        </p:tgtEl>
                                        <p:attrNameLst>
                                          <p:attrName>ppt_x</p:attrName>
                                        </p:attrNameLst>
                                      </p:cBhvr>
                                      <p:tavLst>
                                        <p:tav tm="0">
                                          <p:val>
                                            <p:strVal val="#ppt_x"/>
                                          </p:val>
                                        </p:tav>
                                        <p:tav tm="100000">
                                          <p:val>
                                            <p:strVal val="#ppt_x"/>
                                          </p:val>
                                        </p:tav>
                                      </p:tavLst>
                                    </p:anim>
                                    <p:anim calcmode="lin" valueType="num">
                                      <p:cBhvr>
                                        <p:cTn id="196" dur="2000" fill="hold"/>
                                        <p:tgtEl>
                                          <p:spTgt spid="205"/>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206"/>
                                        </p:tgtEl>
                                        <p:attrNameLst>
                                          <p:attrName>style.visibility</p:attrName>
                                        </p:attrNameLst>
                                      </p:cBhvr>
                                      <p:to>
                                        <p:strVal val="visible"/>
                                      </p:to>
                                    </p:set>
                                    <p:animEffect transition="in" filter="fade">
                                      <p:cBhvr>
                                        <p:cTn id="199" dur="2000"/>
                                        <p:tgtEl>
                                          <p:spTgt spid="206"/>
                                        </p:tgtEl>
                                      </p:cBhvr>
                                    </p:animEffect>
                                    <p:anim calcmode="lin" valueType="num">
                                      <p:cBhvr>
                                        <p:cTn id="200" dur="2000" fill="hold"/>
                                        <p:tgtEl>
                                          <p:spTgt spid="206"/>
                                        </p:tgtEl>
                                        <p:attrNameLst>
                                          <p:attrName>ppt_x</p:attrName>
                                        </p:attrNameLst>
                                      </p:cBhvr>
                                      <p:tavLst>
                                        <p:tav tm="0">
                                          <p:val>
                                            <p:strVal val="#ppt_x"/>
                                          </p:val>
                                        </p:tav>
                                        <p:tav tm="100000">
                                          <p:val>
                                            <p:strVal val="#ppt_x"/>
                                          </p:val>
                                        </p:tav>
                                      </p:tavLst>
                                    </p:anim>
                                    <p:anim calcmode="lin" valueType="num">
                                      <p:cBhvr>
                                        <p:cTn id="201" dur="2000" fill="hold"/>
                                        <p:tgtEl>
                                          <p:spTgt spid="206"/>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207"/>
                                        </p:tgtEl>
                                        <p:attrNameLst>
                                          <p:attrName>style.visibility</p:attrName>
                                        </p:attrNameLst>
                                      </p:cBhvr>
                                      <p:to>
                                        <p:strVal val="visible"/>
                                      </p:to>
                                    </p:set>
                                    <p:animEffect transition="in" filter="fade">
                                      <p:cBhvr>
                                        <p:cTn id="204" dur="2000"/>
                                        <p:tgtEl>
                                          <p:spTgt spid="207"/>
                                        </p:tgtEl>
                                      </p:cBhvr>
                                    </p:animEffect>
                                    <p:anim calcmode="lin" valueType="num">
                                      <p:cBhvr>
                                        <p:cTn id="205" dur="2000" fill="hold"/>
                                        <p:tgtEl>
                                          <p:spTgt spid="207"/>
                                        </p:tgtEl>
                                        <p:attrNameLst>
                                          <p:attrName>ppt_x</p:attrName>
                                        </p:attrNameLst>
                                      </p:cBhvr>
                                      <p:tavLst>
                                        <p:tav tm="0">
                                          <p:val>
                                            <p:strVal val="#ppt_x"/>
                                          </p:val>
                                        </p:tav>
                                        <p:tav tm="100000">
                                          <p:val>
                                            <p:strVal val="#ppt_x"/>
                                          </p:val>
                                        </p:tav>
                                      </p:tavLst>
                                    </p:anim>
                                    <p:anim calcmode="lin" valueType="num">
                                      <p:cBhvr>
                                        <p:cTn id="206" dur="2000" fill="hold"/>
                                        <p:tgtEl>
                                          <p:spTgt spid="2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3" grpId="0"/>
      <p:bldP spid="204" grpId="0"/>
      <p:bldP spid="205" grpId="0"/>
      <p:bldP spid="206" grpId="0"/>
      <p:bldP spid="207" grpId="0"/>
      <p:bldP spid="208" grpId="0"/>
      <p:bldP spid="209" grpId="0"/>
      <p:bldP spid="57" grpId="0" animBg="1"/>
      <p:bldP spid="58" grpId="0" animBg="1"/>
      <p:bldP spid="59" grpId="0" animBg="1"/>
      <p:bldP spid="60" grpId="0" animBg="1"/>
      <p:bldP spid="61" grpId="0" animBg="1"/>
      <p:bldP spid="72" grpId="0"/>
      <p:bldP spid="190" grpId="0" animBg="1"/>
      <p:bldP spid="191" grpId="0" animBg="1"/>
      <p:bldP spid="192" grpId="0" animBg="1"/>
      <p:bldP spid="193" grpId="0" animBg="1"/>
      <p:bldP spid="194" grpId="0" animBg="1"/>
      <p:bldP spid="195" grpId="0"/>
      <p:bldP spid="196" grpId="0"/>
      <p:bldP spid="197" grpId="0"/>
      <p:bldP spid="198" grpId="0"/>
      <p:bldP spid="199" grpId="0"/>
      <p:bldP spid="80" grpId="0" animBg="1"/>
      <p:bldP spid="75" grpId="0" animBg="1"/>
      <p:bldP spid="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자유형 68"/>
          <p:cNvSpPr/>
          <p:nvPr/>
        </p:nvSpPr>
        <p:spPr>
          <a:xfrm rot="16600098" flipH="1" flipV="1">
            <a:off x="5972493" y="1549083"/>
            <a:ext cx="1073150" cy="762000"/>
          </a:xfrm>
          <a:custGeom>
            <a:avLst/>
            <a:gdLst>
              <a:gd name="connsiteX0" fmla="*/ 295835 w 4208930"/>
              <a:gd name="connsiteY0" fmla="*/ 53788 h 2030506"/>
              <a:gd name="connsiteX1" fmla="*/ 1492624 w 4208930"/>
              <a:gd name="connsiteY1" fmla="*/ 430306 h 2030506"/>
              <a:gd name="connsiteX2" fmla="*/ 1116106 w 4208930"/>
              <a:gd name="connsiteY2" fmla="*/ 470647 h 2030506"/>
              <a:gd name="connsiteX3" fmla="*/ 2299447 w 4208930"/>
              <a:gd name="connsiteY3" fmla="*/ 1196788 h 2030506"/>
              <a:gd name="connsiteX4" fmla="*/ 3039035 w 4208930"/>
              <a:gd name="connsiteY4" fmla="*/ 443753 h 2030506"/>
              <a:gd name="connsiteX5" fmla="*/ 2635624 w 4208930"/>
              <a:gd name="connsiteY5" fmla="*/ 416859 h 2030506"/>
              <a:gd name="connsiteX6" fmla="*/ 3899647 w 4208930"/>
              <a:gd name="connsiteY6" fmla="*/ 0 h 2030506"/>
              <a:gd name="connsiteX7" fmla="*/ 4208930 w 4208930"/>
              <a:gd name="connsiteY7" fmla="*/ 1277471 h 2030506"/>
              <a:gd name="connsiteX8" fmla="*/ 3872753 w 4208930"/>
              <a:gd name="connsiteY8" fmla="*/ 847165 h 2030506"/>
              <a:gd name="connsiteX9" fmla="*/ 2272553 w 4208930"/>
              <a:gd name="connsiteY9" fmla="*/ 2030506 h 2030506"/>
              <a:gd name="connsiteX10" fmla="*/ 349624 w 4208930"/>
              <a:gd name="connsiteY10" fmla="*/ 887506 h 2030506"/>
              <a:gd name="connsiteX11" fmla="*/ 0 w 4208930"/>
              <a:gd name="connsiteY11" fmla="*/ 1358153 h 2030506"/>
              <a:gd name="connsiteX12" fmla="*/ 295835 w 4208930"/>
              <a:gd name="connsiteY12" fmla="*/ 53788 h 2030506"/>
              <a:gd name="connsiteX0-1" fmla="*/ 295835 w 4208930"/>
              <a:gd name="connsiteY0-2" fmla="*/ 53788 h 2030506"/>
              <a:gd name="connsiteX1-3" fmla="*/ 1492624 w 4208930"/>
              <a:gd name="connsiteY1-4" fmla="*/ 430306 h 2030506"/>
              <a:gd name="connsiteX2-5" fmla="*/ 1116106 w 4208930"/>
              <a:gd name="connsiteY2-6" fmla="*/ 470647 h 2030506"/>
              <a:gd name="connsiteX3-7" fmla="*/ 2299447 w 4208930"/>
              <a:gd name="connsiteY3-8" fmla="*/ 1196788 h 2030506"/>
              <a:gd name="connsiteX4-9" fmla="*/ 3039035 w 4208930"/>
              <a:gd name="connsiteY4-10" fmla="*/ 443753 h 2030506"/>
              <a:gd name="connsiteX5-11" fmla="*/ 2635624 w 4208930"/>
              <a:gd name="connsiteY5-12" fmla="*/ 416859 h 2030506"/>
              <a:gd name="connsiteX6-13" fmla="*/ 3899647 w 4208930"/>
              <a:gd name="connsiteY6-14" fmla="*/ 0 h 2030506"/>
              <a:gd name="connsiteX7-15" fmla="*/ 4208930 w 4208930"/>
              <a:gd name="connsiteY7-16" fmla="*/ 1277471 h 2030506"/>
              <a:gd name="connsiteX8-17" fmla="*/ 3872753 w 4208930"/>
              <a:gd name="connsiteY8-18" fmla="*/ 847165 h 2030506"/>
              <a:gd name="connsiteX9-19" fmla="*/ 2272553 w 4208930"/>
              <a:gd name="connsiteY9-20" fmla="*/ 2030506 h 2030506"/>
              <a:gd name="connsiteX10-21" fmla="*/ 349624 w 4208930"/>
              <a:gd name="connsiteY10-22" fmla="*/ 887506 h 2030506"/>
              <a:gd name="connsiteX11-23" fmla="*/ 0 w 4208930"/>
              <a:gd name="connsiteY11-24" fmla="*/ 1358153 h 2030506"/>
              <a:gd name="connsiteX12-25" fmla="*/ 295835 w 4208930"/>
              <a:gd name="connsiteY12-26" fmla="*/ 53788 h 2030506"/>
              <a:gd name="connsiteX0-27" fmla="*/ 295835 w 4208930"/>
              <a:gd name="connsiteY0-28" fmla="*/ 53788 h 2030506"/>
              <a:gd name="connsiteX1-29" fmla="*/ 1492624 w 4208930"/>
              <a:gd name="connsiteY1-30" fmla="*/ 430306 h 2030506"/>
              <a:gd name="connsiteX2-31" fmla="*/ 1116106 w 4208930"/>
              <a:gd name="connsiteY2-32" fmla="*/ 470647 h 2030506"/>
              <a:gd name="connsiteX3-33" fmla="*/ 2156539 w 4208930"/>
              <a:gd name="connsiteY3-34" fmla="*/ 1339640 h 2030506"/>
              <a:gd name="connsiteX4-35" fmla="*/ 3039035 w 4208930"/>
              <a:gd name="connsiteY4-36" fmla="*/ 443753 h 2030506"/>
              <a:gd name="connsiteX5-37" fmla="*/ 2635624 w 4208930"/>
              <a:gd name="connsiteY5-38" fmla="*/ 416859 h 2030506"/>
              <a:gd name="connsiteX6-39" fmla="*/ 3899647 w 4208930"/>
              <a:gd name="connsiteY6-40" fmla="*/ 0 h 2030506"/>
              <a:gd name="connsiteX7-41" fmla="*/ 4208930 w 4208930"/>
              <a:gd name="connsiteY7-42" fmla="*/ 1277471 h 2030506"/>
              <a:gd name="connsiteX8-43" fmla="*/ 3872753 w 4208930"/>
              <a:gd name="connsiteY8-44" fmla="*/ 847165 h 2030506"/>
              <a:gd name="connsiteX9-45" fmla="*/ 2272553 w 4208930"/>
              <a:gd name="connsiteY9-46" fmla="*/ 2030506 h 2030506"/>
              <a:gd name="connsiteX10-47" fmla="*/ 349624 w 4208930"/>
              <a:gd name="connsiteY10-48" fmla="*/ 887506 h 2030506"/>
              <a:gd name="connsiteX11-49" fmla="*/ 0 w 4208930"/>
              <a:gd name="connsiteY11-50" fmla="*/ 1358153 h 2030506"/>
              <a:gd name="connsiteX12-51" fmla="*/ 295835 w 4208930"/>
              <a:gd name="connsiteY12-52" fmla="*/ 53788 h 2030506"/>
              <a:gd name="connsiteX0-53" fmla="*/ 295835 w 4208930"/>
              <a:gd name="connsiteY0-54" fmla="*/ 53788 h 2030506"/>
              <a:gd name="connsiteX1-55" fmla="*/ 1492624 w 4208930"/>
              <a:gd name="connsiteY1-56" fmla="*/ 430306 h 2030506"/>
              <a:gd name="connsiteX2-57" fmla="*/ 1116106 w 4208930"/>
              <a:gd name="connsiteY2-58" fmla="*/ 470647 h 2030506"/>
              <a:gd name="connsiteX3-59" fmla="*/ 2156539 w 4208930"/>
              <a:gd name="connsiteY3-60" fmla="*/ 1339640 h 2030506"/>
              <a:gd name="connsiteX4-61" fmla="*/ 3039035 w 4208930"/>
              <a:gd name="connsiteY4-62" fmla="*/ 443753 h 2030506"/>
              <a:gd name="connsiteX5-63" fmla="*/ 2635624 w 4208930"/>
              <a:gd name="connsiteY5-64" fmla="*/ 416859 h 2030506"/>
              <a:gd name="connsiteX6-65" fmla="*/ 3899647 w 4208930"/>
              <a:gd name="connsiteY6-66" fmla="*/ 0 h 2030506"/>
              <a:gd name="connsiteX7-67" fmla="*/ 4208930 w 4208930"/>
              <a:gd name="connsiteY7-68" fmla="*/ 1277471 h 2030506"/>
              <a:gd name="connsiteX8-69" fmla="*/ 3872753 w 4208930"/>
              <a:gd name="connsiteY8-70" fmla="*/ 847165 h 2030506"/>
              <a:gd name="connsiteX9-71" fmla="*/ 2058207 w 4208930"/>
              <a:gd name="connsiteY9-72" fmla="*/ 2030506 h 2030506"/>
              <a:gd name="connsiteX10-73" fmla="*/ 349624 w 4208930"/>
              <a:gd name="connsiteY10-74" fmla="*/ 887506 h 2030506"/>
              <a:gd name="connsiteX11-75" fmla="*/ 0 w 4208930"/>
              <a:gd name="connsiteY11-76" fmla="*/ 1358153 h 2030506"/>
              <a:gd name="connsiteX12-77" fmla="*/ 295835 w 4208930"/>
              <a:gd name="connsiteY12-78" fmla="*/ 53788 h 2030506"/>
              <a:gd name="connsiteX0-79" fmla="*/ 295835 w 4208930"/>
              <a:gd name="connsiteY0-80" fmla="*/ 53788 h 2030506"/>
              <a:gd name="connsiteX1-81" fmla="*/ 1492624 w 4208930"/>
              <a:gd name="connsiteY1-82" fmla="*/ 430306 h 2030506"/>
              <a:gd name="connsiteX2-83" fmla="*/ 1116106 w 4208930"/>
              <a:gd name="connsiteY2-84" fmla="*/ 470647 h 2030506"/>
              <a:gd name="connsiteX3-85" fmla="*/ 2156539 w 4208930"/>
              <a:gd name="connsiteY3-86" fmla="*/ 1339640 h 2030506"/>
              <a:gd name="connsiteX4-87" fmla="*/ 3039035 w 4208930"/>
              <a:gd name="connsiteY4-88" fmla="*/ 443753 h 2030506"/>
              <a:gd name="connsiteX5-89" fmla="*/ 2635624 w 4208930"/>
              <a:gd name="connsiteY5-90" fmla="*/ 416859 h 2030506"/>
              <a:gd name="connsiteX6-91" fmla="*/ 3899647 w 4208930"/>
              <a:gd name="connsiteY6-92" fmla="*/ 0 h 2030506"/>
              <a:gd name="connsiteX7-93" fmla="*/ 4208930 w 4208930"/>
              <a:gd name="connsiteY7-94" fmla="*/ 1277471 h 2030506"/>
              <a:gd name="connsiteX8-95" fmla="*/ 3872753 w 4208930"/>
              <a:gd name="connsiteY8-96" fmla="*/ 847165 h 2030506"/>
              <a:gd name="connsiteX9-97" fmla="*/ 2058207 w 4208930"/>
              <a:gd name="connsiteY9-98" fmla="*/ 2030506 h 2030506"/>
              <a:gd name="connsiteX10-99" fmla="*/ 349624 w 4208930"/>
              <a:gd name="connsiteY10-100" fmla="*/ 887506 h 2030506"/>
              <a:gd name="connsiteX11-101" fmla="*/ 0 w 4208930"/>
              <a:gd name="connsiteY11-102" fmla="*/ 1358153 h 2030506"/>
              <a:gd name="connsiteX12-103" fmla="*/ 295835 w 4208930"/>
              <a:gd name="connsiteY12-104" fmla="*/ 53788 h 2030506"/>
              <a:gd name="connsiteX0-105" fmla="*/ 295835 w 4208930"/>
              <a:gd name="connsiteY0-106" fmla="*/ 53788 h 2030506"/>
              <a:gd name="connsiteX1-107" fmla="*/ 1492624 w 4208930"/>
              <a:gd name="connsiteY1-108" fmla="*/ 430306 h 2030506"/>
              <a:gd name="connsiteX2-109" fmla="*/ 1116106 w 4208930"/>
              <a:gd name="connsiteY2-110" fmla="*/ 470647 h 2030506"/>
              <a:gd name="connsiteX3-111" fmla="*/ 2156539 w 4208930"/>
              <a:gd name="connsiteY3-112" fmla="*/ 1339640 h 2030506"/>
              <a:gd name="connsiteX4-113" fmla="*/ 3039035 w 4208930"/>
              <a:gd name="connsiteY4-114" fmla="*/ 443753 h 2030506"/>
              <a:gd name="connsiteX5-115" fmla="*/ 2635624 w 4208930"/>
              <a:gd name="connsiteY5-116" fmla="*/ 416859 h 2030506"/>
              <a:gd name="connsiteX6-117" fmla="*/ 3899647 w 4208930"/>
              <a:gd name="connsiteY6-118" fmla="*/ 0 h 2030506"/>
              <a:gd name="connsiteX7-119" fmla="*/ 4208930 w 4208930"/>
              <a:gd name="connsiteY7-120" fmla="*/ 1277471 h 2030506"/>
              <a:gd name="connsiteX8-121" fmla="*/ 3872753 w 4208930"/>
              <a:gd name="connsiteY8-122" fmla="*/ 847165 h 2030506"/>
              <a:gd name="connsiteX9-123" fmla="*/ 2058207 w 4208930"/>
              <a:gd name="connsiteY9-124" fmla="*/ 2030506 h 2030506"/>
              <a:gd name="connsiteX10-125" fmla="*/ 349624 w 4208930"/>
              <a:gd name="connsiteY10-126" fmla="*/ 887506 h 2030506"/>
              <a:gd name="connsiteX11-127" fmla="*/ 0 w 4208930"/>
              <a:gd name="connsiteY11-128" fmla="*/ 1358153 h 2030506"/>
              <a:gd name="connsiteX12-129" fmla="*/ 295835 w 4208930"/>
              <a:gd name="connsiteY12-130" fmla="*/ 53788 h 2030506"/>
              <a:gd name="connsiteX0-131" fmla="*/ 295835 w 4208930"/>
              <a:gd name="connsiteY0-132" fmla="*/ 53788 h 2030506"/>
              <a:gd name="connsiteX1-133" fmla="*/ 1492624 w 4208930"/>
              <a:gd name="connsiteY1-134" fmla="*/ 430306 h 2030506"/>
              <a:gd name="connsiteX2-135" fmla="*/ 1116106 w 4208930"/>
              <a:gd name="connsiteY2-136" fmla="*/ 470647 h 2030506"/>
              <a:gd name="connsiteX3-137" fmla="*/ 2156539 w 4208930"/>
              <a:gd name="connsiteY3-138" fmla="*/ 1339640 h 2030506"/>
              <a:gd name="connsiteX4-139" fmla="*/ 3039035 w 4208930"/>
              <a:gd name="connsiteY4-140" fmla="*/ 443753 h 2030506"/>
              <a:gd name="connsiteX5-141" fmla="*/ 2635624 w 4208930"/>
              <a:gd name="connsiteY5-142" fmla="*/ 416859 h 2030506"/>
              <a:gd name="connsiteX6-143" fmla="*/ 3899647 w 4208930"/>
              <a:gd name="connsiteY6-144" fmla="*/ 0 h 2030506"/>
              <a:gd name="connsiteX7-145" fmla="*/ 4208930 w 4208930"/>
              <a:gd name="connsiteY7-146" fmla="*/ 1277471 h 2030506"/>
              <a:gd name="connsiteX8-147" fmla="*/ 3872753 w 4208930"/>
              <a:gd name="connsiteY8-148" fmla="*/ 847165 h 2030506"/>
              <a:gd name="connsiteX9-149" fmla="*/ 2058207 w 4208930"/>
              <a:gd name="connsiteY9-150" fmla="*/ 2030506 h 2030506"/>
              <a:gd name="connsiteX10-151" fmla="*/ 349624 w 4208930"/>
              <a:gd name="connsiteY10-152" fmla="*/ 887506 h 2030506"/>
              <a:gd name="connsiteX11-153" fmla="*/ 0 w 4208930"/>
              <a:gd name="connsiteY11-154" fmla="*/ 1358153 h 2030506"/>
              <a:gd name="connsiteX12-155" fmla="*/ 295835 w 4208930"/>
              <a:gd name="connsiteY12-156" fmla="*/ 53788 h 2030506"/>
              <a:gd name="connsiteX0-157" fmla="*/ 295835 w 4208930"/>
              <a:gd name="connsiteY0-158" fmla="*/ 53788 h 2030506"/>
              <a:gd name="connsiteX1-159" fmla="*/ 1492624 w 4208930"/>
              <a:gd name="connsiteY1-160" fmla="*/ 430306 h 2030506"/>
              <a:gd name="connsiteX2-161" fmla="*/ 1116106 w 4208930"/>
              <a:gd name="connsiteY2-162" fmla="*/ 470647 h 2030506"/>
              <a:gd name="connsiteX3-163" fmla="*/ 2156539 w 4208930"/>
              <a:gd name="connsiteY3-164" fmla="*/ 1339640 h 2030506"/>
              <a:gd name="connsiteX4-165" fmla="*/ 3039035 w 4208930"/>
              <a:gd name="connsiteY4-166" fmla="*/ 443753 h 2030506"/>
              <a:gd name="connsiteX5-167" fmla="*/ 2635624 w 4208930"/>
              <a:gd name="connsiteY5-168" fmla="*/ 416859 h 2030506"/>
              <a:gd name="connsiteX6-169" fmla="*/ 3899647 w 4208930"/>
              <a:gd name="connsiteY6-170" fmla="*/ 0 h 2030506"/>
              <a:gd name="connsiteX7-171" fmla="*/ 4208930 w 4208930"/>
              <a:gd name="connsiteY7-172" fmla="*/ 1277471 h 2030506"/>
              <a:gd name="connsiteX8-173" fmla="*/ 3872753 w 4208930"/>
              <a:gd name="connsiteY8-174" fmla="*/ 847165 h 2030506"/>
              <a:gd name="connsiteX9-175" fmla="*/ 2058207 w 4208930"/>
              <a:gd name="connsiteY9-176" fmla="*/ 2030506 h 2030506"/>
              <a:gd name="connsiteX10-177" fmla="*/ 349624 w 4208930"/>
              <a:gd name="connsiteY10-178" fmla="*/ 887506 h 2030506"/>
              <a:gd name="connsiteX11-179" fmla="*/ 0 w 4208930"/>
              <a:gd name="connsiteY11-180" fmla="*/ 1358153 h 2030506"/>
              <a:gd name="connsiteX12-181" fmla="*/ 295835 w 4208930"/>
              <a:gd name="connsiteY12-182" fmla="*/ 53788 h 2030506"/>
              <a:gd name="connsiteX0-183" fmla="*/ 295835 w 4208930"/>
              <a:gd name="connsiteY0-184" fmla="*/ 53788 h 2030506"/>
              <a:gd name="connsiteX1-185" fmla="*/ 1492624 w 4208930"/>
              <a:gd name="connsiteY1-186" fmla="*/ 430306 h 2030506"/>
              <a:gd name="connsiteX2-187" fmla="*/ 1116106 w 4208930"/>
              <a:gd name="connsiteY2-188" fmla="*/ 470647 h 2030506"/>
              <a:gd name="connsiteX3-189" fmla="*/ 2156539 w 4208930"/>
              <a:gd name="connsiteY3-190" fmla="*/ 1339640 h 2030506"/>
              <a:gd name="connsiteX4-191" fmla="*/ 3039035 w 4208930"/>
              <a:gd name="connsiteY4-192" fmla="*/ 443753 h 2030506"/>
              <a:gd name="connsiteX5-193" fmla="*/ 2635624 w 4208930"/>
              <a:gd name="connsiteY5-194" fmla="*/ 416859 h 2030506"/>
              <a:gd name="connsiteX6-195" fmla="*/ 3899647 w 4208930"/>
              <a:gd name="connsiteY6-196" fmla="*/ 0 h 2030506"/>
              <a:gd name="connsiteX7-197" fmla="*/ 4208930 w 4208930"/>
              <a:gd name="connsiteY7-198" fmla="*/ 1277471 h 2030506"/>
              <a:gd name="connsiteX8-199" fmla="*/ 3872753 w 4208930"/>
              <a:gd name="connsiteY8-200" fmla="*/ 847165 h 2030506"/>
              <a:gd name="connsiteX9-201" fmla="*/ 2058207 w 4208930"/>
              <a:gd name="connsiteY9-202" fmla="*/ 2030506 h 2030506"/>
              <a:gd name="connsiteX10-203" fmla="*/ 349624 w 4208930"/>
              <a:gd name="connsiteY10-204" fmla="*/ 887506 h 2030506"/>
              <a:gd name="connsiteX11-205" fmla="*/ 0 w 4208930"/>
              <a:gd name="connsiteY11-206" fmla="*/ 1358153 h 2030506"/>
              <a:gd name="connsiteX12-207" fmla="*/ 295835 w 4208930"/>
              <a:gd name="connsiteY12-208" fmla="*/ 53788 h 2030506"/>
              <a:gd name="connsiteX0-209" fmla="*/ 295835 w 4208930"/>
              <a:gd name="connsiteY0-210" fmla="*/ 53788 h 2030506"/>
              <a:gd name="connsiteX1-211" fmla="*/ 1492624 w 4208930"/>
              <a:gd name="connsiteY1-212" fmla="*/ 430306 h 2030506"/>
              <a:gd name="connsiteX2-213" fmla="*/ 1116106 w 4208930"/>
              <a:gd name="connsiteY2-214" fmla="*/ 470647 h 2030506"/>
              <a:gd name="connsiteX3-215" fmla="*/ 2156539 w 4208930"/>
              <a:gd name="connsiteY3-216" fmla="*/ 1339640 h 2030506"/>
              <a:gd name="connsiteX4-217" fmla="*/ 3039035 w 4208930"/>
              <a:gd name="connsiteY4-218" fmla="*/ 443753 h 2030506"/>
              <a:gd name="connsiteX5-219" fmla="*/ 2635624 w 4208930"/>
              <a:gd name="connsiteY5-220" fmla="*/ 416859 h 2030506"/>
              <a:gd name="connsiteX6-221" fmla="*/ 3899647 w 4208930"/>
              <a:gd name="connsiteY6-222" fmla="*/ 0 h 2030506"/>
              <a:gd name="connsiteX7-223" fmla="*/ 4208930 w 4208930"/>
              <a:gd name="connsiteY7-224" fmla="*/ 1277471 h 2030506"/>
              <a:gd name="connsiteX8-225" fmla="*/ 3872753 w 4208930"/>
              <a:gd name="connsiteY8-226" fmla="*/ 847165 h 2030506"/>
              <a:gd name="connsiteX9-227" fmla="*/ 2058207 w 4208930"/>
              <a:gd name="connsiteY9-228" fmla="*/ 2030506 h 2030506"/>
              <a:gd name="connsiteX10-229" fmla="*/ 349624 w 4208930"/>
              <a:gd name="connsiteY10-230" fmla="*/ 887506 h 2030506"/>
              <a:gd name="connsiteX11-231" fmla="*/ 0 w 4208930"/>
              <a:gd name="connsiteY11-232" fmla="*/ 1358153 h 2030506"/>
              <a:gd name="connsiteX12-233" fmla="*/ 295835 w 4208930"/>
              <a:gd name="connsiteY12-234" fmla="*/ 53788 h 2030506"/>
              <a:gd name="connsiteX0-235" fmla="*/ 295835 w 4208930"/>
              <a:gd name="connsiteY0-236" fmla="*/ 53788 h 2030506"/>
              <a:gd name="connsiteX1-237" fmla="*/ 1492624 w 4208930"/>
              <a:gd name="connsiteY1-238" fmla="*/ 430306 h 2030506"/>
              <a:gd name="connsiteX2-239" fmla="*/ 1116106 w 4208930"/>
              <a:gd name="connsiteY2-240" fmla="*/ 470647 h 2030506"/>
              <a:gd name="connsiteX3-241" fmla="*/ 2156539 w 4208930"/>
              <a:gd name="connsiteY3-242" fmla="*/ 1339640 h 2030506"/>
              <a:gd name="connsiteX4-243" fmla="*/ 3039035 w 4208930"/>
              <a:gd name="connsiteY4-244" fmla="*/ 443753 h 2030506"/>
              <a:gd name="connsiteX5-245" fmla="*/ 2635624 w 4208930"/>
              <a:gd name="connsiteY5-246" fmla="*/ 416859 h 2030506"/>
              <a:gd name="connsiteX6-247" fmla="*/ 3899647 w 4208930"/>
              <a:gd name="connsiteY6-248" fmla="*/ 0 h 2030506"/>
              <a:gd name="connsiteX7-249" fmla="*/ 4208930 w 4208930"/>
              <a:gd name="connsiteY7-250" fmla="*/ 1277471 h 2030506"/>
              <a:gd name="connsiteX8-251" fmla="*/ 3872753 w 4208930"/>
              <a:gd name="connsiteY8-252" fmla="*/ 847165 h 2030506"/>
              <a:gd name="connsiteX9-253" fmla="*/ 2058207 w 4208930"/>
              <a:gd name="connsiteY9-254" fmla="*/ 2030506 h 2030506"/>
              <a:gd name="connsiteX10-255" fmla="*/ 349624 w 4208930"/>
              <a:gd name="connsiteY10-256" fmla="*/ 887506 h 2030506"/>
              <a:gd name="connsiteX11-257" fmla="*/ 0 w 4208930"/>
              <a:gd name="connsiteY11-258" fmla="*/ 1358153 h 2030506"/>
              <a:gd name="connsiteX12-259" fmla="*/ 295835 w 4208930"/>
              <a:gd name="connsiteY12-260" fmla="*/ 53788 h 2030506"/>
              <a:gd name="connsiteX0-261" fmla="*/ 295835 w 4208930"/>
              <a:gd name="connsiteY0-262" fmla="*/ 53788 h 2030506"/>
              <a:gd name="connsiteX1-263" fmla="*/ 1492624 w 4208930"/>
              <a:gd name="connsiteY1-264" fmla="*/ 430306 h 2030506"/>
              <a:gd name="connsiteX2-265" fmla="*/ 1116106 w 4208930"/>
              <a:gd name="connsiteY2-266" fmla="*/ 470647 h 2030506"/>
              <a:gd name="connsiteX3-267" fmla="*/ 2156539 w 4208930"/>
              <a:gd name="connsiteY3-268" fmla="*/ 1339640 h 2030506"/>
              <a:gd name="connsiteX4-269" fmla="*/ 3039035 w 4208930"/>
              <a:gd name="connsiteY4-270" fmla="*/ 443753 h 2030506"/>
              <a:gd name="connsiteX5-271" fmla="*/ 2635624 w 4208930"/>
              <a:gd name="connsiteY5-272" fmla="*/ 416859 h 2030506"/>
              <a:gd name="connsiteX6-273" fmla="*/ 3899647 w 4208930"/>
              <a:gd name="connsiteY6-274" fmla="*/ 0 h 2030506"/>
              <a:gd name="connsiteX7-275" fmla="*/ 4208930 w 4208930"/>
              <a:gd name="connsiteY7-276" fmla="*/ 1277471 h 2030506"/>
              <a:gd name="connsiteX8-277" fmla="*/ 3872753 w 4208930"/>
              <a:gd name="connsiteY8-278" fmla="*/ 847165 h 2030506"/>
              <a:gd name="connsiteX9-279" fmla="*/ 2058207 w 4208930"/>
              <a:gd name="connsiteY9-280" fmla="*/ 2030506 h 2030506"/>
              <a:gd name="connsiteX10-281" fmla="*/ 349624 w 4208930"/>
              <a:gd name="connsiteY10-282" fmla="*/ 887506 h 2030506"/>
              <a:gd name="connsiteX11-283" fmla="*/ 0 w 4208930"/>
              <a:gd name="connsiteY11-284" fmla="*/ 1358153 h 2030506"/>
              <a:gd name="connsiteX12-285" fmla="*/ 295835 w 4208930"/>
              <a:gd name="connsiteY12-286" fmla="*/ 53788 h 2030506"/>
              <a:gd name="connsiteX0-287" fmla="*/ 295835 w 4208930"/>
              <a:gd name="connsiteY0-288" fmla="*/ 53788 h 2030506"/>
              <a:gd name="connsiteX1-289" fmla="*/ 1492624 w 4208930"/>
              <a:gd name="connsiteY1-290" fmla="*/ 430306 h 2030506"/>
              <a:gd name="connsiteX2-291" fmla="*/ 1116106 w 4208930"/>
              <a:gd name="connsiteY2-292" fmla="*/ 470647 h 2030506"/>
              <a:gd name="connsiteX3-293" fmla="*/ 2156539 w 4208930"/>
              <a:gd name="connsiteY3-294" fmla="*/ 1339640 h 2030506"/>
              <a:gd name="connsiteX4-295" fmla="*/ 3039035 w 4208930"/>
              <a:gd name="connsiteY4-296" fmla="*/ 443753 h 2030506"/>
              <a:gd name="connsiteX5-297" fmla="*/ 2635624 w 4208930"/>
              <a:gd name="connsiteY5-298" fmla="*/ 416859 h 2030506"/>
              <a:gd name="connsiteX6-299" fmla="*/ 3899647 w 4208930"/>
              <a:gd name="connsiteY6-300" fmla="*/ 0 h 2030506"/>
              <a:gd name="connsiteX7-301" fmla="*/ 4208930 w 4208930"/>
              <a:gd name="connsiteY7-302" fmla="*/ 1277471 h 2030506"/>
              <a:gd name="connsiteX8-303" fmla="*/ 3872753 w 4208930"/>
              <a:gd name="connsiteY8-304" fmla="*/ 847165 h 2030506"/>
              <a:gd name="connsiteX9-305" fmla="*/ 2058207 w 4208930"/>
              <a:gd name="connsiteY9-306" fmla="*/ 2030506 h 2030506"/>
              <a:gd name="connsiteX10-307" fmla="*/ 349624 w 4208930"/>
              <a:gd name="connsiteY10-308" fmla="*/ 887506 h 2030506"/>
              <a:gd name="connsiteX11-309" fmla="*/ 0 w 4208930"/>
              <a:gd name="connsiteY11-310" fmla="*/ 1358153 h 2030506"/>
              <a:gd name="connsiteX12-311" fmla="*/ 295835 w 4208930"/>
              <a:gd name="connsiteY12-312" fmla="*/ 53788 h 2030506"/>
              <a:gd name="connsiteX0-313" fmla="*/ 295835 w 4208930"/>
              <a:gd name="connsiteY0-314" fmla="*/ 53788 h 2030506"/>
              <a:gd name="connsiteX1-315" fmla="*/ 1492624 w 4208930"/>
              <a:gd name="connsiteY1-316" fmla="*/ 430306 h 2030506"/>
              <a:gd name="connsiteX2-317" fmla="*/ 1116106 w 4208930"/>
              <a:gd name="connsiteY2-318" fmla="*/ 470647 h 2030506"/>
              <a:gd name="connsiteX3-319" fmla="*/ 2156539 w 4208930"/>
              <a:gd name="connsiteY3-320" fmla="*/ 1339640 h 2030506"/>
              <a:gd name="connsiteX4-321" fmla="*/ 3039035 w 4208930"/>
              <a:gd name="connsiteY4-322" fmla="*/ 443753 h 2030506"/>
              <a:gd name="connsiteX5-323" fmla="*/ 2635624 w 4208930"/>
              <a:gd name="connsiteY5-324" fmla="*/ 416859 h 2030506"/>
              <a:gd name="connsiteX6-325" fmla="*/ 3899647 w 4208930"/>
              <a:gd name="connsiteY6-326" fmla="*/ 0 h 2030506"/>
              <a:gd name="connsiteX7-327" fmla="*/ 4208930 w 4208930"/>
              <a:gd name="connsiteY7-328" fmla="*/ 1277471 h 2030506"/>
              <a:gd name="connsiteX8-329" fmla="*/ 3872753 w 4208930"/>
              <a:gd name="connsiteY8-330" fmla="*/ 847165 h 2030506"/>
              <a:gd name="connsiteX9-331" fmla="*/ 2058207 w 4208930"/>
              <a:gd name="connsiteY9-332" fmla="*/ 2030506 h 2030506"/>
              <a:gd name="connsiteX10-333" fmla="*/ 349624 w 4208930"/>
              <a:gd name="connsiteY10-334" fmla="*/ 887506 h 2030506"/>
              <a:gd name="connsiteX11-335" fmla="*/ 0 w 4208930"/>
              <a:gd name="connsiteY11-336" fmla="*/ 1358153 h 2030506"/>
              <a:gd name="connsiteX12-337" fmla="*/ 295835 w 4208930"/>
              <a:gd name="connsiteY12-338" fmla="*/ 53788 h 2030506"/>
              <a:gd name="connsiteX0-339" fmla="*/ 295835 w 4208930"/>
              <a:gd name="connsiteY0-340" fmla="*/ 53788 h 2030506"/>
              <a:gd name="connsiteX1-341" fmla="*/ 1492624 w 4208930"/>
              <a:gd name="connsiteY1-342" fmla="*/ 430306 h 2030506"/>
              <a:gd name="connsiteX2-343" fmla="*/ 1116106 w 4208930"/>
              <a:gd name="connsiteY2-344" fmla="*/ 470647 h 2030506"/>
              <a:gd name="connsiteX3-345" fmla="*/ 2156539 w 4208930"/>
              <a:gd name="connsiteY3-346" fmla="*/ 1339640 h 2030506"/>
              <a:gd name="connsiteX4-347" fmla="*/ 3039035 w 4208930"/>
              <a:gd name="connsiteY4-348" fmla="*/ 443753 h 2030506"/>
              <a:gd name="connsiteX5-349" fmla="*/ 2635624 w 4208930"/>
              <a:gd name="connsiteY5-350" fmla="*/ 416859 h 2030506"/>
              <a:gd name="connsiteX6-351" fmla="*/ 3899647 w 4208930"/>
              <a:gd name="connsiteY6-352" fmla="*/ 0 h 2030506"/>
              <a:gd name="connsiteX7-353" fmla="*/ 4208930 w 4208930"/>
              <a:gd name="connsiteY7-354" fmla="*/ 1277471 h 2030506"/>
              <a:gd name="connsiteX8-355" fmla="*/ 3872753 w 4208930"/>
              <a:gd name="connsiteY8-356" fmla="*/ 847165 h 2030506"/>
              <a:gd name="connsiteX9-357" fmla="*/ 2058207 w 4208930"/>
              <a:gd name="connsiteY9-358" fmla="*/ 2030506 h 2030506"/>
              <a:gd name="connsiteX10-359" fmla="*/ 349624 w 4208930"/>
              <a:gd name="connsiteY10-360" fmla="*/ 887506 h 2030506"/>
              <a:gd name="connsiteX11-361" fmla="*/ 0 w 4208930"/>
              <a:gd name="connsiteY11-362" fmla="*/ 1358153 h 2030506"/>
              <a:gd name="connsiteX12-363" fmla="*/ 295835 w 4208930"/>
              <a:gd name="connsiteY12-364" fmla="*/ 53788 h 2030506"/>
              <a:gd name="connsiteX0-365" fmla="*/ 295835 w 4208930"/>
              <a:gd name="connsiteY0-366" fmla="*/ 53788 h 2055451"/>
              <a:gd name="connsiteX1-367" fmla="*/ 1492624 w 4208930"/>
              <a:gd name="connsiteY1-368" fmla="*/ 430306 h 2055451"/>
              <a:gd name="connsiteX2-369" fmla="*/ 1116106 w 4208930"/>
              <a:gd name="connsiteY2-370" fmla="*/ 470647 h 2055451"/>
              <a:gd name="connsiteX3-371" fmla="*/ 2156539 w 4208930"/>
              <a:gd name="connsiteY3-372" fmla="*/ 1339640 h 2055451"/>
              <a:gd name="connsiteX4-373" fmla="*/ 3039035 w 4208930"/>
              <a:gd name="connsiteY4-374" fmla="*/ 443753 h 2055451"/>
              <a:gd name="connsiteX5-375" fmla="*/ 2635624 w 4208930"/>
              <a:gd name="connsiteY5-376" fmla="*/ 416859 h 2055451"/>
              <a:gd name="connsiteX6-377" fmla="*/ 3899647 w 4208930"/>
              <a:gd name="connsiteY6-378" fmla="*/ 0 h 2055451"/>
              <a:gd name="connsiteX7-379" fmla="*/ 4208930 w 4208930"/>
              <a:gd name="connsiteY7-380" fmla="*/ 1277471 h 2055451"/>
              <a:gd name="connsiteX8-381" fmla="*/ 3872753 w 4208930"/>
              <a:gd name="connsiteY8-382" fmla="*/ 847165 h 2055451"/>
              <a:gd name="connsiteX9-383" fmla="*/ 2058207 w 4208930"/>
              <a:gd name="connsiteY9-384" fmla="*/ 2030506 h 2055451"/>
              <a:gd name="connsiteX10-385" fmla="*/ 349624 w 4208930"/>
              <a:gd name="connsiteY10-386" fmla="*/ 887506 h 2055451"/>
              <a:gd name="connsiteX11-387" fmla="*/ 0 w 4208930"/>
              <a:gd name="connsiteY11-388" fmla="*/ 1358153 h 2055451"/>
              <a:gd name="connsiteX12-389" fmla="*/ 295835 w 4208930"/>
              <a:gd name="connsiteY12-390" fmla="*/ 53788 h 2055451"/>
              <a:gd name="connsiteX0-391" fmla="*/ 295835 w 4208930"/>
              <a:gd name="connsiteY0-392" fmla="*/ 53788 h 2055451"/>
              <a:gd name="connsiteX1-393" fmla="*/ 1492624 w 4208930"/>
              <a:gd name="connsiteY1-394" fmla="*/ 430306 h 2055451"/>
              <a:gd name="connsiteX2-395" fmla="*/ 1116106 w 4208930"/>
              <a:gd name="connsiteY2-396" fmla="*/ 470647 h 2055451"/>
              <a:gd name="connsiteX3-397" fmla="*/ 2123748 w 4208930"/>
              <a:gd name="connsiteY3-398" fmla="*/ 1501013 h 2055451"/>
              <a:gd name="connsiteX4-399" fmla="*/ 3039035 w 4208930"/>
              <a:gd name="connsiteY4-400" fmla="*/ 443753 h 2055451"/>
              <a:gd name="connsiteX5-401" fmla="*/ 2635624 w 4208930"/>
              <a:gd name="connsiteY5-402" fmla="*/ 416859 h 2055451"/>
              <a:gd name="connsiteX6-403" fmla="*/ 3899647 w 4208930"/>
              <a:gd name="connsiteY6-404" fmla="*/ 0 h 2055451"/>
              <a:gd name="connsiteX7-405" fmla="*/ 4208930 w 4208930"/>
              <a:gd name="connsiteY7-406" fmla="*/ 1277471 h 2055451"/>
              <a:gd name="connsiteX8-407" fmla="*/ 3872753 w 4208930"/>
              <a:gd name="connsiteY8-408" fmla="*/ 847165 h 2055451"/>
              <a:gd name="connsiteX9-409" fmla="*/ 2058207 w 4208930"/>
              <a:gd name="connsiteY9-410" fmla="*/ 2030506 h 2055451"/>
              <a:gd name="connsiteX10-411" fmla="*/ 349624 w 4208930"/>
              <a:gd name="connsiteY10-412" fmla="*/ 887506 h 2055451"/>
              <a:gd name="connsiteX11-413" fmla="*/ 0 w 4208930"/>
              <a:gd name="connsiteY11-414" fmla="*/ 1358153 h 2055451"/>
              <a:gd name="connsiteX12-415" fmla="*/ 295835 w 4208930"/>
              <a:gd name="connsiteY12-416" fmla="*/ 53788 h 2055451"/>
              <a:gd name="connsiteX0-417" fmla="*/ 295835 w 4208930"/>
              <a:gd name="connsiteY0-418" fmla="*/ 53788 h 2055451"/>
              <a:gd name="connsiteX1-419" fmla="*/ 1492624 w 4208930"/>
              <a:gd name="connsiteY1-420" fmla="*/ 430306 h 2055451"/>
              <a:gd name="connsiteX2-421" fmla="*/ 1116106 w 4208930"/>
              <a:gd name="connsiteY2-422" fmla="*/ 470647 h 2055451"/>
              <a:gd name="connsiteX3-423" fmla="*/ 2123748 w 4208930"/>
              <a:gd name="connsiteY3-424" fmla="*/ 1501013 h 2055451"/>
              <a:gd name="connsiteX4-425" fmla="*/ 3039035 w 4208930"/>
              <a:gd name="connsiteY4-426" fmla="*/ 443753 h 2055451"/>
              <a:gd name="connsiteX5-427" fmla="*/ 2635624 w 4208930"/>
              <a:gd name="connsiteY5-428" fmla="*/ 416859 h 2055451"/>
              <a:gd name="connsiteX6-429" fmla="*/ 3899647 w 4208930"/>
              <a:gd name="connsiteY6-430" fmla="*/ 0 h 2055451"/>
              <a:gd name="connsiteX7-431" fmla="*/ 4208930 w 4208930"/>
              <a:gd name="connsiteY7-432" fmla="*/ 1277471 h 2055451"/>
              <a:gd name="connsiteX8-433" fmla="*/ 3872753 w 4208930"/>
              <a:gd name="connsiteY8-434" fmla="*/ 847165 h 2055451"/>
              <a:gd name="connsiteX9-435" fmla="*/ 2058207 w 4208930"/>
              <a:gd name="connsiteY9-436" fmla="*/ 2030506 h 2055451"/>
              <a:gd name="connsiteX10-437" fmla="*/ 349624 w 4208930"/>
              <a:gd name="connsiteY10-438" fmla="*/ 887506 h 2055451"/>
              <a:gd name="connsiteX11-439" fmla="*/ 0 w 4208930"/>
              <a:gd name="connsiteY11-440" fmla="*/ 1358153 h 2055451"/>
              <a:gd name="connsiteX12-441" fmla="*/ 295835 w 4208930"/>
              <a:gd name="connsiteY12-442" fmla="*/ 53788 h 2055451"/>
              <a:gd name="connsiteX0-443" fmla="*/ 295835 w 4208930"/>
              <a:gd name="connsiteY0-444" fmla="*/ 53788 h 2055451"/>
              <a:gd name="connsiteX1-445" fmla="*/ 1492624 w 4208930"/>
              <a:gd name="connsiteY1-446" fmla="*/ 430306 h 2055451"/>
              <a:gd name="connsiteX2-447" fmla="*/ 1116106 w 4208930"/>
              <a:gd name="connsiteY2-448" fmla="*/ 470647 h 2055451"/>
              <a:gd name="connsiteX3-449" fmla="*/ 2123748 w 4208930"/>
              <a:gd name="connsiteY3-450" fmla="*/ 1501013 h 2055451"/>
              <a:gd name="connsiteX4-451" fmla="*/ 3039035 w 4208930"/>
              <a:gd name="connsiteY4-452" fmla="*/ 443753 h 2055451"/>
              <a:gd name="connsiteX5-453" fmla="*/ 2635624 w 4208930"/>
              <a:gd name="connsiteY5-454" fmla="*/ 416859 h 2055451"/>
              <a:gd name="connsiteX6-455" fmla="*/ 3899647 w 4208930"/>
              <a:gd name="connsiteY6-456" fmla="*/ 0 h 2055451"/>
              <a:gd name="connsiteX7-457" fmla="*/ 4208930 w 4208930"/>
              <a:gd name="connsiteY7-458" fmla="*/ 1277471 h 2055451"/>
              <a:gd name="connsiteX8-459" fmla="*/ 3872753 w 4208930"/>
              <a:gd name="connsiteY8-460" fmla="*/ 847165 h 2055451"/>
              <a:gd name="connsiteX9-461" fmla="*/ 2058207 w 4208930"/>
              <a:gd name="connsiteY9-462" fmla="*/ 2030506 h 2055451"/>
              <a:gd name="connsiteX10-463" fmla="*/ 349624 w 4208930"/>
              <a:gd name="connsiteY10-464" fmla="*/ 887506 h 2055451"/>
              <a:gd name="connsiteX11-465" fmla="*/ 0 w 4208930"/>
              <a:gd name="connsiteY11-466" fmla="*/ 1358153 h 2055451"/>
              <a:gd name="connsiteX12-467" fmla="*/ 295835 w 4208930"/>
              <a:gd name="connsiteY12-468" fmla="*/ 53788 h 2055451"/>
              <a:gd name="connsiteX0-469" fmla="*/ 4208930 w 4208930"/>
              <a:gd name="connsiteY0-470" fmla="*/ 1223683 h 2001663"/>
              <a:gd name="connsiteX1-471" fmla="*/ 3872753 w 4208930"/>
              <a:gd name="connsiteY1-472" fmla="*/ 793377 h 2001663"/>
              <a:gd name="connsiteX2-473" fmla="*/ 2058207 w 4208930"/>
              <a:gd name="connsiteY2-474" fmla="*/ 1976718 h 2001663"/>
              <a:gd name="connsiteX3-475" fmla="*/ 349624 w 4208930"/>
              <a:gd name="connsiteY3-476" fmla="*/ 833718 h 2001663"/>
              <a:gd name="connsiteX4-477" fmla="*/ 0 w 4208930"/>
              <a:gd name="connsiteY4-478" fmla="*/ 1304365 h 2001663"/>
              <a:gd name="connsiteX5-479" fmla="*/ 295835 w 4208930"/>
              <a:gd name="connsiteY5-480" fmla="*/ 0 h 2001663"/>
              <a:gd name="connsiteX6-481" fmla="*/ 1492624 w 4208930"/>
              <a:gd name="connsiteY6-482" fmla="*/ 376518 h 2001663"/>
              <a:gd name="connsiteX7-483" fmla="*/ 1116106 w 4208930"/>
              <a:gd name="connsiteY7-484" fmla="*/ 416859 h 2001663"/>
              <a:gd name="connsiteX8-485" fmla="*/ 2123748 w 4208930"/>
              <a:gd name="connsiteY8-486" fmla="*/ 1447225 h 2001663"/>
              <a:gd name="connsiteX9-487" fmla="*/ 3039035 w 4208930"/>
              <a:gd name="connsiteY9-488" fmla="*/ 389965 h 2001663"/>
              <a:gd name="connsiteX10-489" fmla="*/ 2635624 w 4208930"/>
              <a:gd name="connsiteY10-490" fmla="*/ 363071 h 2001663"/>
              <a:gd name="connsiteX11-491" fmla="*/ 3991087 w 4208930"/>
              <a:gd name="connsiteY11-492" fmla="*/ 37652 h 2001663"/>
              <a:gd name="connsiteX0-493" fmla="*/ 4208930 w 4208930"/>
              <a:gd name="connsiteY0-494" fmla="*/ 1223683 h 2001663"/>
              <a:gd name="connsiteX1-495" fmla="*/ 3872753 w 4208930"/>
              <a:gd name="connsiteY1-496" fmla="*/ 793377 h 2001663"/>
              <a:gd name="connsiteX2-497" fmla="*/ 2058207 w 4208930"/>
              <a:gd name="connsiteY2-498" fmla="*/ 1976718 h 2001663"/>
              <a:gd name="connsiteX3-499" fmla="*/ 349624 w 4208930"/>
              <a:gd name="connsiteY3-500" fmla="*/ 833718 h 2001663"/>
              <a:gd name="connsiteX4-501" fmla="*/ 0 w 4208930"/>
              <a:gd name="connsiteY4-502" fmla="*/ 1304365 h 2001663"/>
              <a:gd name="connsiteX5-503" fmla="*/ 295835 w 4208930"/>
              <a:gd name="connsiteY5-504" fmla="*/ 0 h 2001663"/>
              <a:gd name="connsiteX6-505" fmla="*/ 1492624 w 4208930"/>
              <a:gd name="connsiteY6-506" fmla="*/ 376518 h 2001663"/>
              <a:gd name="connsiteX7-507" fmla="*/ 1116106 w 4208930"/>
              <a:gd name="connsiteY7-508" fmla="*/ 416859 h 2001663"/>
              <a:gd name="connsiteX8-509" fmla="*/ 2123748 w 4208930"/>
              <a:gd name="connsiteY8-510" fmla="*/ 1447225 h 2001663"/>
              <a:gd name="connsiteX9-511" fmla="*/ 2635624 w 4208930"/>
              <a:gd name="connsiteY9-512" fmla="*/ 363071 h 2001663"/>
              <a:gd name="connsiteX10-513" fmla="*/ 3991087 w 4208930"/>
              <a:gd name="connsiteY10-514" fmla="*/ 37652 h 2001663"/>
              <a:gd name="connsiteX0-515" fmla="*/ 4208930 w 4208930"/>
              <a:gd name="connsiteY0-516" fmla="*/ 1223683 h 2001663"/>
              <a:gd name="connsiteX1-517" fmla="*/ 3872753 w 4208930"/>
              <a:gd name="connsiteY1-518" fmla="*/ 793377 h 2001663"/>
              <a:gd name="connsiteX2-519" fmla="*/ 2058207 w 4208930"/>
              <a:gd name="connsiteY2-520" fmla="*/ 1976718 h 2001663"/>
              <a:gd name="connsiteX3-521" fmla="*/ 349624 w 4208930"/>
              <a:gd name="connsiteY3-522" fmla="*/ 833718 h 2001663"/>
              <a:gd name="connsiteX4-523" fmla="*/ 0 w 4208930"/>
              <a:gd name="connsiteY4-524" fmla="*/ 1304365 h 2001663"/>
              <a:gd name="connsiteX5-525" fmla="*/ 295835 w 4208930"/>
              <a:gd name="connsiteY5-526" fmla="*/ 0 h 2001663"/>
              <a:gd name="connsiteX6-527" fmla="*/ 1492624 w 4208930"/>
              <a:gd name="connsiteY6-528" fmla="*/ 376518 h 2001663"/>
              <a:gd name="connsiteX7-529" fmla="*/ 1116106 w 4208930"/>
              <a:gd name="connsiteY7-530" fmla="*/ 416859 h 2001663"/>
              <a:gd name="connsiteX8-531" fmla="*/ 2123748 w 4208930"/>
              <a:gd name="connsiteY8-532" fmla="*/ 1447225 h 2001663"/>
              <a:gd name="connsiteX9-533" fmla="*/ 3991087 w 4208930"/>
              <a:gd name="connsiteY9-534" fmla="*/ 37652 h 2001663"/>
              <a:gd name="connsiteX0-535" fmla="*/ 4208930 w 4208930"/>
              <a:gd name="connsiteY0-536" fmla="*/ 1223683 h 2001663"/>
              <a:gd name="connsiteX1-537" fmla="*/ 3872753 w 4208930"/>
              <a:gd name="connsiteY1-538" fmla="*/ 793377 h 2001663"/>
              <a:gd name="connsiteX2-539" fmla="*/ 2058207 w 4208930"/>
              <a:gd name="connsiteY2-540" fmla="*/ 1976718 h 2001663"/>
              <a:gd name="connsiteX3-541" fmla="*/ 349624 w 4208930"/>
              <a:gd name="connsiteY3-542" fmla="*/ 833718 h 2001663"/>
              <a:gd name="connsiteX4-543" fmla="*/ 0 w 4208930"/>
              <a:gd name="connsiteY4-544" fmla="*/ 1304365 h 2001663"/>
              <a:gd name="connsiteX5-545" fmla="*/ 295835 w 4208930"/>
              <a:gd name="connsiteY5-546" fmla="*/ 0 h 2001663"/>
              <a:gd name="connsiteX6-547" fmla="*/ 1492624 w 4208930"/>
              <a:gd name="connsiteY6-548" fmla="*/ 376518 h 2001663"/>
              <a:gd name="connsiteX7-549" fmla="*/ 1116106 w 4208930"/>
              <a:gd name="connsiteY7-550" fmla="*/ 416859 h 2001663"/>
              <a:gd name="connsiteX8-551" fmla="*/ 2123748 w 4208930"/>
              <a:gd name="connsiteY8-552" fmla="*/ 1447225 h 2001663"/>
              <a:gd name="connsiteX0-553" fmla="*/ 4208930 w 4208930"/>
              <a:gd name="connsiteY0-554" fmla="*/ 1223683 h 1976718"/>
              <a:gd name="connsiteX1-555" fmla="*/ 2058207 w 4208930"/>
              <a:gd name="connsiteY1-556" fmla="*/ 1976718 h 1976718"/>
              <a:gd name="connsiteX2-557" fmla="*/ 349624 w 4208930"/>
              <a:gd name="connsiteY2-558" fmla="*/ 833718 h 1976718"/>
              <a:gd name="connsiteX3-559" fmla="*/ 0 w 4208930"/>
              <a:gd name="connsiteY3-560" fmla="*/ 1304365 h 1976718"/>
              <a:gd name="connsiteX4-561" fmla="*/ 295835 w 4208930"/>
              <a:gd name="connsiteY4-562" fmla="*/ 0 h 1976718"/>
              <a:gd name="connsiteX5-563" fmla="*/ 1492624 w 4208930"/>
              <a:gd name="connsiteY5-564" fmla="*/ 376518 h 1976718"/>
              <a:gd name="connsiteX6-565" fmla="*/ 1116106 w 4208930"/>
              <a:gd name="connsiteY6-566" fmla="*/ 416859 h 1976718"/>
              <a:gd name="connsiteX7-567" fmla="*/ 2123748 w 4208930"/>
              <a:gd name="connsiteY7-568" fmla="*/ 1447225 h 1976718"/>
              <a:gd name="connsiteX0-569" fmla="*/ 2058207 w 2123748"/>
              <a:gd name="connsiteY0-570" fmla="*/ 1976718 h 1976718"/>
              <a:gd name="connsiteX1-571" fmla="*/ 349624 w 2123748"/>
              <a:gd name="connsiteY1-572" fmla="*/ 833718 h 1976718"/>
              <a:gd name="connsiteX2-573" fmla="*/ 0 w 2123748"/>
              <a:gd name="connsiteY2-574" fmla="*/ 1304365 h 1976718"/>
              <a:gd name="connsiteX3-575" fmla="*/ 295835 w 2123748"/>
              <a:gd name="connsiteY3-576" fmla="*/ 0 h 1976718"/>
              <a:gd name="connsiteX4-577" fmla="*/ 1492624 w 2123748"/>
              <a:gd name="connsiteY4-578" fmla="*/ 376518 h 1976718"/>
              <a:gd name="connsiteX5-579" fmla="*/ 1116106 w 2123748"/>
              <a:gd name="connsiteY5-580" fmla="*/ 416859 h 1976718"/>
              <a:gd name="connsiteX6-581" fmla="*/ 2123748 w 2123748"/>
              <a:gd name="connsiteY6-582" fmla="*/ 1447225 h 1976718"/>
              <a:gd name="connsiteX0-583" fmla="*/ 2058207 w 2123748"/>
              <a:gd name="connsiteY0-584" fmla="*/ 1976718 h 1976718"/>
              <a:gd name="connsiteX1-585" fmla="*/ 349624 w 2123748"/>
              <a:gd name="connsiteY1-586" fmla="*/ 833718 h 1976718"/>
              <a:gd name="connsiteX2-587" fmla="*/ 0 w 2123748"/>
              <a:gd name="connsiteY2-588" fmla="*/ 1304365 h 1976718"/>
              <a:gd name="connsiteX3-589" fmla="*/ 295835 w 2123748"/>
              <a:gd name="connsiteY3-590" fmla="*/ 0 h 1976718"/>
              <a:gd name="connsiteX4-591" fmla="*/ 1492624 w 2123748"/>
              <a:gd name="connsiteY4-592" fmla="*/ 376518 h 1976718"/>
              <a:gd name="connsiteX5-593" fmla="*/ 1116106 w 2123748"/>
              <a:gd name="connsiteY5-594" fmla="*/ 416859 h 1976718"/>
              <a:gd name="connsiteX6-595" fmla="*/ 2123748 w 2123748"/>
              <a:gd name="connsiteY6-596" fmla="*/ 1447225 h 1976718"/>
              <a:gd name="connsiteX0-597" fmla="*/ 2058207 w 2123748"/>
              <a:gd name="connsiteY0-598" fmla="*/ 1976718 h 1976718"/>
              <a:gd name="connsiteX1-599" fmla="*/ 299288 w 2123748"/>
              <a:gd name="connsiteY1-600" fmla="*/ 909844 h 1976718"/>
              <a:gd name="connsiteX2-601" fmla="*/ 0 w 2123748"/>
              <a:gd name="connsiteY2-602" fmla="*/ 1304365 h 1976718"/>
              <a:gd name="connsiteX3-603" fmla="*/ 295835 w 2123748"/>
              <a:gd name="connsiteY3-604" fmla="*/ 0 h 1976718"/>
              <a:gd name="connsiteX4-605" fmla="*/ 1492624 w 2123748"/>
              <a:gd name="connsiteY4-606" fmla="*/ 376518 h 1976718"/>
              <a:gd name="connsiteX5-607" fmla="*/ 1116106 w 2123748"/>
              <a:gd name="connsiteY5-608" fmla="*/ 416859 h 1976718"/>
              <a:gd name="connsiteX6-609" fmla="*/ 2123748 w 2123748"/>
              <a:gd name="connsiteY6-610" fmla="*/ 1447225 h 1976718"/>
              <a:gd name="connsiteX0-611" fmla="*/ 2058207 w 2123748"/>
              <a:gd name="connsiteY0-612" fmla="*/ 1976718 h 1976718"/>
              <a:gd name="connsiteX1-613" fmla="*/ 299288 w 2123748"/>
              <a:gd name="connsiteY1-614" fmla="*/ 909844 h 1976718"/>
              <a:gd name="connsiteX2-615" fmla="*/ 0 w 2123748"/>
              <a:gd name="connsiteY2-616" fmla="*/ 1304365 h 1976718"/>
              <a:gd name="connsiteX3-617" fmla="*/ 295835 w 2123748"/>
              <a:gd name="connsiteY3-618" fmla="*/ 0 h 1976718"/>
              <a:gd name="connsiteX4-619" fmla="*/ 1492624 w 2123748"/>
              <a:gd name="connsiteY4-620" fmla="*/ 376518 h 1976718"/>
              <a:gd name="connsiteX5-621" fmla="*/ 1054250 w 2123748"/>
              <a:gd name="connsiteY5-622" fmla="*/ 437118 h 1976718"/>
              <a:gd name="connsiteX6-623" fmla="*/ 2123748 w 2123748"/>
              <a:gd name="connsiteY6-624" fmla="*/ 1447225 h 1976718"/>
              <a:gd name="connsiteX0-625" fmla="*/ 2058207 w 2123748"/>
              <a:gd name="connsiteY0-626" fmla="*/ 1976718 h 1976718"/>
              <a:gd name="connsiteX1-627" fmla="*/ 299288 w 2123748"/>
              <a:gd name="connsiteY1-628" fmla="*/ 909844 h 1976718"/>
              <a:gd name="connsiteX2-629" fmla="*/ 0 w 2123748"/>
              <a:gd name="connsiteY2-630" fmla="*/ 1304365 h 1976718"/>
              <a:gd name="connsiteX3-631" fmla="*/ 295835 w 2123748"/>
              <a:gd name="connsiteY3-632" fmla="*/ 0 h 1976718"/>
              <a:gd name="connsiteX4-633" fmla="*/ 1492624 w 2123748"/>
              <a:gd name="connsiteY4-634" fmla="*/ 376518 h 1976718"/>
              <a:gd name="connsiteX5-635" fmla="*/ 1054250 w 2123748"/>
              <a:gd name="connsiteY5-636" fmla="*/ 437118 h 1976718"/>
              <a:gd name="connsiteX6-637" fmla="*/ 2123748 w 2123748"/>
              <a:gd name="connsiteY6-638" fmla="*/ 1875829 h 1976718"/>
              <a:gd name="connsiteX0-639" fmla="*/ 2058207 w 2123748"/>
              <a:gd name="connsiteY0-640" fmla="*/ 1976718 h 1976718"/>
              <a:gd name="connsiteX1-641" fmla="*/ 299288 w 2123748"/>
              <a:gd name="connsiteY1-642" fmla="*/ 909844 h 1976718"/>
              <a:gd name="connsiteX2-643" fmla="*/ 0 w 2123748"/>
              <a:gd name="connsiteY2-644" fmla="*/ 1304365 h 1976718"/>
              <a:gd name="connsiteX3-645" fmla="*/ 295835 w 2123748"/>
              <a:gd name="connsiteY3-646" fmla="*/ 0 h 1976718"/>
              <a:gd name="connsiteX4-647" fmla="*/ 1492624 w 2123748"/>
              <a:gd name="connsiteY4-648" fmla="*/ 376518 h 1976718"/>
              <a:gd name="connsiteX5-649" fmla="*/ 1054250 w 2123748"/>
              <a:gd name="connsiteY5-650" fmla="*/ 437118 h 1976718"/>
              <a:gd name="connsiteX6-651" fmla="*/ 2123748 w 2123748"/>
              <a:gd name="connsiteY6-652" fmla="*/ 1875829 h 1976718"/>
              <a:gd name="connsiteX0-653" fmla="*/ 2058207 w 2150381"/>
              <a:gd name="connsiteY0-654" fmla="*/ 1976718 h 1976718"/>
              <a:gd name="connsiteX1-655" fmla="*/ 299288 w 2150381"/>
              <a:gd name="connsiteY1-656" fmla="*/ 909844 h 1976718"/>
              <a:gd name="connsiteX2-657" fmla="*/ 0 w 2150381"/>
              <a:gd name="connsiteY2-658" fmla="*/ 1304365 h 1976718"/>
              <a:gd name="connsiteX3-659" fmla="*/ 295835 w 2150381"/>
              <a:gd name="connsiteY3-660" fmla="*/ 0 h 1976718"/>
              <a:gd name="connsiteX4-661" fmla="*/ 1492624 w 2150381"/>
              <a:gd name="connsiteY4-662" fmla="*/ 376518 h 1976718"/>
              <a:gd name="connsiteX5-663" fmla="*/ 1054250 w 2150381"/>
              <a:gd name="connsiteY5-664" fmla="*/ 437118 h 1976718"/>
              <a:gd name="connsiteX6-665" fmla="*/ 2150381 w 2150381"/>
              <a:gd name="connsiteY6-666" fmla="*/ 1763865 h 1976718"/>
              <a:gd name="connsiteX0-667" fmla="*/ 2074392 w 2150381"/>
              <a:gd name="connsiteY0-668" fmla="*/ 1858356 h 1858356"/>
              <a:gd name="connsiteX1-669" fmla="*/ 299288 w 2150381"/>
              <a:gd name="connsiteY1-670" fmla="*/ 909844 h 1858356"/>
              <a:gd name="connsiteX2-671" fmla="*/ 0 w 2150381"/>
              <a:gd name="connsiteY2-672" fmla="*/ 1304365 h 1858356"/>
              <a:gd name="connsiteX3-673" fmla="*/ 295835 w 2150381"/>
              <a:gd name="connsiteY3-674" fmla="*/ 0 h 1858356"/>
              <a:gd name="connsiteX4-675" fmla="*/ 1492624 w 2150381"/>
              <a:gd name="connsiteY4-676" fmla="*/ 376518 h 1858356"/>
              <a:gd name="connsiteX5-677" fmla="*/ 1054250 w 2150381"/>
              <a:gd name="connsiteY5-678" fmla="*/ 437118 h 1858356"/>
              <a:gd name="connsiteX6-679" fmla="*/ 2150381 w 2150381"/>
              <a:gd name="connsiteY6-680" fmla="*/ 1763865 h 1858356"/>
              <a:gd name="connsiteX0-681" fmla="*/ 2074392 w 2293225"/>
              <a:gd name="connsiteY0-682" fmla="*/ 1858356 h 1858356"/>
              <a:gd name="connsiteX1-683" fmla="*/ 299288 w 2293225"/>
              <a:gd name="connsiteY1-684" fmla="*/ 909844 h 1858356"/>
              <a:gd name="connsiteX2-685" fmla="*/ 0 w 2293225"/>
              <a:gd name="connsiteY2-686" fmla="*/ 1304365 h 1858356"/>
              <a:gd name="connsiteX3-687" fmla="*/ 295835 w 2293225"/>
              <a:gd name="connsiteY3-688" fmla="*/ 0 h 1858356"/>
              <a:gd name="connsiteX4-689" fmla="*/ 1492624 w 2293225"/>
              <a:gd name="connsiteY4-690" fmla="*/ 376518 h 1858356"/>
              <a:gd name="connsiteX5-691" fmla="*/ 1054250 w 2293225"/>
              <a:gd name="connsiteY5-692" fmla="*/ 437118 h 1858356"/>
              <a:gd name="connsiteX6-693" fmla="*/ 2293225 w 2293225"/>
              <a:gd name="connsiteY6-694" fmla="*/ 1549527 h 1858356"/>
              <a:gd name="connsiteX0-695" fmla="*/ 2274821 w 2293225"/>
              <a:gd name="connsiteY0-696" fmla="*/ 1671330 h 1671330"/>
              <a:gd name="connsiteX1-697" fmla="*/ 299288 w 2293225"/>
              <a:gd name="connsiteY1-698" fmla="*/ 909844 h 1671330"/>
              <a:gd name="connsiteX2-699" fmla="*/ 0 w 2293225"/>
              <a:gd name="connsiteY2-700" fmla="*/ 1304365 h 1671330"/>
              <a:gd name="connsiteX3-701" fmla="*/ 295835 w 2293225"/>
              <a:gd name="connsiteY3-702" fmla="*/ 0 h 1671330"/>
              <a:gd name="connsiteX4-703" fmla="*/ 1492624 w 2293225"/>
              <a:gd name="connsiteY4-704" fmla="*/ 376518 h 1671330"/>
              <a:gd name="connsiteX5-705" fmla="*/ 1054250 w 2293225"/>
              <a:gd name="connsiteY5-706" fmla="*/ 437118 h 1671330"/>
              <a:gd name="connsiteX6-707" fmla="*/ 2293225 w 2293225"/>
              <a:gd name="connsiteY6-708" fmla="*/ 1549527 h 1671330"/>
              <a:gd name="connsiteX0-709" fmla="*/ 2274821 w 2293225"/>
              <a:gd name="connsiteY0-710" fmla="*/ 1671330 h 1671330"/>
              <a:gd name="connsiteX1-711" fmla="*/ 299288 w 2293225"/>
              <a:gd name="connsiteY1-712" fmla="*/ 909844 h 1671330"/>
              <a:gd name="connsiteX2-713" fmla="*/ 0 w 2293225"/>
              <a:gd name="connsiteY2-714" fmla="*/ 1304365 h 1671330"/>
              <a:gd name="connsiteX3-715" fmla="*/ 295835 w 2293225"/>
              <a:gd name="connsiteY3-716" fmla="*/ 0 h 1671330"/>
              <a:gd name="connsiteX4-717" fmla="*/ 1492624 w 2293225"/>
              <a:gd name="connsiteY4-718" fmla="*/ 376518 h 1671330"/>
              <a:gd name="connsiteX5-719" fmla="*/ 1054250 w 2293225"/>
              <a:gd name="connsiteY5-720" fmla="*/ 437118 h 1671330"/>
              <a:gd name="connsiteX6-721" fmla="*/ 2293225 w 2293225"/>
              <a:gd name="connsiteY6-722" fmla="*/ 1549527 h 1671330"/>
              <a:gd name="connsiteX0-723" fmla="*/ 2274821 w 2293225"/>
              <a:gd name="connsiteY0-724" fmla="*/ 1671330 h 1671330"/>
              <a:gd name="connsiteX1-725" fmla="*/ 299288 w 2293225"/>
              <a:gd name="connsiteY1-726" fmla="*/ 909844 h 1671330"/>
              <a:gd name="connsiteX2-727" fmla="*/ 0 w 2293225"/>
              <a:gd name="connsiteY2-728" fmla="*/ 1304365 h 1671330"/>
              <a:gd name="connsiteX3-729" fmla="*/ 295835 w 2293225"/>
              <a:gd name="connsiteY3-730" fmla="*/ 0 h 1671330"/>
              <a:gd name="connsiteX4-731" fmla="*/ 1492624 w 2293225"/>
              <a:gd name="connsiteY4-732" fmla="*/ 376518 h 1671330"/>
              <a:gd name="connsiteX5-733" fmla="*/ 1054250 w 2293225"/>
              <a:gd name="connsiteY5-734" fmla="*/ 437118 h 1671330"/>
              <a:gd name="connsiteX6-735" fmla="*/ 2293225 w 2293225"/>
              <a:gd name="connsiteY6-736" fmla="*/ 1549527 h 1671330"/>
              <a:gd name="connsiteX0-737" fmla="*/ 2274821 w 2274820"/>
              <a:gd name="connsiteY0-738" fmla="*/ 1671330 h 1671330"/>
              <a:gd name="connsiteX1-739" fmla="*/ 299288 w 2274820"/>
              <a:gd name="connsiteY1-740" fmla="*/ 909844 h 1671330"/>
              <a:gd name="connsiteX2-741" fmla="*/ 0 w 2274820"/>
              <a:gd name="connsiteY2-742" fmla="*/ 1304365 h 1671330"/>
              <a:gd name="connsiteX3-743" fmla="*/ 295835 w 2274820"/>
              <a:gd name="connsiteY3-744" fmla="*/ 0 h 1671330"/>
              <a:gd name="connsiteX4-745" fmla="*/ 1492624 w 2274820"/>
              <a:gd name="connsiteY4-746" fmla="*/ 376518 h 1671330"/>
              <a:gd name="connsiteX5-747" fmla="*/ 1054250 w 2274820"/>
              <a:gd name="connsiteY5-748" fmla="*/ 437118 h 1671330"/>
              <a:gd name="connsiteX6-749" fmla="*/ 2096313 w 2274820"/>
              <a:gd name="connsiteY6-750" fmla="*/ 1353475 h 1671330"/>
              <a:gd name="connsiteX0-751" fmla="*/ 2274821 w 2274820"/>
              <a:gd name="connsiteY0-752" fmla="*/ 1671330 h 1832003"/>
              <a:gd name="connsiteX1-753" fmla="*/ 299288 w 2274820"/>
              <a:gd name="connsiteY1-754" fmla="*/ 909844 h 1832003"/>
              <a:gd name="connsiteX2-755" fmla="*/ 0 w 2274820"/>
              <a:gd name="connsiteY2-756" fmla="*/ 1304365 h 1832003"/>
              <a:gd name="connsiteX3-757" fmla="*/ 295835 w 2274820"/>
              <a:gd name="connsiteY3-758" fmla="*/ 0 h 1832003"/>
              <a:gd name="connsiteX4-759" fmla="*/ 1492624 w 2274820"/>
              <a:gd name="connsiteY4-760" fmla="*/ 376518 h 1832003"/>
              <a:gd name="connsiteX5-761" fmla="*/ 1054250 w 2274820"/>
              <a:gd name="connsiteY5-762" fmla="*/ 437118 h 1832003"/>
              <a:gd name="connsiteX6-763" fmla="*/ 2096313 w 2274820"/>
              <a:gd name="connsiteY6-764" fmla="*/ 1353475 h 1832003"/>
              <a:gd name="connsiteX0-765" fmla="*/ 2274821 w 2274820"/>
              <a:gd name="connsiteY0-766" fmla="*/ 1671330 h 1823753"/>
              <a:gd name="connsiteX1-767" fmla="*/ 299288 w 2274820"/>
              <a:gd name="connsiteY1-768" fmla="*/ 909844 h 1823753"/>
              <a:gd name="connsiteX2-769" fmla="*/ 0 w 2274820"/>
              <a:gd name="connsiteY2-770" fmla="*/ 1304365 h 1823753"/>
              <a:gd name="connsiteX3-771" fmla="*/ 295835 w 2274820"/>
              <a:gd name="connsiteY3-772" fmla="*/ 0 h 1823753"/>
              <a:gd name="connsiteX4-773" fmla="*/ 1492624 w 2274820"/>
              <a:gd name="connsiteY4-774" fmla="*/ 376518 h 1823753"/>
              <a:gd name="connsiteX5-775" fmla="*/ 1054250 w 2274820"/>
              <a:gd name="connsiteY5-776" fmla="*/ 437118 h 1823753"/>
              <a:gd name="connsiteX6-777" fmla="*/ 2096313 w 2274820"/>
              <a:gd name="connsiteY6-778" fmla="*/ 1353475 h 18237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74820" h="1823753">
                <a:moveTo>
                  <a:pt x="2274821" y="1671330"/>
                </a:moveTo>
                <a:cubicBezTo>
                  <a:pt x="1155510" y="1823753"/>
                  <a:pt x="781591" y="1421673"/>
                  <a:pt x="299288" y="909844"/>
                </a:cubicBezTo>
                <a:lnTo>
                  <a:pt x="0" y="1304365"/>
                </a:lnTo>
                <a:lnTo>
                  <a:pt x="295835" y="0"/>
                </a:lnTo>
                <a:lnTo>
                  <a:pt x="1492624" y="376518"/>
                </a:lnTo>
                <a:lnTo>
                  <a:pt x="1054250" y="437118"/>
                </a:lnTo>
                <a:cubicBezTo>
                  <a:pt x="1176636" y="887388"/>
                  <a:pt x="1587274" y="1394962"/>
                  <a:pt x="2096313" y="1353475"/>
                </a:cubicBezTo>
              </a:path>
            </a:pathLst>
          </a:custGeom>
          <a:gradFill flip="none" rotWithShape="1">
            <a:gsLst>
              <a:gs pos="0">
                <a:schemeClr val="bg1">
                  <a:lumMod val="95000"/>
                </a:schemeClr>
              </a:gs>
              <a:gs pos="50000">
                <a:schemeClr val="bg1">
                  <a:lumMod val="75000"/>
                </a:schemeClr>
              </a:gs>
              <a:gs pos="100000">
                <a:schemeClr val="bg1">
                  <a:lumMod val="85000"/>
                </a:schemeClr>
              </a:gs>
            </a:gsLst>
            <a:lin ang="2700000" scaled="1"/>
            <a:tileRect/>
          </a:gradFill>
          <a:ln w="12700" cap="flat" cmpd="sng" algn="ctr">
            <a:noFill/>
            <a:prstDash val="solid"/>
          </a:ln>
          <a:effectLst/>
        </p:spPr>
        <p:txBody>
          <a:bodyPr anchor="ctr"/>
          <a:lstStyle/>
          <a:p>
            <a:pPr algn="ctr" fontAlgn="auto" latinLnBrk="0">
              <a:spcBef>
                <a:spcPts val="0"/>
              </a:spcBef>
              <a:spcAft>
                <a:spcPts val="0"/>
              </a:spcAft>
              <a:defRPr/>
            </a:pPr>
            <a:endParaRPr kumimoji="0" lang="ko-KR" altLang="en-US" kern="0">
              <a:solidFill>
                <a:sysClr val="window" lastClr="FFFFFF"/>
              </a:solidFill>
              <a:latin typeface="Malgun Gothic" panose="020B0503020000020004" charset="-127"/>
              <a:ea typeface="Malgun Gothic" panose="020B0503020000020004" charset="-127"/>
            </a:endParaRPr>
          </a:p>
        </p:txBody>
      </p:sp>
      <p:sp>
        <p:nvSpPr>
          <p:cNvPr id="3" name="자유형 67"/>
          <p:cNvSpPr/>
          <p:nvPr/>
        </p:nvSpPr>
        <p:spPr>
          <a:xfrm rot="16600098" flipH="1" flipV="1">
            <a:off x="3454717" y="2841308"/>
            <a:ext cx="1071563" cy="763588"/>
          </a:xfrm>
          <a:custGeom>
            <a:avLst/>
            <a:gdLst>
              <a:gd name="connsiteX0" fmla="*/ 295835 w 4208930"/>
              <a:gd name="connsiteY0" fmla="*/ 53788 h 2030506"/>
              <a:gd name="connsiteX1" fmla="*/ 1492624 w 4208930"/>
              <a:gd name="connsiteY1" fmla="*/ 430306 h 2030506"/>
              <a:gd name="connsiteX2" fmla="*/ 1116106 w 4208930"/>
              <a:gd name="connsiteY2" fmla="*/ 470647 h 2030506"/>
              <a:gd name="connsiteX3" fmla="*/ 2299447 w 4208930"/>
              <a:gd name="connsiteY3" fmla="*/ 1196788 h 2030506"/>
              <a:gd name="connsiteX4" fmla="*/ 3039035 w 4208930"/>
              <a:gd name="connsiteY4" fmla="*/ 443753 h 2030506"/>
              <a:gd name="connsiteX5" fmla="*/ 2635624 w 4208930"/>
              <a:gd name="connsiteY5" fmla="*/ 416859 h 2030506"/>
              <a:gd name="connsiteX6" fmla="*/ 3899647 w 4208930"/>
              <a:gd name="connsiteY6" fmla="*/ 0 h 2030506"/>
              <a:gd name="connsiteX7" fmla="*/ 4208930 w 4208930"/>
              <a:gd name="connsiteY7" fmla="*/ 1277471 h 2030506"/>
              <a:gd name="connsiteX8" fmla="*/ 3872753 w 4208930"/>
              <a:gd name="connsiteY8" fmla="*/ 847165 h 2030506"/>
              <a:gd name="connsiteX9" fmla="*/ 2272553 w 4208930"/>
              <a:gd name="connsiteY9" fmla="*/ 2030506 h 2030506"/>
              <a:gd name="connsiteX10" fmla="*/ 349624 w 4208930"/>
              <a:gd name="connsiteY10" fmla="*/ 887506 h 2030506"/>
              <a:gd name="connsiteX11" fmla="*/ 0 w 4208930"/>
              <a:gd name="connsiteY11" fmla="*/ 1358153 h 2030506"/>
              <a:gd name="connsiteX12" fmla="*/ 295835 w 4208930"/>
              <a:gd name="connsiteY12" fmla="*/ 53788 h 2030506"/>
              <a:gd name="connsiteX0-1" fmla="*/ 295835 w 4208930"/>
              <a:gd name="connsiteY0-2" fmla="*/ 53788 h 2030506"/>
              <a:gd name="connsiteX1-3" fmla="*/ 1492624 w 4208930"/>
              <a:gd name="connsiteY1-4" fmla="*/ 430306 h 2030506"/>
              <a:gd name="connsiteX2-5" fmla="*/ 1116106 w 4208930"/>
              <a:gd name="connsiteY2-6" fmla="*/ 470647 h 2030506"/>
              <a:gd name="connsiteX3-7" fmla="*/ 2299447 w 4208930"/>
              <a:gd name="connsiteY3-8" fmla="*/ 1196788 h 2030506"/>
              <a:gd name="connsiteX4-9" fmla="*/ 3039035 w 4208930"/>
              <a:gd name="connsiteY4-10" fmla="*/ 443753 h 2030506"/>
              <a:gd name="connsiteX5-11" fmla="*/ 2635624 w 4208930"/>
              <a:gd name="connsiteY5-12" fmla="*/ 416859 h 2030506"/>
              <a:gd name="connsiteX6-13" fmla="*/ 3899647 w 4208930"/>
              <a:gd name="connsiteY6-14" fmla="*/ 0 h 2030506"/>
              <a:gd name="connsiteX7-15" fmla="*/ 4208930 w 4208930"/>
              <a:gd name="connsiteY7-16" fmla="*/ 1277471 h 2030506"/>
              <a:gd name="connsiteX8-17" fmla="*/ 3872753 w 4208930"/>
              <a:gd name="connsiteY8-18" fmla="*/ 847165 h 2030506"/>
              <a:gd name="connsiteX9-19" fmla="*/ 2272553 w 4208930"/>
              <a:gd name="connsiteY9-20" fmla="*/ 2030506 h 2030506"/>
              <a:gd name="connsiteX10-21" fmla="*/ 349624 w 4208930"/>
              <a:gd name="connsiteY10-22" fmla="*/ 887506 h 2030506"/>
              <a:gd name="connsiteX11-23" fmla="*/ 0 w 4208930"/>
              <a:gd name="connsiteY11-24" fmla="*/ 1358153 h 2030506"/>
              <a:gd name="connsiteX12-25" fmla="*/ 295835 w 4208930"/>
              <a:gd name="connsiteY12-26" fmla="*/ 53788 h 2030506"/>
              <a:gd name="connsiteX0-27" fmla="*/ 295835 w 4208930"/>
              <a:gd name="connsiteY0-28" fmla="*/ 53788 h 2030506"/>
              <a:gd name="connsiteX1-29" fmla="*/ 1492624 w 4208930"/>
              <a:gd name="connsiteY1-30" fmla="*/ 430306 h 2030506"/>
              <a:gd name="connsiteX2-31" fmla="*/ 1116106 w 4208930"/>
              <a:gd name="connsiteY2-32" fmla="*/ 470647 h 2030506"/>
              <a:gd name="connsiteX3-33" fmla="*/ 2156539 w 4208930"/>
              <a:gd name="connsiteY3-34" fmla="*/ 1339640 h 2030506"/>
              <a:gd name="connsiteX4-35" fmla="*/ 3039035 w 4208930"/>
              <a:gd name="connsiteY4-36" fmla="*/ 443753 h 2030506"/>
              <a:gd name="connsiteX5-37" fmla="*/ 2635624 w 4208930"/>
              <a:gd name="connsiteY5-38" fmla="*/ 416859 h 2030506"/>
              <a:gd name="connsiteX6-39" fmla="*/ 3899647 w 4208930"/>
              <a:gd name="connsiteY6-40" fmla="*/ 0 h 2030506"/>
              <a:gd name="connsiteX7-41" fmla="*/ 4208930 w 4208930"/>
              <a:gd name="connsiteY7-42" fmla="*/ 1277471 h 2030506"/>
              <a:gd name="connsiteX8-43" fmla="*/ 3872753 w 4208930"/>
              <a:gd name="connsiteY8-44" fmla="*/ 847165 h 2030506"/>
              <a:gd name="connsiteX9-45" fmla="*/ 2272553 w 4208930"/>
              <a:gd name="connsiteY9-46" fmla="*/ 2030506 h 2030506"/>
              <a:gd name="connsiteX10-47" fmla="*/ 349624 w 4208930"/>
              <a:gd name="connsiteY10-48" fmla="*/ 887506 h 2030506"/>
              <a:gd name="connsiteX11-49" fmla="*/ 0 w 4208930"/>
              <a:gd name="connsiteY11-50" fmla="*/ 1358153 h 2030506"/>
              <a:gd name="connsiteX12-51" fmla="*/ 295835 w 4208930"/>
              <a:gd name="connsiteY12-52" fmla="*/ 53788 h 2030506"/>
              <a:gd name="connsiteX0-53" fmla="*/ 295835 w 4208930"/>
              <a:gd name="connsiteY0-54" fmla="*/ 53788 h 2030506"/>
              <a:gd name="connsiteX1-55" fmla="*/ 1492624 w 4208930"/>
              <a:gd name="connsiteY1-56" fmla="*/ 430306 h 2030506"/>
              <a:gd name="connsiteX2-57" fmla="*/ 1116106 w 4208930"/>
              <a:gd name="connsiteY2-58" fmla="*/ 470647 h 2030506"/>
              <a:gd name="connsiteX3-59" fmla="*/ 2156539 w 4208930"/>
              <a:gd name="connsiteY3-60" fmla="*/ 1339640 h 2030506"/>
              <a:gd name="connsiteX4-61" fmla="*/ 3039035 w 4208930"/>
              <a:gd name="connsiteY4-62" fmla="*/ 443753 h 2030506"/>
              <a:gd name="connsiteX5-63" fmla="*/ 2635624 w 4208930"/>
              <a:gd name="connsiteY5-64" fmla="*/ 416859 h 2030506"/>
              <a:gd name="connsiteX6-65" fmla="*/ 3899647 w 4208930"/>
              <a:gd name="connsiteY6-66" fmla="*/ 0 h 2030506"/>
              <a:gd name="connsiteX7-67" fmla="*/ 4208930 w 4208930"/>
              <a:gd name="connsiteY7-68" fmla="*/ 1277471 h 2030506"/>
              <a:gd name="connsiteX8-69" fmla="*/ 3872753 w 4208930"/>
              <a:gd name="connsiteY8-70" fmla="*/ 847165 h 2030506"/>
              <a:gd name="connsiteX9-71" fmla="*/ 2058207 w 4208930"/>
              <a:gd name="connsiteY9-72" fmla="*/ 2030506 h 2030506"/>
              <a:gd name="connsiteX10-73" fmla="*/ 349624 w 4208930"/>
              <a:gd name="connsiteY10-74" fmla="*/ 887506 h 2030506"/>
              <a:gd name="connsiteX11-75" fmla="*/ 0 w 4208930"/>
              <a:gd name="connsiteY11-76" fmla="*/ 1358153 h 2030506"/>
              <a:gd name="connsiteX12-77" fmla="*/ 295835 w 4208930"/>
              <a:gd name="connsiteY12-78" fmla="*/ 53788 h 2030506"/>
              <a:gd name="connsiteX0-79" fmla="*/ 295835 w 4208930"/>
              <a:gd name="connsiteY0-80" fmla="*/ 53788 h 2030506"/>
              <a:gd name="connsiteX1-81" fmla="*/ 1492624 w 4208930"/>
              <a:gd name="connsiteY1-82" fmla="*/ 430306 h 2030506"/>
              <a:gd name="connsiteX2-83" fmla="*/ 1116106 w 4208930"/>
              <a:gd name="connsiteY2-84" fmla="*/ 470647 h 2030506"/>
              <a:gd name="connsiteX3-85" fmla="*/ 2156539 w 4208930"/>
              <a:gd name="connsiteY3-86" fmla="*/ 1339640 h 2030506"/>
              <a:gd name="connsiteX4-87" fmla="*/ 3039035 w 4208930"/>
              <a:gd name="connsiteY4-88" fmla="*/ 443753 h 2030506"/>
              <a:gd name="connsiteX5-89" fmla="*/ 2635624 w 4208930"/>
              <a:gd name="connsiteY5-90" fmla="*/ 416859 h 2030506"/>
              <a:gd name="connsiteX6-91" fmla="*/ 3899647 w 4208930"/>
              <a:gd name="connsiteY6-92" fmla="*/ 0 h 2030506"/>
              <a:gd name="connsiteX7-93" fmla="*/ 4208930 w 4208930"/>
              <a:gd name="connsiteY7-94" fmla="*/ 1277471 h 2030506"/>
              <a:gd name="connsiteX8-95" fmla="*/ 3872753 w 4208930"/>
              <a:gd name="connsiteY8-96" fmla="*/ 847165 h 2030506"/>
              <a:gd name="connsiteX9-97" fmla="*/ 2058207 w 4208930"/>
              <a:gd name="connsiteY9-98" fmla="*/ 2030506 h 2030506"/>
              <a:gd name="connsiteX10-99" fmla="*/ 349624 w 4208930"/>
              <a:gd name="connsiteY10-100" fmla="*/ 887506 h 2030506"/>
              <a:gd name="connsiteX11-101" fmla="*/ 0 w 4208930"/>
              <a:gd name="connsiteY11-102" fmla="*/ 1358153 h 2030506"/>
              <a:gd name="connsiteX12-103" fmla="*/ 295835 w 4208930"/>
              <a:gd name="connsiteY12-104" fmla="*/ 53788 h 2030506"/>
              <a:gd name="connsiteX0-105" fmla="*/ 295835 w 4208930"/>
              <a:gd name="connsiteY0-106" fmla="*/ 53788 h 2030506"/>
              <a:gd name="connsiteX1-107" fmla="*/ 1492624 w 4208930"/>
              <a:gd name="connsiteY1-108" fmla="*/ 430306 h 2030506"/>
              <a:gd name="connsiteX2-109" fmla="*/ 1116106 w 4208930"/>
              <a:gd name="connsiteY2-110" fmla="*/ 470647 h 2030506"/>
              <a:gd name="connsiteX3-111" fmla="*/ 2156539 w 4208930"/>
              <a:gd name="connsiteY3-112" fmla="*/ 1339640 h 2030506"/>
              <a:gd name="connsiteX4-113" fmla="*/ 3039035 w 4208930"/>
              <a:gd name="connsiteY4-114" fmla="*/ 443753 h 2030506"/>
              <a:gd name="connsiteX5-115" fmla="*/ 2635624 w 4208930"/>
              <a:gd name="connsiteY5-116" fmla="*/ 416859 h 2030506"/>
              <a:gd name="connsiteX6-117" fmla="*/ 3899647 w 4208930"/>
              <a:gd name="connsiteY6-118" fmla="*/ 0 h 2030506"/>
              <a:gd name="connsiteX7-119" fmla="*/ 4208930 w 4208930"/>
              <a:gd name="connsiteY7-120" fmla="*/ 1277471 h 2030506"/>
              <a:gd name="connsiteX8-121" fmla="*/ 3872753 w 4208930"/>
              <a:gd name="connsiteY8-122" fmla="*/ 847165 h 2030506"/>
              <a:gd name="connsiteX9-123" fmla="*/ 2058207 w 4208930"/>
              <a:gd name="connsiteY9-124" fmla="*/ 2030506 h 2030506"/>
              <a:gd name="connsiteX10-125" fmla="*/ 349624 w 4208930"/>
              <a:gd name="connsiteY10-126" fmla="*/ 887506 h 2030506"/>
              <a:gd name="connsiteX11-127" fmla="*/ 0 w 4208930"/>
              <a:gd name="connsiteY11-128" fmla="*/ 1358153 h 2030506"/>
              <a:gd name="connsiteX12-129" fmla="*/ 295835 w 4208930"/>
              <a:gd name="connsiteY12-130" fmla="*/ 53788 h 2030506"/>
              <a:gd name="connsiteX0-131" fmla="*/ 295835 w 4208930"/>
              <a:gd name="connsiteY0-132" fmla="*/ 53788 h 2030506"/>
              <a:gd name="connsiteX1-133" fmla="*/ 1492624 w 4208930"/>
              <a:gd name="connsiteY1-134" fmla="*/ 430306 h 2030506"/>
              <a:gd name="connsiteX2-135" fmla="*/ 1116106 w 4208930"/>
              <a:gd name="connsiteY2-136" fmla="*/ 470647 h 2030506"/>
              <a:gd name="connsiteX3-137" fmla="*/ 2156539 w 4208930"/>
              <a:gd name="connsiteY3-138" fmla="*/ 1339640 h 2030506"/>
              <a:gd name="connsiteX4-139" fmla="*/ 3039035 w 4208930"/>
              <a:gd name="connsiteY4-140" fmla="*/ 443753 h 2030506"/>
              <a:gd name="connsiteX5-141" fmla="*/ 2635624 w 4208930"/>
              <a:gd name="connsiteY5-142" fmla="*/ 416859 h 2030506"/>
              <a:gd name="connsiteX6-143" fmla="*/ 3899647 w 4208930"/>
              <a:gd name="connsiteY6-144" fmla="*/ 0 h 2030506"/>
              <a:gd name="connsiteX7-145" fmla="*/ 4208930 w 4208930"/>
              <a:gd name="connsiteY7-146" fmla="*/ 1277471 h 2030506"/>
              <a:gd name="connsiteX8-147" fmla="*/ 3872753 w 4208930"/>
              <a:gd name="connsiteY8-148" fmla="*/ 847165 h 2030506"/>
              <a:gd name="connsiteX9-149" fmla="*/ 2058207 w 4208930"/>
              <a:gd name="connsiteY9-150" fmla="*/ 2030506 h 2030506"/>
              <a:gd name="connsiteX10-151" fmla="*/ 349624 w 4208930"/>
              <a:gd name="connsiteY10-152" fmla="*/ 887506 h 2030506"/>
              <a:gd name="connsiteX11-153" fmla="*/ 0 w 4208930"/>
              <a:gd name="connsiteY11-154" fmla="*/ 1358153 h 2030506"/>
              <a:gd name="connsiteX12-155" fmla="*/ 295835 w 4208930"/>
              <a:gd name="connsiteY12-156" fmla="*/ 53788 h 2030506"/>
              <a:gd name="connsiteX0-157" fmla="*/ 295835 w 4208930"/>
              <a:gd name="connsiteY0-158" fmla="*/ 53788 h 2030506"/>
              <a:gd name="connsiteX1-159" fmla="*/ 1492624 w 4208930"/>
              <a:gd name="connsiteY1-160" fmla="*/ 430306 h 2030506"/>
              <a:gd name="connsiteX2-161" fmla="*/ 1116106 w 4208930"/>
              <a:gd name="connsiteY2-162" fmla="*/ 470647 h 2030506"/>
              <a:gd name="connsiteX3-163" fmla="*/ 2156539 w 4208930"/>
              <a:gd name="connsiteY3-164" fmla="*/ 1339640 h 2030506"/>
              <a:gd name="connsiteX4-165" fmla="*/ 3039035 w 4208930"/>
              <a:gd name="connsiteY4-166" fmla="*/ 443753 h 2030506"/>
              <a:gd name="connsiteX5-167" fmla="*/ 2635624 w 4208930"/>
              <a:gd name="connsiteY5-168" fmla="*/ 416859 h 2030506"/>
              <a:gd name="connsiteX6-169" fmla="*/ 3899647 w 4208930"/>
              <a:gd name="connsiteY6-170" fmla="*/ 0 h 2030506"/>
              <a:gd name="connsiteX7-171" fmla="*/ 4208930 w 4208930"/>
              <a:gd name="connsiteY7-172" fmla="*/ 1277471 h 2030506"/>
              <a:gd name="connsiteX8-173" fmla="*/ 3872753 w 4208930"/>
              <a:gd name="connsiteY8-174" fmla="*/ 847165 h 2030506"/>
              <a:gd name="connsiteX9-175" fmla="*/ 2058207 w 4208930"/>
              <a:gd name="connsiteY9-176" fmla="*/ 2030506 h 2030506"/>
              <a:gd name="connsiteX10-177" fmla="*/ 349624 w 4208930"/>
              <a:gd name="connsiteY10-178" fmla="*/ 887506 h 2030506"/>
              <a:gd name="connsiteX11-179" fmla="*/ 0 w 4208930"/>
              <a:gd name="connsiteY11-180" fmla="*/ 1358153 h 2030506"/>
              <a:gd name="connsiteX12-181" fmla="*/ 295835 w 4208930"/>
              <a:gd name="connsiteY12-182" fmla="*/ 53788 h 2030506"/>
              <a:gd name="connsiteX0-183" fmla="*/ 295835 w 4208930"/>
              <a:gd name="connsiteY0-184" fmla="*/ 53788 h 2030506"/>
              <a:gd name="connsiteX1-185" fmla="*/ 1492624 w 4208930"/>
              <a:gd name="connsiteY1-186" fmla="*/ 430306 h 2030506"/>
              <a:gd name="connsiteX2-187" fmla="*/ 1116106 w 4208930"/>
              <a:gd name="connsiteY2-188" fmla="*/ 470647 h 2030506"/>
              <a:gd name="connsiteX3-189" fmla="*/ 2156539 w 4208930"/>
              <a:gd name="connsiteY3-190" fmla="*/ 1339640 h 2030506"/>
              <a:gd name="connsiteX4-191" fmla="*/ 3039035 w 4208930"/>
              <a:gd name="connsiteY4-192" fmla="*/ 443753 h 2030506"/>
              <a:gd name="connsiteX5-193" fmla="*/ 2635624 w 4208930"/>
              <a:gd name="connsiteY5-194" fmla="*/ 416859 h 2030506"/>
              <a:gd name="connsiteX6-195" fmla="*/ 3899647 w 4208930"/>
              <a:gd name="connsiteY6-196" fmla="*/ 0 h 2030506"/>
              <a:gd name="connsiteX7-197" fmla="*/ 4208930 w 4208930"/>
              <a:gd name="connsiteY7-198" fmla="*/ 1277471 h 2030506"/>
              <a:gd name="connsiteX8-199" fmla="*/ 3872753 w 4208930"/>
              <a:gd name="connsiteY8-200" fmla="*/ 847165 h 2030506"/>
              <a:gd name="connsiteX9-201" fmla="*/ 2058207 w 4208930"/>
              <a:gd name="connsiteY9-202" fmla="*/ 2030506 h 2030506"/>
              <a:gd name="connsiteX10-203" fmla="*/ 349624 w 4208930"/>
              <a:gd name="connsiteY10-204" fmla="*/ 887506 h 2030506"/>
              <a:gd name="connsiteX11-205" fmla="*/ 0 w 4208930"/>
              <a:gd name="connsiteY11-206" fmla="*/ 1358153 h 2030506"/>
              <a:gd name="connsiteX12-207" fmla="*/ 295835 w 4208930"/>
              <a:gd name="connsiteY12-208" fmla="*/ 53788 h 2030506"/>
              <a:gd name="connsiteX0-209" fmla="*/ 295835 w 4208930"/>
              <a:gd name="connsiteY0-210" fmla="*/ 53788 h 2030506"/>
              <a:gd name="connsiteX1-211" fmla="*/ 1492624 w 4208930"/>
              <a:gd name="connsiteY1-212" fmla="*/ 430306 h 2030506"/>
              <a:gd name="connsiteX2-213" fmla="*/ 1116106 w 4208930"/>
              <a:gd name="connsiteY2-214" fmla="*/ 470647 h 2030506"/>
              <a:gd name="connsiteX3-215" fmla="*/ 2156539 w 4208930"/>
              <a:gd name="connsiteY3-216" fmla="*/ 1339640 h 2030506"/>
              <a:gd name="connsiteX4-217" fmla="*/ 3039035 w 4208930"/>
              <a:gd name="connsiteY4-218" fmla="*/ 443753 h 2030506"/>
              <a:gd name="connsiteX5-219" fmla="*/ 2635624 w 4208930"/>
              <a:gd name="connsiteY5-220" fmla="*/ 416859 h 2030506"/>
              <a:gd name="connsiteX6-221" fmla="*/ 3899647 w 4208930"/>
              <a:gd name="connsiteY6-222" fmla="*/ 0 h 2030506"/>
              <a:gd name="connsiteX7-223" fmla="*/ 4208930 w 4208930"/>
              <a:gd name="connsiteY7-224" fmla="*/ 1277471 h 2030506"/>
              <a:gd name="connsiteX8-225" fmla="*/ 3872753 w 4208930"/>
              <a:gd name="connsiteY8-226" fmla="*/ 847165 h 2030506"/>
              <a:gd name="connsiteX9-227" fmla="*/ 2058207 w 4208930"/>
              <a:gd name="connsiteY9-228" fmla="*/ 2030506 h 2030506"/>
              <a:gd name="connsiteX10-229" fmla="*/ 349624 w 4208930"/>
              <a:gd name="connsiteY10-230" fmla="*/ 887506 h 2030506"/>
              <a:gd name="connsiteX11-231" fmla="*/ 0 w 4208930"/>
              <a:gd name="connsiteY11-232" fmla="*/ 1358153 h 2030506"/>
              <a:gd name="connsiteX12-233" fmla="*/ 295835 w 4208930"/>
              <a:gd name="connsiteY12-234" fmla="*/ 53788 h 2030506"/>
              <a:gd name="connsiteX0-235" fmla="*/ 295835 w 4208930"/>
              <a:gd name="connsiteY0-236" fmla="*/ 53788 h 2030506"/>
              <a:gd name="connsiteX1-237" fmla="*/ 1492624 w 4208930"/>
              <a:gd name="connsiteY1-238" fmla="*/ 430306 h 2030506"/>
              <a:gd name="connsiteX2-239" fmla="*/ 1116106 w 4208930"/>
              <a:gd name="connsiteY2-240" fmla="*/ 470647 h 2030506"/>
              <a:gd name="connsiteX3-241" fmla="*/ 2156539 w 4208930"/>
              <a:gd name="connsiteY3-242" fmla="*/ 1339640 h 2030506"/>
              <a:gd name="connsiteX4-243" fmla="*/ 3039035 w 4208930"/>
              <a:gd name="connsiteY4-244" fmla="*/ 443753 h 2030506"/>
              <a:gd name="connsiteX5-245" fmla="*/ 2635624 w 4208930"/>
              <a:gd name="connsiteY5-246" fmla="*/ 416859 h 2030506"/>
              <a:gd name="connsiteX6-247" fmla="*/ 3899647 w 4208930"/>
              <a:gd name="connsiteY6-248" fmla="*/ 0 h 2030506"/>
              <a:gd name="connsiteX7-249" fmla="*/ 4208930 w 4208930"/>
              <a:gd name="connsiteY7-250" fmla="*/ 1277471 h 2030506"/>
              <a:gd name="connsiteX8-251" fmla="*/ 3872753 w 4208930"/>
              <a:gd name="connsiteY8-252" fmla="*/ 847165 h 2030506"/>
              <a:gd name="connsiteX9-253" fmla="*/ 2058207 w 4208930"/>
              <a:gd name="connsiteY9-254" fmla="*/ 2030506 h 2030506"/>
              <a:gd name="connsiteX10-255" fmla="*/ 349624 w 4208930"/>
              <a:gd name="connsiteY10-256" fmla="*/ 887506 h 2030506"/>
              <a:gd name="connsiteX11-257" fmla="*/ 0 w 4208930"/>
              <a:gd name="connsiteY11-258" fmla="*/ 1358153 h 2030506"/>
              <a:gd name="connsiteX12-259" fmla="*/ 295835 w 4208930"/>
              <a:gd name="connsiteY12-260" fmla="*/ 53788 h 2030506"/>
              <a:gd name="connsiteX0-261" fmla="*/ 295835 w 4208930"/>
              <a:gd name="connsiteY0-262" fmla="*/ 53788 h 2030506"/>
              <a:gd name="connsiteX1-263" fmla="*/ 1492624 w 4208930"/>
              <a:gd name="connsiteY1-264" fmla="*/ 430306 h 2030506"/>
              <a:gd name="connsiteX2-265" fmla="*/ 1116106 w 4208930"/>
              <a:gd name="connsiteY2-266" fmla="*/ 470647 h 2030506"/>
              <a:gd name="connsiteX3-267" fmla="*/ 2156539 w 4208930"/>
              <a:gd name="connsiteY3-268" fmla="*/ 1339640 h 2030506"/>
              <a:gd name="connsiteX4-269" fmla="*/ 3039035 w 4208930"/>
              <a:gd name="connsiteY4-270" fmla="*/ 443753 h 2030506"/>
              <a:gd name="connsiteX5-271" fmla="*/ 2635624 w 4208930"/>
              <a:gd name="connsiteY5-272" fmla="*/ 416859 h 2030506"/>
              <a:gd name="connsiteX6-273" fmla="*/ 3899647 w 4208930"/>
              <a:gd name="connsiteY6-274" fmla="*/ 0 h 2030506"/>
              <a:gd name="connsiteX7-275" fmla="*/ 4208930 w 4208930"/>
              <a:gd name="connsiteY7-276" fmla="*/ 1277471 h 2030506"/>
              <a:gd name="connsiteX8-277" fmla="*/ 3872753 w 4208930"/>
              <a:gd name="connsiteY8-278" fmla="*/ 847165 h 2030506"/>
              <a:gd name="connsiteX9-279" fmla="*/ 2058207 w 4208930"/>
              <a:gd name="connsiteY9-280" fmla="*/ 2030506 h 2030506"/>
              <a:gd name="connsiteX10-281" fmla="*/ 349624 w 4208930"/>
              <a:gd name="connsiteY10-282" fmla="*/ 887506 h 2030506"/>
              <a:gd name="connsiteX11-283" fmla="*/ 0 w 4208930"/>
              <a:gd name="connsiteY11-284" fmla="*/ 1358153 h 2030506"/>
              <a:gd name="connsiteX12-285" fmla="*/ 295835 w 4208930"/>
              <a:gd name="connsiteY12-286" fmla="*/ 53788 h 2030506"/>
              <a:gd name="connsiteX0-287" fmla="*/ 295835 w 4208930"/>
              <a:gd name="connsiteY0-288" fmla="*/ 53788 h 2030506"/>
              <a:gd name="connsiteX1-289" fmla="*/ 1492624 w 4208930"/>
              <a:gd name="connsiteY1-290" fmla="*/ 430306 h 2030506"/>
              <a:gd name="connsiteX2-291" fmla="*/ 1116106 w 4208930"/>
              <a:gd name="connsiteY2-292" fmla="*/ 470647 h 2030506"/>
              <a:gd name="connsiteX3-293" fmla="*/ 2156539 w 4208930"/>
              <a:gd name="connsiteY3-294" fmla="*/ 1339640 h 2030506"/>
              <a:gd name="connsiteX4-295" fmla="*/ 3039035 w 4208930"/>
              <a:gd name="connsiteY4-296" fmla="*/ 443753 h 2030506"/>
              <a:gd name="connsiteX5-297" fmla="*/ 2635624 w 4208930"/>
              <a:gd name="connsiteY5-298" fmla="*/ 416859 h 2030506"/>
              <a:gd name="connsiteX6-299" fmla="*/ 3899647 w 4208930"/>
              <a:gd name="connsiteY6-300" fmla="*/ 0 h 2030506"/>
              <a:gd name="connsiteX7-301" fmla="*/ 4208930 w 4208930"/>
              <a:gd name="connsiteY7-302" fmla="*/ 1277471 h 2030506"/>
              <a:gd name="connsiteX8-303" fmla="*/ 3872753 w 4208930"/>
              <a:gd name="connsiteY8-304" fmla="*/ 847165 h 2030506"/>
              <a:gd name="connsiteX9-305" fmla="*/ 2058207 w 4208930"/>
              <a:gd name="connsiteY9-306" fmla="*/ 2030506 h 2030506"/>
              <a:gd name="connsiteX10-307" fmla="*/ 349624 w 4208930"/>
              <a:gd name="connsiteY10-308" fmla="*/ 887506 h 2030506"/>
              <a:gd name="connsiteX11-309" fmla="*/ 0 w 4208930"/>
              <a:gd name="connsiteY11-310" fmla="*/ 1358153 h 2030506"/>
              <a:gd name="connsiteX12-311" fmla="*/ 295835 w 4208930"/>
              <a:gd name="connsiteY12-312" fmla="*/ 53788 h 2030506"/>
              <a:gd name="connsiteX0-313" fmla="*/ 295835 w 4208930"/>
              <a:gd name="connsiteY0-314" fmla="*/ 53788 h 2030506"/>
              <a:gd name="connsiteX1-315" fmla="*/ 1492624 w 4208930"/>
              <a:gd name="connsiteY1-316" fmla="*/ 430306 h 2030506"/>
              <a:gd name="connsiteX2-317" fmla="*/ 1116106 w 4208930"/>
              <a:gd name="connsiteY2-318" fmla="*/ 470647 h 2030506"/>
              <a:gd name="connsiteX3-319" fmla="*/ 2156539 w 4208930"/>
              <a:gd name="connsiteY3-320" fmla="*/ 1339640 h 2030506"/>
              <a:gd name="connsiteX4-321" fmla="*/ 3039035 w 4208930"/>
              <a:gd name="connsiteY4-322" fmla="*/ 443753 h 2030506"/>
              <a:gd name="connsiteX5-323" fmla="*/ 2635624 w 4208930"/>
              <a:gd name="connsiteY5-324" fmla="*/ 416859 h 2030506"/>
              <a:gd name="connsiteX6-325" fmla="*/ 3899647 w 4208930"/>
              <a:gd name="connsiteY6-326" fmla="*/ 0 h 2030506"/>
              <a:gd name="connsiteX7-327" fmla="*/ 4208930 w 4208930"/>
              <a:gd name="connsiteY7-328" fmla="*/ 1277471 h 2030506"/>
              <a:gd name="connsiteX8-329" fmla="*/ 3872753 w 4208930"/>
              <a:gd name="connsiteY8-330" fmla="*/ 847165 h 2030506"/>
              <a:gd name="connsiteX9-331" fmla="*/ 2058207 w 4208930"/>
              <a:gd name="connsiteY9-332" fmla="*/ 2030506 h 2030506"/>
              <a:gd name="connsiteX10-333" fmla="*/ 349624 w 4208930"/>
              <a:gd name="connsiteY10-334" fmla="*/ 887506 h 2030506"/>
              <a:gd name="connsiteX11-335" fmla="*/ 0 w 4208930"/>
              <a:gd name="connsiteY11-336" fmla="*/ 1358153 h 2030506"/>
              <a:gd name="connsiteX12-337" fmla="*/ 295835 w 4208930"/>
              <a:gd name="connsiteY12-338" fmla="*/ 53788 h 2030506"/>
              <a:gd name="connsiteX0-339" fmla="*/ 295835 w 4208930"/>
              <a:gd name="connsiteY0-340" fmla="*/ 53788 h 2030506"/>
              <a:gd name="connsiteX1-341" fmla="*/ 1492624 w 4208930"/>
              <a:gd name="connsiteY1-342" fmla="*/ 430306 h 2030506"/>
              <a:gd name="connsiteX2-343" fmla="*/ 1116106 w 4208930"/>
              <a:gd name="connsiteY2-344" fmla="*/ 470647 h 2030506"/>
              <a:gd name="connsiteX3-345" fmla="*/ 2156539 w 4208930"/>
              <a:gd name="connsiteY3-346" fmla="*/ 1339640 h 2030506"/>
              <a:gd name="connsiteX4-347" fmla="*/ 3039035 w 4208930"/>
              <a:gd name="connsiteY4-348" fmla="*/ 443753 h 2030506"/>
              <a:gd name="connsiteX5-349" fmla="*/ 2635624 w 4208930"/>
              <a:gd name="connsiteY5-350" fmla="*/ 416859 h 2030506"/>
              <a:gd name="connsiteX6-351" fmla="*/ 3899647 w 4208930"/>
              <a:gd name="connsiteY6-352" fmla="*/ 0 h 2030506"/>
              <a:gd name="connsiteX7-353" fmla="*/ 4208930 w 4208930"/>
              <a:gd name="connsiteY7-354" fmla="*/ 1277471 h 2030506"/>
              <a:gd name="connsiteX8-355" fmla="*/ 3872753 w 4208930"/>
              <a:gd name="connsiteY8-356" fmla="*/ 847165 h 2030506"/>
              <a:gd name="connsiteX9-357" fmla="*/ 2058207 w 4208930"/>
              <a:gd name="connsiteY9-358" fmla="*/ 2030506 h 2030506"/>
              <a:gd name="connsiteX10-359" fmla="*/ 349624 w 4208930"/>
              <a:gd name="connsiteY10-360" fmla="*/ 887506 h 2030506"/>
              <a:gd name="connsiteX11-361" fmla="*/ 0 w 4208930"/>
              <a:gd name="connsiteY11-362" fmla="*/ 1358153 h 2030506"/>
              <a:gd name="connsiteX12-363" fmla="*/ 295835 w 4208930"/>
              <a:gd name="connsiteY12-364" fmla="*/ 53788 h 2030506"/>
              <a:gd name="connsiteX0-365" fmla="*/ 295835 w 4208930"/>
              <a:gd name="connsiteY0-366" fmla="*/ 53788 h 2055451"/>
              <a:gd name="connsiteX1-367" fmla="*/ 1492624 w 4208930"/>
              <a:gd name="connsiteY1-368" fmla="*/ 430306 h 2055451"/>
              <a:gd name="connsiteX2-369" fmla="*/ 1116106 w 4208930"/>
              <a:gd name="connsiteY2-370" fmla="*/ 470647 h 2055451"/>
              <a:gd name="connsiteX3-371" fmla="*/ 2156539 w 4208930"/>
              <a:gd name="connsiteY3-372" fmla="*/ 1339640 h 2055451"/>
              <a:gd name="connsiteX4-373" fmla="*/ 3039035 w 4208930"/>
              <a:gd name="connsiteY4-374" fmla="*/ 443753 h 2055451"/>
              <a:gd name="connsiteX5-375" fmla="*/ 2635624 w 4208930"/>
              <a:gd name="connsiteY5-376" fmla="*/ 416859 h 2055451"/>
              <a:gd name="connsiteX6-377" fmla="*/ 3899647 w 4208930"/>
              <a:gd name="connsiteY6-378" fmla="*/ 0 h 2055451"/>
              <a:gd name="connsiteX7-379" fmla="*/ 4208930 w 4208930"/>
              <a:gd name="connsiteY7-380" fmla="*/ 1277471 h 2055451"/>
              <a:gd name="connsiteX8-381" fmla="*/ 3872753 w 4208930"/>
              <a:gd name="connsiteY8-382" fmla="*/ 847165 h 2055451"/>
              <a:gd name="connsiteX9-383" fmla="*/ 2058207 w 4208930"/>
              <a:gd name="connsiteY9-384" fmla="*/ 2030506 h 2055451"/>
              <a:gd name="connsiteX10-385" fmla="*/ 349624 w 4208930"/>
              <a:gd name="connsiteY10-386" fmla="*/ 887506 h 2055451"/>
              <a:gd name="connsiteX11-387" fmla="*/ 0 w 4208930"/>
              <a:gd name="connsiteY11-388" fmla="*/ 1358153 h 2055451"/>
              <a:gd name="connsiteX12-389" fmla="*/ 295835 w 4208930"/>
              <a:gd name="connsiteY12-390" fmla="*/ 53788 h 2055451"/>
              <a:gd name="connsiteX0-391" fmla="*/ 295835 w 4208930"/>
              <a:gd name="connsiteY0-392" fmla="*/ 53788 h 2055451"/>
              <a:gd name="connsiteX1-393" fmla="*/ 1492624 w 4208930"/>
              <a:gd name="connsiteY1-394" fmla="*/ 430306 h 2055451"/>
              <a:gd name="connsiteX2-395" fmla="*/ 1116106 w 4208930"/>
              <a:gd name="connsiteY2-396" fmla="*/ 470647 h 2055451"/>
              <a:gd name="connsiteX3-397" fmla="*/ 2123748 w 4208930"/>
              <a:gd name="connsiteY3-398" fmla="*/ 1501013 h 2055451"/>
              <a:gd name="connsiteX4-399" fmla="*/ 3039035 w 4208930"/>
              <a:gd name="connsiteY4-400" fmla="*/ 443753 h 2055451"/>
              <a:gd name="connsiteX5-401" fmla="*/ 2635624 w 4208930"/>
              <a:gd name="connsiteY5-402" fmla="*/ 416859 h 2055451"/>
              <a:gd name="connsiteX6-403" fmla="*/ 3899647 w 4208930"/>
              <a:gd name="connsiteY6-404" fmla="*/ 0 h 2055451"/>
              <a:gd name="connsiteX7-405" fmla="*/ 4208930 w 4208930"/>
              <a:gd name="connsiteY7-406" fmla="*/ 1277471 h 2055451"/>
              <a:gd name="connsiteX8-407" fmla="*/ 3872753 w 4208930"/>
              <a:gd name="connsiteY8-408" fmla="*/ 847165 h 2055451"/>
              <a:gd name="connsiteX9-409" fmla="*/ 2058207 w 4208930"/>
              <a:gd name="connsiteY9-410" fmla="*/ 2030506 h 2055451"/>
              <a:gd name="connsiteX10-411" fmla="*/ 349624 w 4208930"/>
              <a:gd name="connsiteY10-412" fmla="*/ 887506 h 2055451"/>
              <a:gd name="connsiteX11-413" fmla="*/ 0 w 4208930"/>
              <a:gd name="connsiteY11-414" fmla="*/ 1358153 h 2055451"/>
              <a:gd name="connsiteX12-415" fmla="*/ 295835 w 4208930"/>
              <a:gd name="connsiteY12-416" fmla="*/ 53788 h 2055451"/>
              <a:gd name="connsiteX0-417" fmla="*/ 295835 w 4208930"/>
              <a:gd name="connsiteY0-418" fmla="*/ 53788 h 2055451"/>
              <a:gd name="connsiteX1-419" fmla="*/ 1492624 w 4208930"/>
              <a:gd name="connsiteY1-420" fmla="*/ 430306 h 2055451"/>
              <a:gd name="connsiteX2-421" fmla="*/ 1116106 w 4208930"/>
              <a:gd name="connsiteY2-422" fmla="*/ 470647 h 2055451"/>
              <a:gd name="connsiteX3-423" fmla="*/ 2123748 w 4208930"/>
              <a:gd name="connsiteY3-424" fmla="*/ 1501013 h 2055451"/>
              <a:gd name="connsiteX4-425" fmla="*/ 3039035 w 4208930"/>
              <a:gd name="connsiteY4-426" fmla="*/ 443753 h 2055451"/>
              <a:gd name="connsiteX5-427" fmla="*/ 2635624 w 4208930"/>
              <a:gd name="connsiteY5-428" fmla="*/ 416859 h 2055451"/>
              <a:gd name="connsiteX6-429" fmla="*/ 3899647 w 4208930"/>
              <a:gd name="connsiteY6-430" fmla="*/ 0 h 2055451"/>
              <a:gd name="connsiteX7-431" fmla="*/ 4208930 w 4208930"/>
              <a:gd name="connsiteY7-432" fmla="*/ 1277471 h 2055451"/>
              <a:gd name="connsiteX8-433" fmla="*/ 3872753 w 4208930"/>
              <a:gd name="connsiteY8-434" fmla="*/ 847165 h 2055451"/>
              <a:gd name="connsiteX9-435" fmla="*/ 2058207 w 4208930"/>
              <a:gd name="connsiteY9-436" fmla="*/ 2030506 h 2055451"/>
              <a:gd name="connsiteX10-437" fmla="*/ 349624 w 4208930"/>
              <a:gd name="connsiteY10-438" fmla="*/ 887506 h 2055451"/>
              <a:gd name="connsiteX11-439" fmla="*/ 0 w 4208930"/>
              <a:gd name="connsiteY11-440" fmla="*/ 1358153 h 2055451"/>
              <a:gd name="connsiteX12-441" fmla="*/ 295835 w 4208930"/>
              <a:gd name="connsiteY12-442" fmla="*/ 53788 h 2055451"/>
              <a:gd name="connsiteX0-443" fmla="*/ 295835 w 4208930"/>
              <a:gd name="connsiteY0-444" fmla="*/ 53788 h 2055451"/>
              <a:gd name="connsiteX1-445" fmla="*/ 1492624 w 4208930"/>
              <a:gd name="connsiteY1-446" fmla="*/ 430306 h 2055451"/>
              <a:gd name="connsiteX2-447" fmla="*/ 1116106 w 4208930"/>
              <a:gd name="connsiteY2-448" fmla="*/ 470647 h 2055451"/>
              <a:gd name="connsiteX3-449" fmla="*/ 2123748 w 4208930"/>
              <a:gd name="connsiteY3-450" fmla="*/ 1501013 h 2055451"/>
              <a:gd name="connsiteX4-451" fmla="*/ 3039035 w 4208930"/>
              <a:gd name="connsiteY4-452" fmla="*/ 443753 h 2055451"/>
              <a:gd name="connsiteX5-453" fmla="*/ 2635624 w 4208930"/>
              <a:gd name="connsiteY5-454" fmla="*/ 416859 h 2055451"/>
              <a:gd name="connsiteX6-455" fmla="*/ 3899647 w 4208930"/>
              <a:gd name="connsiteY6-456" fmla="*/ 0 h 2055451"/>
              <a:gd name="connsiteX7-457" fmla="*/ 4208930 w 4208930"/>
              <a:gd name="connsiteY7-458" fmla="*/ 1277471 h 2055451"/>
              <a:gd name="connsiteX8-459" fmla="*/ 3872753 w 4208930"/>
              <a:gd name="connsiteY8-460" fmla="*/ 847165 h 2055451"/>
              <a:gd name="connsiteX9-461" fmla="*/ 2058207 w 4208930"/>
              <a:gd name="connsiteY9-462" fmla="*/ 2030506 h 2055451"/>
              <a:gd name="connsiteX10-463" fmla="*/ 349624 w 4208930"/>
              <a:gd name="connsiteY10-464" fmla="*/ 887506 h 2055451"/>
              <a:gd name="connsiteX11-465" fmla="*/ 0 w 4208930"/>
              <a:gd name="connsiteY11-466" fmla="*/ 1358153 h 2055451"/>
              <a:gd name="connsiteX12-467" fmla="*/ 295835 w 4208930"/>
              <a:gd name="connsiteY12-468" fmla="*/ 53788 h 2055451"/>
              <a:gd name="connsiteX0-469" fmla="*/ 4208930 w 4208930"/>
              <a:gd name="connsiteY0-470" fmla="*/ 1223683 h 2001663"/>
              <a:gd name="connsiteX1-471" fmla="*/ 3872753 w 4208930"/>
              <a:gd name="connsiteY1-472" fmla="*/ 793377 h 2001663"/>
              <a:gd name="connsiteX2-473" fmla="*/ 2058207 w 4208930"/>
              <a:gd name="connsiteY2-474" fmla="*/ 1976718 h 2001663"/>
              <a:gd name="connsiteX3-475" fmla="*/ 349624 w 4208930"/>
              <a:gd name="connsiteY3-476" fmla="*/ 833718 h 2001663"/>
              <a:gd name="connsiteX4-477" fmla="*/ 0 w 4208930"/>
              <a:gd name="connsiteY4-478" fmla="*/ 1304365 h 2001663"/>
              <a:gd name="connsiteX5-479" fmla="*/ 295835 w 4208930"/>
              <a:gd name="connsiteY5-480" fmla="*/ 0 h 2001663"/>
              <a:gd name="connsiteX6-481" fmla="*/ 1492624 w 4208930"/>
              <a:gd name="connsiteY6-482" fmla="*/ 376518 h 2001663"/>
              <a:gd name="connsiteX7-483" fmla="*/ 1116106 w 4208930"/>
              <a:gd name="connsiteY7-484" fmla="*/ 416859 h 2001663"/>
              <a:gd name="connsiteX8-485" fmla="*/ 2123748 w 4208930"/>
              <a:gd name="connsiteY8-486" fmla="*/ 1447225 h 2001663"/>
              <a:gd name="connsiteX9-487" fmla="*/ 3039035 w 4208930"/>
              <a:gd name="connsiteY9-488" fmla="*/ 389965 h 2001663"/>
              <a:gd name="connsiteX10-489" fmla="*/ 2635624 w 4208930"/>
              <a:gd name="connsiteY10-490" fmla="*/ 363071 h 2001663"/>
              <a:gd name="connsiteX11-491" fmla="*/ 3991087 w 4208930"/>
              <a:gd name="connsiteY11-492" fmla="*/ 37652 h 2001663"/>
              <a:gd name="connsiteX0-493" fmla="*/ 4208930 w 4208930"/>
              <a:gd name="connsiteY0-494" fmla="*/ 1223683 h 2001663"/>
              <a:gd name="connsiteX1-495" fmla="*/ 3872753 w 4208930"/>
              <a:gd name="connsiteY1-496" fmla="*/ 793377 h 2001663"/>
              <a:gd name="connsiteX2-497" fmla="*/ 2058207 w 4208930"/>
              <a:gd name="connsiteY2-498" fmla="*/ 1976718 h 2001663"/>
              <a:gd name="connsiteX3-499" fmla="*/ 349624 w 4208930"/>
              <a:gd name="connsiteY3-500" fmla="*/ 833718 h 2001663"/>
              <a:gd name="connsiteX4-501" fmla="*/ 0 w 4208930"/>
              <a:gd name="connsiteY4-502" fmla="*/ 1304365 h 2001663"/>
              <a:gd name="connsiteX5-503" fmla="*/ 295835 w 4208930"/>
              <a:gd name="connsiteY5-504" fmla="*/ 0 h 2001663"/>
              <a:gd name="connsiteX6-505" fmla="*/ 1492624 w 4208930"/>
              <a:gd name="connsiteY6-506" fmla="*/ 376518 h 2001663"/>
              <a:gd name="connsiteX7-507" fmla="*/ 1116106 w 4208930"/>
              <a:gd name="connsiteY7-508" fmla="*/ 416859 h 2001663"/>
              <a:gd name="connsiteX8-509" fmla="*/ 2123748 w 4208930"/>
              <a:gd name="connsiteY8-510" fmla="*/ 1447225 h 2001663"/>
              <a:gd name="connsiteX9-511" fmla="*/ 2635624 w 4208930"/>
              <a:gd name="connsiteY9-512" fmla="*/ 363071 h 2001663"/>
              <a:gd name="connsiteX10-513" fmla="*/ 3991087 w 4208930"/>
              <a:gd name="connsiteY10-514" fmla="*/ 37652 h 2001663"/>
              <a:gd name="connsiteX0-515" fmla="*/ 4208930 w 4208930"/>
              <a:gd name="connsiteY0-516" fmla="*/ 1223683 h 2001663"/>
              <a:gd name="connsiteX1-517" fmla="*/ 3872753 w 4208930"/>
              <a:gd name="connsiteY1-518" fmla="*/ 793377 h 2001663"/>
              <a:gd name="connsiteX2-519" fmla="*/ 2058207 w 4208930"/>
              <a:gd name="connsiteY2-520" fmla="*/ 1976718 h 2001663"/>
              <a:gd name="connsiteX3-521" fmla="*/ 349624 w 4208930"/>
              <a:gd name="connsiteY3-522" fmla="*/ 833718 h 2001663"/>
              <a:gd name="connsiteX4-523" fmla="*/ 0 w 4208930"/>
              <a:gd name="connsiteY4-524" fmla="*/ 1304365 h 2001663"/>
              <a:gd name="connsiteX5-525" fmla="*/ 295835 w 4208930"/>
              <a:gd name="connsiteY5-526" fmla="*/ 0 h 2001663"/>
              <a:gd name="connsiteX6-527" fmla="*/ 1492624 w 4208930"/>
              <a:gd name="connsiteY6-528" fmla="*/ 376518 h 2001663"/>
              <a:gd name="connsiteX7-529" fmla="*/ 1116106 w 4208930"/>
              <a:gd name="connsiteY7-530" fmla="*/ 416859 h 2001663"/>
              <a:gd name="connsiteX8-531" fmla="*/ 2123748 w 4208930"/>
              <a:gd name="connsiteY8-532" fmla="*/ 1447225 h 2001663"/>
              <a:gd name="connsiteX9-533" fmla="*/ 3991087 w 4208930"/>
              <a:gd name="connsiteY9-534" fmla="*/ 37652 h 2001663"/>
              <a:gd name="connsiteX0-535" fmla="*/ 4208930 w 4208930"/>
              <a:gd name="connsiteY0-536" fmla="*/ 1223683 h 2001663"/>
              <a:gd name="connsiteX1-537" fmla="*/ 3872753 w 4208930"/>
              <a:gd name="connsiteY1-538" fmla="*/ 793377 h 2001663"/>
              <a:gd name="connsiteX2-539" fmla="*/ 2058207 w 4208930"/>
              <a:gd name="connsiteY2-540" fmla="*/ 1976718 h 2001663"/>
              <a:gd name="connsiteX3-541" fmla="*/ 349624 w 4208930"/>
              <a:gd name="connsiteY3-542" fmla="*/ 833718 h 2001663"/>
              <a:gd name="connsiteX4-543" fmla="*/ 0 w 4208930"/>
              <a:gd name="connsiteY4-544" fmla="*/ 1304365 h 2001663"/>
              <a:gd name="connsiteX5-545" fmla="*/ 295835 w 4208930"/>
              <a:gd name="connsiteY5-546" fmla="*/ 0 h 2001663"/>
              <a:gd name="connsiteX6-547" fmla="*/ 1492624 w 4208930"/>
              <a:gd name="connsiteY6-548" fmla="*/ 376518 h 2001663"/>
              <a:gd name="connsiteX7-549" fmla="*/ 1116106 w 4208930"/>
              <a:gd name="connsiteY7-550" fmla="*/ 416859 h 2001663"/>
              <a:gd name="connsiteX8-551" fmla="*/ 2123748 w 4208930"/>
              <a:gd name="connsiteY8-552" fmla="*/ 1447225 h 2001663"/>
              <a:gd name="connsiteX0-553" fmla="*/ 4208930 w 4208930"/>
              <a:gd name="connsiteY0-554" fmla="*/ 1223683 h 1976718"/>
              <a:gd name="connsiteX1-555" fmla="*/ 2058207 w 4208930"/>
              <a:gd name="connsiteY1-556" fmla="*/ 1976718 h 1976718"/>
              <a:gd name="connsiteX2-557" fmla="*/ 349624 w 4208930"/>
              <a:gd name="connsiteY2-558" fmla="*/ 833718 h 1976718"/>
              <a:gd name="connsiteX3-559" fmla="*/ 0 w 4208930"/>
              <a:gd name="connsiteY3-560" fmla="*/ 1304365 h 1976718"/>
              <a:gd name="connsiteX4-561" fmla="*/ 295835 w 4208930"/>
              <a:gd name="connsiteY4-562" fmla="*/ 0 h 1976718"/>
              <a:gd name="connsiteX5-563" fmla="*/ 1492624 w 4208930"/>
              <a:gd name="connsiteY5-564" fmla="*/ 376518 h 1976718"/>
              <a:gd name="connsiteX6-565" fmla="*/ 1116106 w 4208930"/>
              <a:gd name="connsiteY6-566" fmla="*/ 416859 h 1976718"/>
              <a:gd name="connsiteX7-567" fmla="*/ 2123748 w 4208930"/>
              <a:gd name="connsiteY7-568" fmla="*/ 1447225 h 1976718"/>
              <a:gd name="connsiteX0-569" fmla="*/ 2058207 w 2123748"/>
              <a:gd name="connsiteY0-570" fmla="*/ 1976718 h 1976718"/>
              <a:gd name="connsiteX1-571" fmla="*/ 349624 w 2123748"/>
              <a:gd name="connsiteY1-572" fmla="*/ 833718 h 1976718"/>
              <a:gd name="connsiteX2-573" fmla="*/ 0 w 2123748"/>
              <a:gd name="connsiteY2-574" fmla="*/ 1304365 h 1976718"/>
              <a:gd name="connsiteX3-575" fmla="*/ 295835 w 2123748"/>
              <a:gd name="connsiteY3-576" fmla="*/ 0 h 1976718"/>
              <a:gd name="connsiteX4-577" fmla="*/ 1492624 w 2123748"/>
              <a:gd name="connsiteY4-578" fmla="*/ 376518 h 1976718"/>
              <a:gd name="connsiteX5-579" fmla="*/ 1116106 w 2123748"/>
              <a:gd name="connsiteY5-580" fmla="*/ 416859 h 1976718"/>
              <a:gd name="connsiteX6-581" fmla="*/ 2123748 w 2123748"/>
              <a:gd name="connsiteY6-582" fmla="*/ 1447225 h 1976718"/>
              <a:gd name="connsiteX0-583" fmla="*/ 2058207 w 2123748"/>
              <a:gd name="connsiteY0-584" fmla="*/ 1976718 h 1976718"/>
              <a:gd name="connsiteX1-585" fmla="*/ 349624 w 2123748"/>
              <a:gd name="connsiteY1-586" fmla="*/ 833718 h 1976718"/>
              <a:gd name="connsiteX2-587" fmla="*/ 0 w 2123748"/>
              <a:gd name="connsiteY2-588" fmla="*/ 1304365 h 1976718"/>
              <a:gd name="connsiteX3-589" fmla="*/ 295835 w 2123748"/>
              <a:gd name="connsiteY3-590" fmla="*/ 0 h 1976718"/>
              <a:gd name="connsiteX4-591" fmla="*/ 1492624 w 2123748"/>
              <a:gd name="connsiteY4-592" fmla="*/ 376518 h 1976718"/>
              <a:gd name="connsiteX5-593" fmla="*/ 1116106 w 2123748"/>
              <a:gd name="connsiteY5-594" fmla="*/ 416859 h 1976718"/>
              <a:gd name="connsiteX6-595" fmla="*/ 2123748 w 2123748"/>
              <a:gd name="connsiteY6-596" fmla="*/ 1447225 h 1976718"/>
              <a:gd name="connsiteX0-597" fmla="*/ 2058207 w 2123748"/>
              <a:gd name="connsiteY0-598" fmla="*/ 1976718 h 1976718"/>
              <a:gd name="connsiteX1-599" fmla="*/ 299288 w 2123748"/>
              <a:gd name="connsiteY1-600" fmla="*/ 909844 h 1976718"/>
              <a:gd name="connsiteX2-601" fmla="*/ 0 w 2123748"/>
              <a:gd name="connsiteY2-602" fmla="*/ 1304365 h 1976718"/>
              <a:gd name="connsiteX3-603" fmla="*/ 295835 w 2123748"/>
              <a:gd name="connsiteY3-604" fmla="*/ 0 h 1976718"/>
              <a:gd name="connsiteX4-605" fmla="*/ 1492624 w 2123748"/>
              <a:gd name="connsiteY4-606" fmla="*/ 376518 h 1976718"/>
              <a:gd name="connsiteX5-607" fmla="*/ 1116106 w 2123748"/>
              <a:gd name="connsiteY5-608" fmla="*/ 416859 h 1976718"/>
              <a:gd name="connsiteX6-609" fmla="*/ 2123748 w 2123748"/>
              <a:gd name="connsiteY6-610" fmla="*/ 1447225 h 1976718"/>
              <a:gd name="connsiteX0-611" fmla="*/ 2058207 w 2123748"/>
              <a:gd name="connsiteY0-612" fmla="*/ 1976718 h 1976718"/>
              <a:gd name="connsiteX1-613" fmla="*/ 299288 w 2123748"/>
              <a:gd name="connsiteY1-614" fmla="*/ 909844 h 1976718"/>
              <a:gd name="connsiteX2-615" fmla="*/ 0 w 2123748"/>
              <a:gd name="connsiteY2-616" fmla="*/ 1304365 h 1976718"/>
              <a:gd name="connsiteX3-617" fmla="*/ 295835 w 2123748"/>
              <a:gd name="connsiteY3-618" fmla="*/ 0 h 1976718"/>
              <a:gd name="connsiteX4-619" fmla="*/ 1492624 w 2123748"/>
              <a:gd name="connsiteY4-620" fmla="*/ 376518 h 1976718"/>
              <a:gd name="connsiteX5-621" fmla="*/ 1054250 w 2123748"/>
              <a:gd name="connsiteY5-622" fmla="*/ 437118 h 1976718"/>
              <a:gd name="connsiteX6-623" fmla="*/ 2123748 w 2123748"/>
              <a:gd name="connsiteY6-624" fmla="*/ 1447225 h 1976718"/>
              <a:gd name="connsiteX0-625" fmla="*/ 2058207 w 2123748"/>
              <a:gd name="connsiteY0-626" fmla="*/ 1976718 h 1976718"/>
              <a:gd name="connsiteX1-627" fmla="*/ 299288 w 2123748"/>
              <a:gd name="connsiteY1-628" fmla="*/ 909844 h 1976718"/>
              <a:gd name="connsiteX2-629" fmla="*/ 0 w 2123748"/>
              <a:gd name="connsiteY2-630" fmla="*/ 1304365 h 1976718"/>
              <a:gd name="connsiteX3-631" fmla="*/ 295835 w 2123748"/>
              <a:gd name="connsiteY3-632" fmla="*/ 0 h 1976718"/>
              <a:gd name="connsiteX4-633" fmla="*/ 1492624 w 2123748"/>
              <a:gd name="connsiteY4-634" fmla="*/ 376518 h 1976718"/>
              <a:gd name="connsiteX5-635" fmla="*/ 1054250 w 2123748"/>
              <a:gd name="connsiteY5-636" fmla="*/ 437118 h 1976718"/>
              <a:gd name="connsiteX6-637" fmla="*/ 2123748 w 2123748"/>
              <a:gd name="connsiteY6-638" fmla="*/ 1875829 h 1976718"/>
              <a:gd name="connsiteX0-639" fmla="*/ 2058207 w 2123748"/>
              <a:gd name="connsiteY0-640" fmla="*/ 1976718 h 1976718"/>
              <a:gd name="connsiteX1-641" fmla="*/ 299288 w 2123748"/>
              <a:gd name="connsiteY1-642" fmla="*/ 909844 h 1976718"/>
              <a:gd name="connsiteX2-643" fmla="*/ 0 w 2123748"/>
              <a:gd name="connsiteY2-644" fmla="*/ 1304365 h 1976718"/>
              <a:gd name="connsiteX3-645" fmla="*/ 295835 w 2123748"/>
              <a:gd name="connsiteY3-646" fmla="*/ 0 h 1976718"/>
              <a:gd name="connsiteX4-647" fmla="*/ 1492624 w 2123748"/>
              <a:gd name="connsiteY4-648" fmla="*/ 376518 h 1976718"/>
              <a:gd name="connsiteX5-649" fmla="*/ 1054250 w 2123748"/>
              <a:gd name="connsiteY5-650" fmla="*/ 437118 h 1976718"/>
              <a:gd name="connsiteX6-651" fmla="*/ 2123748 w 2123748"/>
              <a:gd name="connsiteY6-652" fmla="*/ 1875829 h 1976718"/>
              <a:gd name="connsiteX0-653" fmla="*/ 2058207 w 2150381"/>
              <a:gd name="connsiteY0-654" fmla="*/ 1976718 h 1976718"/>
              <a:gd name="connsiteX1-655" fmla="*/ 299288 w 2150381"/>
              <a:gd name="connsiteY1-656" fmla="*/ 909844 h 1976718"/>
              <a:gd name="connsiteX2-657" fmla="*/ 0 w 2150381"/>
              <a:gd name="connsiteY2-658" fmla="*/ 1304365 h 1976718"/>
              <a:gd name="connsiteX3-659" fmla="*/ 295835 w 2150381"/>
              <a:gd name="connsiteY3-660" fmla="*/ 0 h 1976718"/>
              <a:gd name="connsiteX4-661" fmla="*/ 1492624 w 2150381"/>
              <a:gd name="connsiteY4-662" fmla="*/ 376518 h 1976718"/>
              <a:gd name="connsiteX5-663" fmla="*/ 1054250 w 2150381"/>
              <a:gd name="connsiteY5-664" fmla="*/ 437118 h 1976718"/>
              <a:gd name="connsiteX6-665" fmla="*/ 2150381 w 2150381"/>
              <a:gd name="connsiteY6-666" fmla="*/ 1763865 h 1976718"/>
              <a:gd name="connsiteX0-667" fmla="*/ 2074392 w 2150381"/>
              <a:gd name="connsiteY0-668" fmla="*/ 1858356 h 1858356"/>
              <a:gd name="connsiteX1-669" fmla="*/ 299288 w 2150381"/>
              <a:gd name="connsiteY1-670" fmla="*/ 909844 h 1858356"/>
              <a:gd name="connsiteX2-671" fmla="*/ 0 w 2150381"/>
              <a:gd name="connsiteY2-672" fmla="*/ 1304365 h 1858356"/>
              <a:gd name="connsiteX3-673" fmla="*/ 295835 w 2150381"/>
              <a:gd name="connsiteY3-674" fmla="*/ 0 h 1858356"/>
              <a:gd name="connsiteX4-675" fmla="*/ 1492624 w 2150381"/>
              <a:gd name="connsiteY4-676" fmla="*/ 376518 h 1858356"/>
              <a:gd name="connsiteX5-677" fmla="*/ 1054250 w 2150381"/>
              <a:gd name="connsiteY5-678" fmla="*/ 437118 h 1858356"/>
              <a:gd name="connsiteX6-679" fmla="*/ 2150381 w 2150381"/>
              <a:gd name="connsiteY6-680" fmla="*/ 1763865 h 1858356"/>
              <a:gd name="connsiteX0-681" fmla="*/ 2074392 w 2293225"/>
              <a:gd name="connsiteY0-682" fmla="*/ 1858356 h 1858356"/>
              <a:gd name="connsiteX1-683" fmla="*/ 299288 w 2293225"/>
              <a:gd name="connsiteY1-684" fmla="*/ 909844 h 1858356"/>
              <a:gd name="connsiteX2-685" fmla="*/ 0 w 2293225"/>
              <a:gd name="connsiteY2-686" fmla="*/ 1304365 h 1858356"/>
              <a:gd name="connsiteX3-687" fmla="*/ 295835 w 2293225"/>
              <a:gd name="connsiteY3-688" fmla="*/ 0 h 1858356"/>
              <a:gd name="connsiteX4-689" fmla="*/ 1492624 w 2293225"/>
              <a:gd name="connsiteY4-690" fmla="*/ 376518 h 1858356"/>
              <a:gd name="connsiteX5-691" fmla="*/ 1054250 w 2293225"/>
              <a:gd name="connsiteY5-692" fmla="*/ 437118 h 1858356"/>
              <a:gd name="connsiteX6-693" fmla="*/ 2293225 w 2293225"/>
              <a:gd name="connsiteY6-694" fmla="*/ 1549527 h 1858356"/>
              <a:gd name="connsiteX0-695" fmla="*/ 2274821 w 2293225"/>
              <a:gd name="connsiteY0-696" fmla="*/ 1671330 h 1671330"/>
              <a:gd name="connsiteX1-697" fmla="*/ 299288 w 2293225"/>
              <a:gd name="connsiteY1-698" fmla="*/ 909844 h 1671330"/>
              <a:gd name="connsiteX2-699" fmla="*/ 0 w 2293225"/>
              <a:gd name="connsiteY2-700" fmla="*/ 1304365 h 1671330"/>
              <a:gd name="connsiteX3-701" fmla="*/ 295835 w 2293225"/>
              <a:gd name="connsiteY3-702" fmla="*/ 0 h 1671330"/>
              <a:gd name="connsiteX4-703" fmla="*/ 1492624 w 2293225"/>
              <a:gd name="connsiteY4-704" fmla="*/ 376518 h 1671330"/>
              <a:gd name="connsiteX5-705" fmla="*/ 1054250 w 2293225"/>
              <a:gd name="connsiteY5-706" fmla="*/ 437118 h 1671330"/>
              <a:gd name="connsiteX6-707" fmla="*/ 2293225 w 2293225"/>
              <a:gd name="connsiteY6-708" fmla="*/ 1549527 h 1671330"/>
              <a:gd name="connsiteX0-709" fmla="*/ 2274821 w 2293225"/>
              <a:gd name="connsiteY0-710" fmla="*/ 1671330 h 1671330"/>
              <a:gd name="connsiteX1-711" fmla="*/ 299288 w 2293225"/>
              <a:gd name="connsiteY1-712" fmla="*/ 909844 h 1671330"/>
              <a:gd name="connsiteX2-713" fmla="*/ 0 w 2293225"/>
              <a:gd name="connsiteY2-714" fmla="*/ 1304365 h 1671330"/>
              <a:gd name="connsiteX3-715" fmla="*/ 295835 w 2293225"/>
              <a:gd name="connsiteY3-716" fmla="*/ 0 h 1671330"/>
              <a:gd name="connsiteX4-717" fmla="*/ 1492624 w 2293225"/>
              <a:gd name="connsiteY4-718" fmla="*/ 376518 h 1671330"/>
              <a:gd name="connsiteX5-719" fmla="*/ 1054250 w 2293225"/>
              <a:gd name="connsiteY5-720" fmla="*/ 437118 h 1671330"/>
              <a:gd name="connsiteX6-721" fmla="*/ 2293225 w 2293225"/>
              <a:gd name="connsiteY6-722" fmla="*/ 1549527 h 1671330"/>
              <a:gd name="connsiteX0-723" fmla="*/ 2274821 w 2293225"/>
              <a:gd name="connsiteY0-724" fmla="*/ 1671330 h 1671330"/>
              <a:gd name="connsiteX1-725" fmla="*/ 299288 w 2293225"/>
              <a:gd name="connsiteY1-726" fmla="*/ 909844 h 1671330"/>
              <a:gd name="connsiteX2-727" fmla="*/ 0 w 2293225"/>
              <a:gd name="connsiteY2-728" fmla="*/ 1304365 h 1671330"/>
              <a:gd name="connsiteX3-729" fmla="*/ 295835 w 2293225"/>
              <a:gd name="connsiteY3-730" fmla="*/ 0 h 1671330"/>
              <a:gd name="connsiteX4-731" fmla="*/ 1492624 w 2293225"/>
              <a:gd name="connsiteY4-732" fmla="*/ 376518 h 1671330"/>
              <a:gd name="connsiteX5-733" fmla="*/ 1054250 w 2293225"/>
              <a:gd name="connsiteY5-734" fmla="*/ 437118 h 1671330"/>
              <a:gd name="connsiteX6-735" fmla="*/ 2293225 w 2293225"/>
              <a:gd name="connsiteY6-736" fmla="*/ 1549527 h 1671330"/>
              <a:gd name="connsiteX0-737" fmla="*/ 2274821 w 2274820"/>
              <a:gd name="connsiteY0-738" fmla="*/ 1671330 h 1671330"/>
              <a:gd name="connsiteX1-739" fmla="*/ 299288 w 2274820"/>
              <a:gd name="connsiteY1-740" fmla="*/ 909844 h 1671330"/>
              <a:gd name="connsiteX2-741" fmla="*/ 0 w 2274820"/>
              <a:gd name="connsiteY2-742" fmla="*/ 1304365 h 1671330"/>
              <a:gd name="connsiteX3-743" fmla="*/ 295835 w 2274820"/>
              <a:gd name="connsiteY3-744" fmla="*/ 0 h 1671330"/>
              <a:gd name="connsiteX4-745" fmla="*/ 1492624 w 2274820"/>
              <a:gd name="connsiteY4-746" fmla="*/ 376518 h 1671330"/>
              <a:gd name="connsiteX5-747" fmla="*/ 1054250 w 2274820"/>
              <a:gd name="connsiteY5-748" fmla="*/ 437118 h 1671330"/>
              <a:gd name="connsiteX6-749" fmla="*/ 2096313 w 2274820"/>
              <a:gd name="connsiteY6-750" fmla="*/ 1353475 h 1671330"/>
              <a:gd name="connsiteX0-751" fmla="*/ 2274821 w 2274820"/>
              <a:gd name="connsiteY0-752" fmla="*/ 1671330 h 1832003"/>
              <a:gd name="connsiteX1-753" fmla="*/ 299288 w 2274820"/>
              <a:gd name="connsiteY1-754" fmla="*/ 909844 h 1832003"/>
              <a:gd name="connsiteX2-755" fmla="*/ 0 w 2274820"/>
              <a:gd name="connsiteY2-756" fmla="*/ 1304365 h 1832003"/>
              <a:gd name="connsiteX3-757" fmla="*/ 295835 w 2274820"/>
              <a:gd name="connsiteY3-758" fmla="*/ 0 h 1832003"/>
              <a:gd name="connsiteX4-759" fmla="*/ 1492624 w 2274820"/>
              <a:gd name="connsiteY4-760" fmla="*/ 376518 h 1832003"/>
              <a:gd name="connsiteX5-761" fmla="*/ 1054250 w 2274820"/>
              <a:gd name="connsiteY5-762" fmla="*/ 437118 h 1832003"/>
              <a:gd name="connsiteX6-763" fmla="*/ 2096313 w 2274820"/>
              <a:gd name="connsiteY6-764" fmla="*/ 1353475 h 1832003"/>
              <a:gd name="connsiteX0-765" fmla="*/ 2274821 w 2274820"/>
              <a:gd name="connsiteY0-766" fmla="*/ 1671330 h 1823753"/>
              <a:gd name="connsiteX1-767" fmla="*/ 299288 w 2274820"/>
              <a:gd name="connsiteY1-768" fmla="*/ 909844 h 1823753"/>
              <a:gd name="connsiteX2-769" fmla="*/ 0 w 2274820"/>
              <a:gd name="connsiteY2-770" fmla="*/ 1304365 h 1823753"/>
              <a:gd name="connsiteX3-771" fmla="*/ 295835 w 2274820"/>
              <a:gd name="connsiteY3-772" fmla="*/ 0 h 1823753"/>
              <a:gd name="connsiteX4-773" fmla="*/ 1492624 w 2274820"/>
              <a:gd name="connsiteY4-774" fmla="*/ 376518 h 1823753"/>
              <a:gd name="connsiteX5-775" fmla="*/ 1054250 w 2274820"/>
              <a:gd name="connsiteY5-776" fmla="*/ 437118 h 1823753"/>
              <a:gd name="connsiteX6-777" fmla="*/ 2096313 w 2274820"/>
              <a:gd name="connsiteY6-778" fmla="*/ 1353475 h 18237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74820" h="1823753">
                <a:moveTo>
                  <a:pt x="2274821" y="1671330"/>
                </a:moveTo>
                <a:cubicBezTo>
                  <a:pt x="1155510" y="1823753"/>
                  <a:pt x="781591" y="1421673"/>
                  <a:pt x="299288" y="909844"/>
                </a:cubicBezTo>
                <a:lnTo>
                  <a:pt x="0" y="1304365"/>
                </a:lnTo>
                <a:lnTo>
                  <a:pt x="295835" y="0"/>
                </a:lnTo>
                <a:lnTo>
                  <a:pt x="1492624" y="376518"/>
                </a:lnTo>
                <a:lnTo>
                  <a:pt x="1054250" y="437118"/>
                </a:lnTo>
                <a:cubicBezTo>
                  <a:pt x="1176636" y="887388"/>
                  <a:pt x="1587274" y="1394962"/>
                  <a:pt x="2096313" y="1353475"/>
                </a:cubicBezTo>
              </a:path>
            </a:pathLst>
          </a:custGeom>
          <a:gradFill flip="none" rotWithShape="1">
            <a:gsLst>
              <a:gs pos="0">
                <a:schemeClr val="bg1">
                  <a:lumMod val="95000"/>
                </a:schemeClr>
              </a:gs>
              <a:gs pos="50000">
                <a:schemeClr val="bg1">
                  <a:lumMod val="75000"/>
                </a:schemeClr>
              </a:gs>
              <a:gs pos="100000">
                <a:schemeClr val="bg1">
                  <a:lumMod val="85000"/>
                </a:schemeClr>
              </a:gs>
            </a:gsLst>
            <a:lin ang="2700000" scaled="1"/>
            <a:tileRect/>
          </a:gradFill>
          <a:ln w="12700" cap="flat" cmpd="sng" algn="ctr">
            <a:noFill/>
            <a:prstDash val="solid"/>
          </a:ln>
          <a:effectLst/>
        </p:spPr>
        <p:txBody>
          <a:bodyPr anchor="ctr"/>
          <a:lstStyle/>
          <a:p>
            <a:pPr algn="ctr" fontAlgn="auto" latinLnBrk="0">
              <a:spcBef>
                <a:spcPts val="0"/>
              </a:spcBef>
              <a:spcAft>
                <a:spcPts val="0"/>
              </a:spcAft>
              <a:defRPr/>
            </a:pPr>
            <a:endParaRPr kumimoji="0" lang="ko-KR" altLang="en-US" kern="0">
              <a:solidFill>
                <a:sysClr val="window" lastClr="FFFFFF"/>
              </a:solidFill>
              <a:latin typeface="Malgun Gothic" panose="020B0503020000020004" charset="-127"/>
              <a:ea typeface="Malgun Gothic" panose="020B0503020000020004" charset="-127"/>
            </a:endParaRPr>
          </a:p>
        </p:txBody>
      </p:sp>
      <p:sp>
        <p:nvSpPr>
          <p:cNvPr id="4" name="모서리가 둥근 직사각형 42"/>
          <p:cNvSpPr/>
          <p:nvPr/>
        </p:nvSpPr>
        <p:spPr>
          <a:xfrm>
            <a:off x="2040255" y="4393883"/>
            <a:ext cx="2133600" cy="61436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5" name="타원 31"/>
          <p:cNvSpPr/>
          <p:nvPr/>
        </p:nvSpPr>
        <p:spPr>
          <a:xfrm>
            <a:off x="3316605" y="3498533"/>
            <a:ext cx="1509713" cy="15097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6" name="모서리가 둥근 직사각형 41"/>
          <p:cNvSpPr/>
          <p:nvPr/>
        </p:nvSpPr>
        <p:spPr>
          <a:xfrm>
            <a:off x="2164080" y="4489133"/>
            <a:ext cx="2000250" cy="428625"/>
          </a:xfrm>
          <a:prstGeom prst="roundRect">
            <a:avLst>
              <a:gd name="adj" fmla="val 50000"/>
            </a:avLst>
          </a:prstGeom>
          <a:gradFill>
            <a:gsLst>
              <a:gs pos="0">
                <a:schemeClr val="accent1"/>
              </a:gs>
              <a:gs pos="61000">
                <a:schemeClr val="tx2"/>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7" name="타원 30"/>
          <p:cNvSpPr/>
          <p:nvPr/>
        </p:nvSpPr>
        <p:spPr>
          <a:xfrm>
            <a:off x="3445193" y="3674745"/>
            <a:ext cx="1214437" cy="1214438"/>
          </a:xfrm>
          <a:prstGeom prst="ellipse">
            <a:avLst/>
          </a:prstGeom>
          <a:gradFill>
            <a:gsLst>
              <a:gs pos="0">
                <a:schemeClr val="accent1"/>
              </a:gs>
              <a:gs pos="61000">
                <a:schemeClr val="tx2"/>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8" name="도넛 29"/>
          <p:cNvSpPr/>
          <p:nvPr/>
        </p:nvSpPr>
        <p:spPr>
          <a:xfrm>
            <a:off x="3430857" y="3622362"/>
            <a:ext cx="1285884" cy="1285884"/>
          </a:xfrm>
          <a:prstGeom prst="donut">
            <a:avLst>
              <a:gd name="adj" fmla="val 12407"/>
            </a:avLst>
          </a:prstGeom>
          <a:gradFill flip="none" rotWithShape="1">
            <a:gsLst>
              <a:gs pos="0">
                <a:schemeClr val="bg1"/>
              </a:gs>
              <a:gs pos="100000">
                <a:schemeClr val="bg1">
                  <a:lumMod val="85000"/>
                </a:schemeClr>
              </a:gs>
              <a:gs pos="100000">
                <a:schemeClr val="bg1"/>
              </a:gs>
            </a:gsLst>
            <a:lin ang="2700000" scaled="1"/>
            <a:tileRect/>
          </a:gradFill>
          <a:ln w="12700">
            <a:solidFill>
              <a:schemeClr val="bg1">
                <a:lumMod val="75000"/>
              </a:schemeClr>
            </a:solidFill>
          </a:ln>
          <a:scene3d>
            <a:camera prst="orthographicFront"/>
            <a:lightRig rig="threePt" dir="t"/>
          </a:scene3d>
          <a:sp3d>
            <a:bevelT w="133350" h="254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9" name="모서리가 둥근 직사각형 47"/>
          <p:cNvSpPr/>
          <p:nvPr/>
        </p:nvSpPr>
        <p:spPr>
          <a:xfrm>
            <a:off x="4531043" y="3108008"/>
            <a:ext cx="2133600" cy="61436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0" name="타원 48"/>
          <p:cNvSpPr/>
          <p:nvPr/>
        </p:nvSpPr>
        <p:spPr>
          <a:xfrm>
            <a:off x="5807393" y="2212658"/>
            <a:ext cx="1509712" cy="15097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1" name="모서리가 둥근 직사각형 49"/>
          <p:cNvSpPr/>
          <p:nvPr/>
        </p:nvSpPr>
        <p:spPr>
          <a:xfrm>
            <a:off x="4654868" y="3203258"/>
            <a:ext cx="2000250" cy="428625"/>
          </a:xfrm>
          <a:prstGeom prst="roundRect">
            <a:avLst>
              <a:gd name="adj" fmla="val 50000"/>
            </a:avLst>
          </a:prstGeom>
          <a:gradFill>
            <a:gsLst>
              <a:gs pos="0">
                <a:schemeClr val="accent3"/>
              </a:gs>
              <a:gs pos="61000">
                <a:schemeClr val="accent3">
                  <a:lumMod val="75000"/>
                </a:schemeClr>
              </a:gs>
              <a:gs pos="100000">
                <a:schemeClr val="accent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2" name="타원 50"/>
          <p:cNvSpPr/>
          <p:nvPr/>
        </p:nvSpPr>
        <p:spPr>
          <a:xfrm>
            <a:off x="5935919" y="2388866"/>
            <a:ext cx="1214446" cy="1214446"/>
          </a:xfrm>
          <a:prstGeom prst="ellipse">
            <a:avLst/>
          </a:prstGeom>
          <a:gradFill>
            <a:gsLst>
              <a:gs pos="0">
                <a:schemeClr val="accent3"/>
              </a:gs>
              <a:gs pos="61000">
                <a:schemeClr val="accent3">
                  <a:lumMod val="75000"/>
                </a:schemeClr>
              </a:gs>
              <a:gs pos="100000">
                <a:schemeClr val="accent3"/>
              </a:gs>
            </a:gsLst>
            <a:lin ang="5400000" scaled="0"/>
          </a:gradFill>
          <a:ln>
            <a:solidFill>
              <a:schemeClr val="bg1"/>
            </a:solidFill>
          </a:ln>
          <a:scene3d>
            <a:camera prst="orthographicFront"/>
            <a:lightRig rig="threePt" dir="t"/>
          </a:scene3d>
          <a:sp3d>
            <a:bevelT w="50800" h="254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3" name="도넛 51"/>
          <p:cNvSpPr/>
          <p:nvPr/>
        </p:nvSpPr>
        <p:spPr>
          <a:xfrm>
            <a:off x="5921631" y="2336478"/>
            <a:ext cx="1285884" cy="1285884"/>
          </a:xfrm>
          <a:prstGeom prst="donut">
            <a:avLst>
              <a:gd name="adj" fmla="val 12407"/>
            </a:avLst>
          </a:prstGeom>
          <a:gradFill flip="none" rotWithShape="1">
            <a:gsLst>
              <a:gs pos="0">
                <a:schemeClr val="bg1"/>
              </a:gs>
              <a:gs pos="100000">
                <a:schemeClr val="bg1">
                  <a:lumMod val="85000"/>
                </a:schemeClr>
              </a:gs>
              <a:gs pos="100000">
                <a:schemeClr val="bg1"/>
              </a:gs>
            </a:gsLst>
            <a:lin ang="2700000" scaled="1"/>
            <a:tileRect/>
          </a:gradFill>
          <a:ln w="12700">
            <a:solidFill>
              <a:schemeClr val="bg1">
                <a:lumMod val="75000"/>
              </a:schemeClr>
            </a:solidFill>
          </a:ln>
          <a:scene3d>
            <a:camera prst="orthographicFront"/>
            <a:lightRig rig="threePt" dir="t"/>
          </a:scene3d>
          <a:sp3d>
            <a:bevelT w="133350" h="254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4" name="모서리가 둥근 직사각형 52"/>
          <p:cNvSpPr/>
          <p:nvPr/>
        </p:nvSpPr>
        <p:spPr>
          <a:xfrm>
            <a:off x="7021830" y="1822133"/>
            <a:ext cx="2133600" cy="61436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5" name="타원 53"/>
          <p:cNvSpPr/>
          <p:nvPr/>
        </p:nvSpPr>
        <p:spPr>
          <a:xfrm>
            <a:off x="8298180" y="926783"/>
            <a:ext cx="1509713" cy="15097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6" name="모서리가 둥근 직사각형 54"/>
          <p:cNvSpPr/>
          <p:nvPr/>
        </p:nvSpPr>
        <p:spPr>
          <a:xfrm>
            <a:off x="7145655" y="1917383"/>
            <a:ext cx="2000250" cy="428625"/>
          </a:xfrm>
          <a:prstGeom prst="roundRect">
            <a:avLst>
              <a:gd name="adj" fmla="val 50000"/>
            </a:avLst>
          </a:prstGeom>
          <a:gradFill>
            <a:gsLst>
              <a:gs pos="0">
                <a:schemeClr val="accent6"/>
              </a:gs>
              <a:gs pos="61000">
                <a:schemeClr val="accent6">
                  <a:lumMod val="75000"/>
                </a:schemeClr>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7" name="타원 55"/>
          <p:cNvSpPr/>
          <p:nvPr/>
        </p:nvSpPr>
        <p:spPr>
          <a:xfrm>
            <a:off x="8426693" y="1102982"/>
            <a:ext cx="1214446" cy="1214446"/>
          </a:xfrm>
          <a:prstGeom prst="ellipse">
            <a:avLst/>
          </a:prstGeom>
          <a:gradFill>
            <a:gsLst>
              <a:gs pos="0">
                <a:schemeClr val="accent6"/>
              </a:gs>
              <a:gs pos="61000">
                <a:schemeClr val="accent6">
                  <a:lumMod val="75000"/>
                </a:schemeClr>
              </a:gs>
              <a:gs pos="100000">
                <a:schemeClr val="accent6"/>
              </a:gs>
            </a:gsLst>
            <a:lin ang="5400000" scaled="0"/>
          </a:gradFill>
          <a:ln>
            <a:solidFill>
              <a:schemeClr val="bg1"/>
            </a:solidFill>
          </a:ln>
          <a:scene3d>
            <a:camera prst="orthographicFront"/>
            <a:lightRig rig="threePt" dir="t"/>
          </a:scene3d>
          <a:sp3d>
            <a:bevelT w="50800" h="254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8" name="도넛 56"/>
          <p:cNvSpPr/>
          <p:nvPr/>
        </p:nvSpPr>
        <p:spPr>
          <a:xfrm>
            <a:off x="8412405" y="1050594"/>
            <a:ext cx="1285884" cy="1285884"/>
          </a:xfrm>
          <a:prstGeom prst="donut">
            <a:avLst>
              <a:gd name="adj" fmla="val 12407"/>
            </a:avLst>
          </a:prstGeom>
          <a:gradFill flip="none" rotWithShape="1">
            <a:gsLst>
              <a:gs pos="0">
                <a:schemeClr val="bg1"/>
              </a:gs>
              <a:gs pos="100000">
                <a:schemeClr val="bg1">
                  <a:lumMod val="85000"/>
                </a:schemeClr>
              </a:gs>
              <a:gs pos="100000">
                <a:schemeClr val="bg1"/>
              </a:gs>
            </a:gsLst>
            <a:lin ang="2700000" scaled="1"/>
            <a:tileRect/>
          </a:gradFill>
          <a:ln w="12700">
            <a:solidFill>
              <a:schemeClr val="bg1">
                <a:lumMod val="75000"/>
              </a:schemeClr>
            </a:solidFill>
          </a:ln>
          <a:scene3d>
            <a:camera prst="orthographicFront"/>
            <a:lightRig rig="threePt" dir="t"/>
          </a:scene3d>
          <a:sp3d>
            <a:bevelT w="133350" h="254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9" name="TextBox 57"/>
          <p:cNvSpPr txBox="1">
            <a:spLocks noChangeArrowheads="1"/>
          </p:cNvSpPr>
          <p:nvPr/>
        </p:nvSpPr>
        <p:spPr bwMode="auto">
          <a:xfrm>
            <a:off x="2097405" y="4527233"/>
            <a:ext cx="1643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anose="020B0600000101010101" pitchFamily="34" charset="-127"/>
                <a:ea typeface="굴림" panose="020B0600000101010101" pitchFamily="34" charset="-127"/>
              </a:defRPr>
            </a:lvl1pPr>
            <a:lvl2pPr marL="742950" indent="-285750" eaLnBrk="0" hangingPunct="0">
              <a:defRPr kumimoji="1">
                <a:solidFill>
                  <a:schemeClr val="tx1"/>
                </a:solidFill>
                <a:latin typeface="굴림" panose="020B0600000101010101" pitchFamily="34" charset="-127"/>
                <a:ea typeface="굴림" panose="020B0600000101010101" pitchFamily="34" charset="-127"/>
              </a:defRPr>
            </a:lvl2pPr>
            <a:lvl3pPr marL="1143000" indent="-228600" eaLnBrk="0" hangingPunct="0">
              <a:defRPr kumimoji="1">
                <a:solidFill>
                  <a:schemeClr val="tx1"/>
                </a:solidFill>
                <a:latin typeface="굴림" panose="020B0600000101010101" pitchFamily="34" charset="-127"/>
                <a:ea typeface="굴림" panose="020B0600000101010101" pitchFamily="34" charset="-127"/>
              </a:defRPr>
            </a:lvl3pPr>
            <a:lvl4pPr marL="1600200" indent="-228600" eaLnBrk="0" hangingPunct="0">
              <a:defRPr kumimoji="1">
                <a:solidFill>
                  <a:schemeClr val="tx1"/>
                </a:solidFill>
                <a:latin typeface="굴림" panose="020B0600000101010101" pitchFamily="34" charset="-127"/>
                <a:ea typeface="굴림" panose="020B0600000101010101" pitchFamily="34" charset="-127"/>
              </a:defRPr>
            </a:lvl4pPr>
            <a:lvl5pPr marL="2057400" indent="-228600" eaLnBrk="0" hangingPunct="0">
              <a:defRPr kumimoji="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algn="ctr" eaLnBrk="1" hangingPunct="1"/>
            <a:r>
              <a:rPr lang="en-US" altLang="ko-KR" b="1">
                <a:solidFill>
                  <a:schemeClr val="bg1"/>
                </a:solidFill>
                <a:latin typeface="Arial" panose="020B0604020202020204" pitchFamily="34" charset="0"/>
                <a:ea typeface="HY헤드라인M" pitchFamily="18" charset="-127"/>
                <a:cs typeface="Arial" panose="020B0604020202020204" pitchFamily="34" charset="0"/>
              </a:rPr>
              <a:t>MOONKY</a:t>
            </a:r>
            <a:endParaRPr lang="ko-KR" altLang="ko-KR" b="1">
              <a:solidFill>
                <a:schemeClr val="bg1"/>
              </a:solidFill>
              <a:latin typeface="Arial" panose="020B0604020202020204" pitchFamily="34" charset="0"/>
              <a:ea typeface="HY헤드라인M" pitchFamily="18" charset="-127"/>
              <a:cs typeface="Arial" panose="020B0604020202020204" pitchFamily="34" charset="0"/>
            </a:endParaRPr>
          </a:p>
        </p:txBody>
      </p:sp>
      <p:sp>
        <p:nvSpPr>
          <p:cNvPr id="20" name="TextBox 58"/>
          <p:cNvSpPr txBox="1">
            <a:spLocks noChangeArrowheads="1"/>
          </p:cNvSpPr>
          <p:nvPr/>
        </p:nvSpPr>
        <p:spPr bwMode="auto">
          <a:xfrm>
            <a:off x="4564380" y="3231833"/>
            <a:ext cx="1643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anose="020B0600000101010101" pitchFamily="34" charset="-127"/>
                <a:ea typeface="굴림" panose="020B0600000101010101" pitchFamily="34" charset="-127"/>
              </a:defRPr>
            </a:lvl1pPr>
            <a:lvl2pPr marL="742950" indent="-285750" eaLnBrk="0" hangingPunct="0">
              <a:defRPr kumimoji="1">
                <a:solidFill>
                  <a:schemeClr val="tx1"/>
                </a:solidFill>
                <a:latin typeface="굴림" panose="020B0600000101010101" pitchFamily="34" charset="-127"/>
                <a:ea typeface="굴림" panose="020B0600000101010101" pitchFamily="34" charset="-127"/>
              </a:defRPr>
            </a:lvl2pPr>
            <a:lvl3pPr marL="1143000" indent="-228600" eaLnBrk="0" hangingPunct="0">
              <a:defRPr kumimoji="1">
                <a:solidFill>
                  <a:schemeClr val="tx1"/>
                </a:solidFill>
                <a:latin typeface="굴림" panose="020B0600000101010101" pitchFamily="34" charset="-127"/>
                <a:ea typeface="굴림" panose="020B0600000101010101" pitchFamily="34" charset="-127"/>
              </a:defRPr>
            </a:lvl3pPr>
            <a:lvl4pPr marL="1600200" indent="-228600" eaLnBrk="0" hangingPunct="0">
              <a:defRPr kumimoji="1">
                <a:solidFill>
                  <a:schemeClr val="tx1"/>
                </a:solidFill>
                <a:latin typeface="굴림" panose="020B0600000101010101" pitchFamily="34" charset="-127"/>
                <a:ea typeface="굴림" panose="020B0600000101010101" pitchFamily="34" charset="-127"/>
              </a:defRPr>
            </a:lvl4pPr>
            <a:lvl5pPr marL="2057400" indent="-228600" eaLnBrk="0" hangingPunct="0">
              <a:defRPr kumimoji="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algn="ctr" eaLnBrk="1" hangingPunct="1"/>
            <a:r>
              <a:rPr lang="en-US" altLang="ko-KR" b="1">
                <a:solidFill>
                  <a:schemeClr val="bg1"/>
                </a:solidFill>
                <a:latin typeface="Arial" panose="020B0604020202020204" pitchFamily="34" charset="0"/>
                <a:ea typeface="HY헤드라인M" pitchFamily="18" charset="-127"/>
                <a:cs typeface="Arial" panose="020B0604020202020204" pitchFamily="34" charset="0"/>
              </a:rPr>
              <a:t>MOONKY</a:t>
            </a:r>
            <a:endParaRPr lang="ko-KR" altLang="ko-KR" b="1">
              <a:solidFill>
                <a:schemeClr val="bg1"/>
              </a:solidFill>
              <a:latin typeface="Arial" panose="020B0604020202020204" pitchFamily="34" charset="0"/>
              <a:ea typeface="HY헤드라인M" pitchFamily="18" charset="-127"/>
              <a:cs typeface="Arial" panose="020B0604020202020204" pitchFamily="34" charset="0"/>
            </a:endParaRPr>
          </a:p>
        </p:txBody>
      </p:sp>
      <p:sp>
        <p:nvSpPr>
          <p:cNvPr id="21" name="TextBox 59"/>
          <p:cNvSpPr txBox="1">
            <a:spLocks noChangeArrowheads="1"/>
          </p:cNvSpPr>
          <p:nvPr/>
        </p:nvSpPr>
        <p:spPr bwMode="auto">
          <a:xfrm>
            <a:off x="7031355" y="1936433"/>
            <a:ext cx="1643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anose="020B0600000101010101" pitchFamily="34" charset="-127"/>
                <a:ea typeface="굴림" panose="020B0600000101010101" pitchFamily="34" charset="-127"/>
              </a:defRPr>
            </a:lvl1pPr>
            <a:lvl2pPr marL="742950" indent="-285750" eaLnBrk="0" hangingPunct="0">
              <a:defRPr kumimoji="1">
                <a:solidFill>
                  <a:schemeClr val="tx1"/>
                </a:solidFill>
                <a:latin typeface="굴림" panose="020B0600000101010101" pitchFamily="34" charset="-127"/>
                <a:ea typeface="굴림" panose="020B0600000101010101" pitchFamily="34" charset="-127"/>
              </a:defRPr>
            </a:lvl2pPr>
            <a:lvl3pPr marL="1143000" indent="-228600" eaLnBrk="0" hangingPunct="0">
              <a:defRPr kumimoji="1">
                <a:solidFill>
                  <a:schemeClr val="tx1"/>
                </a:solidFill>
                <a:latin typeface="굴림" panose="020B0600000101010101" pitchFamily="34" charset="-127"/>
                <a:ea typeface="굴림" panose="020B0600000101010101" pitchFamily="34" charset="-127"/>
              </a:defRPr>
            </a:lvl3pPr>
            <a:lvl4pPr marL="1600200" indent="-228600" eaLnBrk="0" hangingPunct="0">
              <a:defRPr kumimoji="1">
                <a:solidFill>
                  <a:schemeClr val="tx1"/>
                </a:solidFill>
                <a:latin typeface="굴림" panose="020B0600000101010101" pitchFamily="34" charset="-127"/>
                <a:ea typeface="굴림" panose="020B0600000101010101" pitchFamily="34" charset="-127"/>
              </a:defRPr>
            </a:lvl4pPr>
            <a:lvl5pPr marL="2057400" indent="-228600" eaLnBrk="0" hangingPunct="0">
              <a:defRPr kumimoji="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algn="ctr" eaLnBrk="1" hangingPunct="1"/>
            <a:r>
              <a:rPr lang="en-US" altLang="ko-KR" b="1">
                <a:solidFill>
                  <a:schemeClr val="bg1"/>
                </a:solidFill>
                <a:latin typeface="Arial" panose="020B0604020202020204" pitchFamily="34" charset="0"/>
                <a:ea typeface="HY헤드라인M" pitchFamily="18" charset="-127"/>
                <a:cs typeface="Arial" panose="020B0604020202020204" pitchFamily="34" charset="0"/>
              </a:rPr>
              <a:t>MOONKY</a:t>
            </a:r>
            <a:endParaRPr lang="ko-KR" altLang="ko-KR" b="1">
              <a:solidFill>
                <a:schemeClr val="bg1"/>
              </a:solidFill>
              <a:latin typeface="Arial" panose="020B0604020202020204" pitchFamily="34" charset="0"/>
              <a:ea typeface="HY헤드라인M" pitchFamily="18" charset="-127"/>
              <a:cs typeface="Arial" panose="020B0604020202020204" pitchFamily="34" charset="0"/>
            </a:endParaRPr>
          </a:p>
        </p:txBody>
      </p:sp>
      <p:sp>
        <p:nvSpPr>
          <p:cNvPr id="22" name="TextBox 60"/>
          <p:cNvSpPr txBox="1"/>
          <p:nvPr/>
        </p:nvSpPr>
        <p:spPr>
          <a:xfrm>
            <a:off x="3469005" y="5035233"/>
            <a:ext cx="1928813" cy="1200329"/>
          </a:xfrm>
          <a:prstGeom prst="rect">
            <a:avLst/>
          </a:prstGeom>
          <a:noFill/>
        </p:spPr>
        <p:txBody>
          <a:bodyPr>
            <a:spAutoFit/>
          </a:bodyPr>
          <a:lstStyle/>
          <a:p>
            <a:pPr>
              <a:defRPr/>
            </a:pPr>
            <a:r>
              <a:rPr lang="en-US" altLang="ko-KR" sz="1200" b="1" dirty="0">
                <a:solidFill>
                  <a:schemeClr val="accent1">
                    <a:lumMod val="75000"/>
                  </a:schemeClr>
                </a:solidFill>
                <a:latin typeface="Arial" panose="020B0604020202020204" pitchFamily="34" charset="0"/>
                <a:ea typeface="HY헤드라인M" pitchFamily="18" charset="-127"/>
                <a:cs typeface="Arial" panose="020B0604020202020204" pitchFamily="34" charset="0"/>
              </a:rPr>
              <a:t>MOONKY</a:t>
            </a: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a:p>
            <a:endPar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3" name="TextBox 61"/>
          <p:cNvSpPr txBox="1"/>
          <p:nvPr/>
        </p:nvSpPr>
        <p:spPr>
          <a:xfrm>
            <a:off x="5897880" y="3749358"/>
            <a:ext cx="1928813" cy="1200329"/>
          </a:xfrm>
          <a:prstGeom prst="rect">
            <a:avLst/>
          </a:prstGeom>
          <a:noFill/>
        </p:spPr>
        <p:txBody>
          <a:bodyPr>
            <a:spAutoFit/>
          </a:bodyPr>
          <a:lstStyle/>
          <a:p>
            <a:pPr>
              <a:defRPr/>
            </a:pPr>
            <a:r>
              <a:rPr lang="en-US" altLang="ko-KR" sz="1200" b="1" dirty="0">
                <a:solidFill>
                  <a:schemeClr val="accent3">
                    <a:lumMod val="75000"/>
                  </a:schemeClr>
                </a:solidFill>
                <a:latin typeface="Arial" panose="020B0604020202020204" pitchFamily="34" charset="0"/>
                <a:ea typeface="HY헤드라인M" pitchFamily="18" charset="-127"/>
                <a:cs typeface="Arial" panose="020B0604020202020204" pitchFamily="34" charset="0"/>
              </a:rPr>
              <a:t>MOONKY</a:t>
            </a: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a:p>
            <a:endPar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4" name="TextBox 62"/>
          <p:cNvSpPr txBox="1"/>
          <p:nvPr/>
        </p:nvSpPr>
        <p:spPr>
          <a:xfrm>
            <a:off x="8326755" y="2463483"/>
            <a:ext cx="1928813" cy="1200329"/>
          </a:xfrm>
          <a:prstGeom prst="rect">
            <a:avLst/>
          </a:prstGeom>
          <a:noFill/>
        </p:spPr>
        <p:txBody>
          <a:bodyPr>
            <a:spAutoFit/>
          </a:bodyPr>
          <a:lstStyle/>
          <a:p>
            <a:pPr>
              <a:defRPr/>
            </a:pPr>
            <a:r>
              <a:rPr lang="en-US" altLang="ko-KR" sz="1200" b="1" dirty="0">
                <a:solidFill>
                  <a:schemeClr val="accent6">
                    <a:lumMod val="75000"/>
                  </a:schemeClr>
                </a:solidFill>
                <a:latin typeface="Arial" panose="020B0604020202020204" pitchFamily="34" charset="0"/>
                <a:ea typeface="HY헤드라인M" pitchFamily="18" charset="-127"/>
                <a:cs typeface="Arial" panose="020B0604020202020204" pitchFamily="34" charset="0"/>
              </a:rPr>
              <a:t>MOONKY</a:t>
            </a: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a:p>
            <a:endPar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5" name="TextBox 63"/>
          <p:cNvSpPr txBox="1">
            <a:spLocks noChangeArrowheads="1"/>
          </p:cNvSpPr>
          <p:nvPr/>
        </p:nvSpPr>
        <p:spPr bwMode="auto">
          <a:xfrm>
            <a:off x="3254693" y="4066858"/>
            <a:ext cx="1643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anose="020B0600000101010101" pitchFamily="34" charset="-127"/>
                <a:ea typeface="굴림" panose="020B0600000101010101" pitchFamily="34" charset="-127"/>
              </a:defRPr>
            </a:lvl1pPr>
            <a:lvl2pPr marL="742950" indent="-285750" eaLnBrk="0" hangingPunct="0">
              <a:defRPr kumimoji="1">
                <a:solidFill>
                  <a:schemeClr val="tx1"/>
                </a:solidFill>
                <a:latin typeface="굴림" panose="020B0600000101010101" pitchFamily="34" charset="-127"/>
                <a:ea typeface="굴림" panose="020B0600000101010101" pitchFamily="34" charset="-127"/>
              </a:defRPr>
            </a:lvl2pPr>
            <a:lvl3pPr marL="1143000" indent="-228600" eaLnBrk="0" hangingPunct="0">
              <a:defRPr kumimoji="1">
                <a:solidFill>
                  <a:schemeClr val="tx1"/>
                </a:solidFill>
                <a:latin typeface="굴림" panose="020B0600000101010101" pitchFamily="34" charset="-127"/>
                <a:ea typeface="굴림" panose="020B0600000101010101" pitchFamily="34" charset="-127"/>
              </a:defRPr>
            </a:lvl3pPr>
            <a:lvl4pPr marL="1600200" indent="-228600" eaLnBrk="0" hangingPunct="0">
              <a:defRPr kumimoji="1">
                <a:solidFill>
                  <a:schemeClr val="tx1"/>
                </a:solidFill>
                <a:latin typeface="굴림" panose="020B0600000101010101" pitchFamily="34" charset="-127"/>
                <a:ea typeface="굴림" panose="020B0600000101010101" pitchFamily="34" charset="-127"/>
              </a:defRPr>
            </a:lvl4pPr>
            <a:lvl5pPr marL="2057400" indent="-228600" eaLnBrk="0" hangingPunct="0">
              <a:defRPr kumimoji="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algn="ctr" eaLnBrk="1" hangingPunct="1"/>
            <a:r>
              <a:rPr lang="en-US" altLang="ko-KR" b="1">
                <a:solidFill>
                  <a:schemeClr val="bg1"/>
                </a:solidFill>
                <a:latin typeface="Arial" panose="020B0604020202020204" pitchFamily="34" charset="0"/>
                <a:ea typeface="HY헤드라인M" pitchFamily="18" charset="-127"/>
                <a:cs typeface="Arial" panose="020B0604020202020204" pitchFamily="34" charset="0"/>
              </a:rPr>
              <a:t>TEXT</a:t>
            </a:r>
            <a:endParaRPr lang="ko-KR" altLang="ko-KR" b="1">
              <a:solidFill>
                <a:schemeClr val="bg1"/>
              </a:solidFill>
              <a:latin typeface="Arial" panose="020B0604020202020204" pitchFamily="34" charset="0"/>
              <a:ea typeface="HY헤드라인M" pitchFamily="18" charset="-127"/>
              <a:cs typeface="Arial" panose="020B0604020202020204" pitchFamily="34" charset="0"/>
            </a:endParaRPr>
          </a:p>
        </p:txBody>
      </p:sp>
      <p:sp>
        <p:nvSpPr>
          <p:cNvPr id="26" name="TextBox 64"/>
          <p:cNvSpPr txBox="1">
            <a:spLocks noChangeArrowheads="1"/>
          </p:cNvSpPr>
          <p:nvPr/>
        </p:nvSpPr>
        <p:spPr bwMode="auto">
          <a:xfrm>
            <a:off x="5745480" y="2790508"/>
            <a:ext cx="1643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anose="020B0600000101010101" pitchFamily="34" charset="-127"/>
                <a:ea typeface="굴림" panose="020B0600000101010101" pitchFamily="34" charset="-127"/>
              </a:defRPr>
            </a:lvl1pPr>
            <a:lvl2pPr marL="742950" indent="-285750" eaLnBrk="0" hangingPunct="0">
              <a:defRPr kumimoji="1">
                <a:solidFill>
                  <a:schemeClr val="tx1"/>
                </a:solidFill>
                <a:latin typeface="굴림" panose="020B0600000101010101" pitchFamily="34" charset="-127"/>
                <a:ea typeface="굴림" panose="020B0600000101010101" pitchFamily="34" charset="-127"/>
              </a:defRPr>
            </a:lvl2pPr>
            <a:lvl3pPr marL="1143000" indent="-228600" eaLnBrk="0" hangingPunct="0">
              <a:defRPr kumimoji="1">
                <a:solidFill>
                  <a:schemeClr val="tx1"/>
                </a:solidFill>
                <a:latin typeface="굴림" panose="020B0600000101010101" pitchFamily="34" charset="-127"/>
                <a:ea typeface="굴림" panose="020B0600000101010101" pitchFamily="34" charset="-127"/>
              </a:defRPr>
            </a:lvl3pPr>
            <a:lvl4pPr marL="1600200" indent="-228600" eaLnBrk="0" hangingPunct="0">
              <a:defRPr kumimoji="1">
                <a:solidFill>
                  <a:schemeClr val="tx1"/>
                </a:solidFill>
                <a:latin typeface="굴림" panose="020B0600000101010101" pitchFamily="34" charset="-127"/>
                <a:ea typeface="굴림" panose="020B0600000101010101" pitchFamily="34" charset="-127"/>
              </a:defRPr>
            </a:lvl4pPr>
            <a:lvl5pPr marL="2057400" indent="-228600" eaLnBrk="0" hangingPunct="0">
              <a:defRPr kumimoji="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algn="ctr" eaLnBrk="1" hangingPunct="1"/>
            <a:r>
              <a:rPr lang="en-US" altLang="ko-KR" b="1">
                <a:solidFill>
                  <a:schemeClr val="bg1"/>
                </a:solidFill>
                <a:latin typeface="Arial" panose="020B0604020202020204" pitchFamily="34" charset="0"/>
                <a:ea typeface="HY헤드라인M" pitchFamily="18" charset="-127"/>
                <a:cs typeface="Arial" panose="020B0604020202020204" pitchFamily="34" charset="0"/>
              </a:rPr>
              <a:t>TEXT</a:t>
            </a:r>
            <a:endParaRPr lang="ko-KR" altLang="ko-KR" b="1">
              <a:solidFill>
                <a:schemeClr val="bg1"/>
              </a:solidFill>
              <a:latin typeface="Arial" panose="020B0604020202020204" pitchFamily="34" charset="0"/>
              <a:ea typeface="HY헤드라인M" pitchFamily="18" charset="-127"/>
              <a:cs typeface="Arial" panose="020B0604020202020204" pitchFamily="34" charset="0"/>
            </a:endParaRPr>
          </a:p>
        </p:txBody>
      </p:sp>
      <p:sp>
        <p:nvSpPr>
          <p:cNvPr id="27" name="TextBox 65"/>
          <p:cNvSpPr txBox="1">
            <a:spLocks noChangeArrowheads="1"/>
          </p:cNvSpPr>
          <p:nvPr/>
        </p:nvSpPr>
        <p:spPr bwMode="auto">
          <a:xfrm>
            <a:off x="8236268" y="1514158"/>
            <a:ext cx="1643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anose="020B0600000101010101" pitchFamily="34" charset="-127"/>
                <a:ea typeface="굴림" panose="020B0600000101010101" pitchFamily="34" charset="-127"/>
              </a:defRPr>
            </a:lvl1pPr>
            <a:lvl2pPr marL="742950" indent="-285750" eaLnBrk="0" hangingPunct="0">
              <a:defRPr kumimoji="1">
                <a:solidFill>
                  <a:schemeClr val="tx1"/>
                </a:solidFill>
                <a:latin typeface="굴림" panose="020B0600000101010101" pitchFamily="34" charset="-127"/>
                <a:ea typeface="굴림" panose="020B0600000101010101" pitchFamily="34" charset="-127"/>
              </a:defRPr>
            </a:lvl2pPr>
            <a:lvl3pPr marL="1143000" indent="-228600" eaLnBrk="0" hangingPunct="0">
              <a:defRPr kumimoji="1">
                <a:solidFill>
                  <a:schemeClr val="tx1"/>
                </a:solidFill>
                <a:latin typeface="굴림" panose="020B0600000101010101" pitchFamily="34" charset="-127"/>
                <a:ea typeface="굴림" panose="020B0600000101010101" pitchFamily="34" charset="-127"/>
              </a:defRPr>
            </a:lvl3pPr>
            <a:lvl4pPr marL="1600200" indent="-228600" eaLnBrk="0" hangingPunct="0">
              <a:defRPr kumimoji="1">
                <a:solidFill>
                  <a:schemeClr val="tx1"/>
                </a:solidFill>
                <a:latin typeface="굴림" panose="020B0600000101010101" pitchFamily="34" charset="-127"/>
                <a:ea typeface="굴림" panose="020B0600000101010101" pitchFamily="34" charset="-127"/>
              </a:defRPr>
            </a:lvl4pPr>
            <a:lvl5pPr marL="2057400" indent="-228600" eaLnBrk="0" hangingPunct="0">
              <a:defRPr kumimoji="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algn="ctr" eaLnBrk="1" hangingPunct="1"/>
            <a:r>
              <a:rPr lang="en-US" altLang="ko-KR" b="1">
                <a:solidFill>
                  <a:schemeClr val="bg1"/>
                </a:solidFill>
                <a:latin typeface="Arial" panose="020B0604020202020204" pitchFamily="34" charset="0"/>
                <a:ea typeface="HY헤드라인M" pitchFamily="18" charset="-127"/>
                <a:cs typeface="Arial" panose="020B0604020202020204" pitchFamily="34" charset="0"/>
              </a:rPr>
              <a:t>TEXT</a:t>
            </a:r>
            <a:endParaRPr lang="ko-KR" altLang="ko-KR" b="1">
              <a:solidFill>
                <a:schemeClr val="bg1"/>
              </a:solidFill>
              <a:latin typeface="Arial" panose="020B0604020202020204" pitchFamily="34" charset="0"/>
              <a:ea typeface="HY헤드라인M" pitchFamily="18" charset="-127"/>
              <a:cs typeface="Arial" panose="020B0604020202020204" pitchFamily="34" charset="0"/>
            </a:endParaRPr>
          </a:p>
        </p:txBody>
      </p:sp>
      <p:sp>
        <p:nvSpPr>
          <p:cNvPr id="28" name="TextBox 69"/>
          <p:cNvSpPr txBox="1"/>
          <p:nvPr/>
        </p:nvSpPr>
        <p:spPr>
          <a:xfrm>
            <a:off x="1683068" y="3793808"/>
            <a:ext cx="1643062" cy="461962"/>
          </a:xfrm>
          <a:prstGeom prst="rect">
            <a:avLst/>
          </a:prstGeom>
          <a:noFill/>
        </p:spPr>
        <p:txBody>
          <a:bodyPr>
            <a:spAutoFit/>
          </a:bodyPr>
          <a:lstStyle/>
          <a:p>
            <a:pPr algn="ctr">
              <a:defRPr/>
            </a:pPr>
            <a:r>
              <a:rPr lang="en-US" altLang="ko-KR" sz="2400" b="1" dirty="0">
                <a:solidFill>
                  <a:schemeClr val="tx1">
                    <a:lumMod val="85000"/>
                    <a:lumOff val="15000"/>
                  </a:schemeClr>
                </a:solidFill>
                <a:latin typeface="Arial" panose="020B0604020202020204" pitchFamily="34" charset="0"/>
                <a:ea typeface="HY헤드라인M" pitchFamily="18" charset="-127"/>
                <a:cs typeface="Arial" panose="020B0604020202020204" pitchFamily="34" charset="0"/>
              </a:rPr>
              <a:t>STEP 1</a:t>
            </a:r>
            <a:endParaRPr lang="ko-KR" altLang="ko-KR" sz="2400" b="1" dirty="0">
              <a:solidFill>
                <a:schemeClr val="tx1">
                  <a:lumMod val="85000"/>
                  <a:lumOff val="15000"/>
                </a:schemeClr>
              </a:solidFill>
              <a:latin typeface="Arial" panose="020B0604020202020204" pitchFamily="34" charset="0"/>
              <a:ea typeface="HY헤드라인M" pitchFamily="18" charset="-127"/>
              <a:cs typeface="Arial" panose="020B0604020202020204" pitchFamily="34" charset="0"/>
            </a:endParaRPr>
          </a:p>
        </p:txBody>
      </p:sp>
      <p:sp>
        <p:nvSpPr>
          <p:cNvPr id="29" name="TextBox 70"/>
          <p:cNvSpPr txBox="1"/>
          <p:nvPr/>
        </p:nvSpPr>
        <p:spPr>
          <a:xfrm>
            <a:off x="4188143" y="2517458"/>
            <a:ext cx="1643062" cy="461962"/>
          </a:xfrm>
          <a:prstGeom prst="rect">
            <a:avLst/>
          </a:prstGeom>
          <a:noFill/>
        </p:spPr>
        <p:txBody>
          <a:bodyPr>
            <a:spAutoFit/>
          </a:bodyPr>
          <a:lstStyle/>
          <a:p>
            <a:pPr algn="ctr">
              <a:defRPr/>
            </a:pPr>
            <a:r>
              <a:rPr lang="en-US" altLang="ko-KR" sz="2400" b="1" dirty="0">
                <a:solidFill>
                  <a:schemeClr val="tx1">
                    <a:lumMod val="85000"/>
                    <a:lumOff val="15000"/>
                  </a:schemeClr>
                </a:solidFill>
                <a:latin typeface="Arial" panose="020B0604020202020204" pitchFamily="34" charset="0"/>
                <a:ea typeface="HY헤드라인M" pitchFamily="18" charset="-127"/>
                <a:cs typeface="Arial" panose="020B0604020202020204" pitchFamily="34" charset="0"/>
              </a:rPr>
              <a:t>STEP 2</a:t>
            </a:r>
            <a:endParaRPr lang="ko-KR" altLang="ko-KR" sz="2400" b="1" dirty="0">
              <a:solidFill>
                <a:schemeClr val="tx1">
                  <a:lumMod val="85000"/>
                  <a:lumOff val="15000"/>
                </a:schemeClr>
              </a:solidFill>
              <a:latin typeface="Arial" panose="020B0604020202020204" pitchFamily="34" charset="0"/>
              <a:ea typeface="HY헤드라인M" pitchFamily="18" charset="-127"/>
              <a:cs typeface="Arial" panose="020B0604020202020204" pitchFamily="34" charset="0"/>
            </a:endParaRPr>
          </a:p>
        </p:txBody>
      </p:sp>
      <p:sp>
        <p:nvSpPr>
          <p:cNvPr id="30" name="TextBox 71"/>
          <p:cNvSpPr txBox="1"/>
          <p:nvPr/>
        </p:nvSpPr>
        <p:spPr>
          <a:xfrm>
            <a:off x="6717030" y="1198245"/>
            <a:ext cx="1643063" cy="461963"/>
          </a:xfrm>
          <a:prstGeom prst="rect">
            <a:avLst/>
          </a:prstGeom>
          <a:noFill/>
        </p:spPr>
        <p:txBody>
          <a:bodyPr>
            <a:spAutoFit/>
          </a:bodyPr>
          <a:lstStyle/>
          <a:p>
            <a:pPr algn="ctr">
              <a:defRPr/>
            </a:pPr>
            <a:r>
              <a:rPr lang="en-US" altLang="ko-KR" sz="2400" b="1" dirty="0">
                <a:solidFill>
                  <a:schemeClr val="tx1">
                    <a:lumMod val="85000"/>
                    <a:lumOff val="15000"/>
                  </a:schemeClr>
                </a:solidFill>
                <a:latin typeface="Arial" panose="020B0604020202020204" pitchFamily="34" charset="0"/>
                <a:ea typeface="HY헤드라인M" pitchFamily="18" charset="-127"/>
                <a:cs typeface="Arial" panose="020B0604020202020204" pitchFamily="34" charset="0"/>
              </a:rPr>
              <a:t>STEP 3</a:t>
            </a:r>
            <a:endParaRPr lang="ko-KR" altLang="ko-KR" sz="2400" b="1" dirty="0">
              <a:solidFill>
                <a:schemeClr val="tx1">
                  <a:lumMod val="85000"/>
                  <a:lumOff val="15000"/>
                </a:schemeClr>
              </a:solidFill>
              <a:latin typeface="Arial" panose="020B0604020202020204" pitchFamily="34" charset="0"/>
              <a:ea typeface="HY헤드라인M" pitchFamily="18" charset="-127"/>
              <a:cs typeface="Arial" panose="020B0604020202020204" pitchFamily="34" charset="0"/>
            </a:endParaRPr>
          </a:p>
        </p:txBody>
      </p:sp>
      <p:grpSp>
        <p:nvGrpSpPr>
          <p:cNvPr id="34" name="Group 30"/>
          <p:cNvGrpSpPr/>
          <p:nvPr/>
        </p:nvGrpSpPr>
        <p:grpSpPr>
          <a:xfrm>
            <a:off x="8030585" y="3600458"/>
            <a:ext cx="2332364" cy="2634599"/>
            <a:chOff x="785786" y="1000108"/>
            <a:chExt cx="1908156" cy="2155421"/>
          </a:xfrm>
        </p:grpSpPr>
        <p:pic>
          <p:nvPicPr>
            <p:cNvPr id="35" name="Picture 7" descr="C:\Documents and Settings\Admin\Рабочий стол\diagrams\Money\PNG\3.png"/>
            <p:cNvPicPr>
              <a:picLocks noChangeAspect="1" noChangeArrowheads="1"/>
            </p:cNvPicPr>
            <p:nvPr/>
          </p:nvPicPr>
          <p:blipFill>
            <a:blip r:embed="rId3" cstate="print"/>
            <a:srcRect/>
            <a:stretch>
              <a:fillRect/>
            </a:stretch>
          </p:blipFill>
          <p:spPr bwMode="auto">
            <a:xfrm>
              <a:off x="1600200" y="1000108"/>
              <a:ext cx="1093742" cy="1349236"/>
            </a:xfrm>
            <a:prstGeom prst="rect">
              <a:avLst/>
            </a:prstGeom>
            <a:noFill/>
          </p:spPr>
        </p:pic>
        <p:pic>
          <p:nvPicPr>
            <p:cNvPr id="36" name="Picture 7" descr="C:\Documents and Settings\Admin\Рабочий стол\diagrams\Money\PNG\3.png"/>
            <p:cNvPicPr>
              <a:picLocks noChangeAspect="1" noChangeArrowheads="1"/>
            </p:cNvPicPr>
            <p:nvPr/>
          </p:nvPicPr>
          <p:blipFill>
            <a:blip r:embed="rId3" cstate="print"/>
            <a:srcRect/>
            <a:stretch>
              <a:fillRect/>
            </a:stretch>
          </p:blipFill>
          <p:spPr bwMode="auto">
            <a:xfrm>
              <a:off x="785786" y="1433501"/>
              <a:ext cx="1093742" cy="1349236"/>
            </a:xfrm>
            <a:prstGeom prst="rect">
              <a:avLst/>
            </a:prstGeom>
            <a:noFill/>
          </p:spPr>
        </p:pic>
        <p:pic>
          <p:nvPicPr>
            <p:cNvPr id="37" name="Picture 7" descr="C:\Documents and Settings\Admin\Рабочий стол\diagrams\Money\PNG\3.png"/>
            <p:cNvPicPr>
              <a:picLocks noChangeAspect="1" noChangeArrowheads="1"/>
            </p:cNvPicPr>
            <p:nvPr/>
          </p:nvPicPr>
          <p:blipFill>
            <a:blip r:embed="rId3" cstate="print"/>
            <a:srcRect/>
            <a:stretch>
              <a:fillRect/>
            </a:stretch>
          </p:blipFill>
          <p:spPr bwMode="auto">
            <a:xfrm>
              <a:off x="1593776" y="1806293"/>
              <a:ext cx="1093742" cy="1349236"/>
            </a:xfrm>
            <a:prstGeom prst="rect">
              <a:avLst/>
            </a:prstGeom>
            <a:noFill/>
          </p:spPr>
        </p:pic>
      </p:grpSp>
      <p:sp>
        <p:nvSpPr>
          <p:cNvPr id="38" name="文本框 37"/>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1000"/>
                                        <p:tgtEl>
                                          <p:spTgt spid="34"/>
                                        </p:tgtEl>
                                      </p:cBhvr>
                                    </p:animEffect>
                                    <p:anim calcmode="lin" valueType="num">
                                      <p:cBhvr>
                                        <p:cTn id="16" dur="1000" fill="hold"/>
                                        <p:tgtEl>
                                          <p:spTgt spid="34"/>
                                        </p:tgtEl>
                                        <p:attrNameLst>
                                          <p:attrName>ppt_x</p:attrName>
                                        </p:attrNameLst>
                                      </p:cBhvr>
                                      <p:tavLst>
                                        <p:tav tm="0">
                                          <p:val>
                                            <p:strVal val="#ppt_x"/>
                                          </p:val>
                                        </p:tav>
                                        <p:tav tm="100000">
                                          <p:val>
                                            <p:strVal val="#ppt_x"/>
                                          </p:val>
                                        </p:tav>
                                      </p:tavLst>
                                    </p:anim>
                                    <p:anim calcmode="lin" valueType="num">
                                      <p:cBhvr>
                                        <p:cTn id="17" dur="1000" fill="hold"/>
                                        <p:tgtEl>
                                          <p:spTgt spid="34"/>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6"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8">
                                          <p:stCondLst>
                                            <p:cond delay="0"/>
                                          </p:stCondLst>
                                        </p:cTn>
                                        <p:tgtEl>
                                          <p:spTgt spid="2"/>
                                        </p:tgtEl>
                                      </p:cBhvr>
                                    </p:animEffect>
                                    <p:anim calcmode="lin" valueType="num">
                                      <p:cBhvr>
                                        <p:cTn id="22" dur="18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3" dur="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4" dur="66" tmFilter="0, 0; 0.125,0.2665; 0.25,0.4; 0.375,0.465; 0.5,0.5;  0.625,0.535; 0.75,0.6; 0.875,0.7335; 1,1">
                                          <p:stCondLst>
                                            <p:cond delay="66"/>
                                          </p:stCondLst>
                                        </p:cTn>
                                        <p:tgtEl>
                                          <p:spTgt spid="2"/>
                                        </p:tgtEl>
                                        <p:attrNameLst>
                                          <p:attrName>ppt_y</p:attrName>
                                        </p:attrNameLst>
                                      </p:cBhvr>
                                      <p:tavLst>
                                        <p:tav tm="0" fmla="#ppt_y-sin(pi*$)/9">
                                          <p:val>
                                            <p:fltVal val="0"/>
                                          </p:val>
                                        </p:tav>
                                        <p:tav tm="100000">
                                          <p:val>
                                            <p:fltVal val="1"/>
                                          </p:val>
                                        </p:tav>
                                      </p:tavLst>
                                    </p:anim>
                                    <p:anim calcmode="lin" valueType="num">
                                      <p:cBhvr>
                                        <p:cTn id="25" dur="33" tmFilter="0, 0; 0.125,0.2665; 0.25,0.4; 0.375,0.465; 0.5,0.5;  0.625,0.535; 0.75,0.6; 0.875,0.7335; 1,1">
                                          <p:stCondLst>
                                            <p:cond delay="132"/>
                                          </p:stCondLst>
                                        </p:cTn>
                                        <p:tgtEl>
                                          <p:spTgt spid="2"/>
                                        </p:tgtEl>
                                        <p:attrNameLst>
                                          <p:attrName>ppt_y</p:attrName>
                                        </p:attrNameLst>
                                      </p:cBhvr>
                                      <p:tavLst>
                                        <p:tav tm="0" fmla="#ppt_y-sin(pi*$)/27">
                                          <p:val>
                                            <p:fltVal val="0"/>
                                          </p:val>
                                        </p:tav>
                                        <p:tav tm="100000">
                                          <p:val>
                                            <p:fltVal val="1"/>
                                          </p:val>
                                        </p:tav>
                                      </p:tavLst>
                                    </p:anim>
                                    <p:anim calcmode="lin" valueType="num">
                                      <p:cBhvr>
                                        <p:cTn id="26" dur="16" tmFilter="0, 0; 0.125,0.2665; 0.25,0.4; 0.375,0.465; 0.5,0.5;  0.625,0.535; 0.75,0.6; 0.875,0.7335; 1,1">
                                          <p:stCondLst>
                                            <p:cond delay="166"/>
                                          </p:stCondLst>
                                        </p:cTn>
                                        <p:tgtEl>
                                          <p:spTgt spid="2"/>
                                        </p:tgtEl>
                                        <p:attrNameLst>
                                          <p:attrName>ppt_y</p:attrName>
                                        </p:attrNameLst>
                                      </p:cBhvr>
                                      <p:tavLst>
                                        <p:tav tm="0" fmla="#ppt_y-sin(pi*$)/81">
                                          <p:val>
                                            <p:fltVal val="0"/>
                                          </p:val>
                                        </p:tav>
                                        <p:tav tm="100000">
                                          <p:val>
                                            <p:fltVal val="1"/>
                                          </p:val>
                                        </p:tav>
                                      </p:tavLst>
                                    </p:anim>
                                    <p:animScale>
                                      <p:cBhvr>
                                        <p:cTn id="27" dur="3">
                                          <p:stCondLst>
                                            <p:cond delay="65"/>
                                          </p:stCondLst>
                                        </p:cTn>
                                        <p:tgtEl>
                                          <p:spTgt spid="2"/>
                                        </p:tgtEl>
                                      </p:cBhvr>
                                      <p:to x="100000" y="60000"/>
                                    </p:animScale>
                                    <p:animScale>
                                      <p:cBhvr>
                                        <p:cTn id="28" dur="17" decel="50000">
                                          <p:stCondLst>
                                            <p:cond delay="68"/>
                                          </p:stCondLst>
                                        </p:cTn>
                                        <p:tgtEl>
                                          <p:spTgt spid="2"/>
                                        </p:tgtEl>
                                      </p:cBhvr>
                                      <p:to x="100000" y="100000"/>
                                    </p:animScale>
                                    <p:animScale>
                                      <p:cBhvr>
                                        <p:cTn id="29" dur="3">
                                          <p:stCondLst>
                                            <p:cond delay="131"/>
                                          </p:stCondLst>
                                        </p:cTn>
                                        <p:tgtEl>
                                          <p:spTgt spid="2"/>
                                        </p:tgtEl>
                                      </p:cBhvr>
                                      <p:to x="100000" y="80000"/>
                                    </p:animScale>
                                    <p:animScale>
                                      <p:cBhvr>
                                        <p:cTn id="30" dur="17" decel="50000">
                                          <p:stCondLst>
                                            <p:cond delay="134"/>
                                          </p:stCondLst>
                                        </p:cTn>
                                        <p:tgtEl>
                                          <p:spTgt spid="2"/>
                                        </p:tgtEl>
                                      </p:cBhvr>
                                      <p:to x="100000" y="100000"/>
                                    </p:animScale>
                                    <p:animScale>
                                      <p:cBhvr>
                                        <p:cTn id="31" dur="3">
                                          <p:stCondLst>
                                            <p:cond delay="164"/>
                                          </p:stCondLst>
                                        </p:cTn>
                                        <p:tgtEl>
                                          <p:spTgt spid="2"/>
                                        </p:tgtEl>
                                      </p:cBhvr>
                                      <p:to x="100000" y="90000"/>
                                    </p:animScale>
                                    <p:animScale>
                                      <p:cBhvr>
                                        <p:cTn id="32" dur="17" decel="50000">
                                          <p:stCondLst>
                                            <p:cond delay="167"/>
                                          </p:stCondLst>
                                        </p:cTn>
                                        <p:tgtEl>
                                          <p:spTgt spid="2"/>
                                        </p:tgtEl>
                                      </p:cBhvr>
                                      <p:to x="100000" y="100000"/>
                                    </p:animScale>
                                    <p:animScale>
                                      <p:cBhvr>
                                        <p:cTn id="33" dur="3">
                                          <p:stCondLst>
                                            <p:cond delay="181"/>
                                          </p:stCondLst>
                                        </p:cTn>
                                        <p:tgtEl>
                                          <p:spTgt spid="2"/>
                                        </p:tgtEl>
                                      </p:cBhvr>
                                      <p:to x="100000" y="95000"/>
                                    </p:animScale>
                                    <p:animScale>
                                      <p:cBhvr>
                                        <p:cTn id="34" dur="17" decel="50000">
                                          <p:stCondLst>
                                            <p:cond delay="183"/>
                                          </p:stCondLst>
                                        </p:cTn>
                                        <p:tgtEl>
                                          <p:spTgt spid="2"/>
                                        </p:tgtEl>
                                      </p:cBhvr>
                                      <p:to x="100000" y="100000"/>
                                    </p:animScale>
                                  </p:childTnLst>
                                </p:cTn>
                              </p:par>
                            </p:childTnLst>
                          </p:cTn>
                        </p:par>
                        <p:par>
                          <p:cTn id="35" fill="hold">
                            <p:stCondLst>
                              <p:cond delay="1500"/>
                            </p:stCondLst>
                            <p:childTnLst>
                              <p:par>
                                <p:cTn id="36" presetID="26" presetClass="entr" presetSubtype="0"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8">
                                          <p:stCondLst>
                                            <p:cond delay="0"/>
                                          </p:stCondLst>
                                        </p:cTn>
                                        <p:tgtEl>
                                          <p:spTgt spid="3"/>
                                        </p:tgtEl>
                                      </p:cBhvr>
                                    </p:animEffect>
                                    <p:anim calcmode="lin" valueType="num">
                                      <p:cBhvr>
                                        <p:cTn id="39" dur="18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0" dur="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1" dur="66" tmFilter="0, 0; 0.125,0.2665; 0.25,0.4; 0.375,0.465; 0.5,0.5;  0.625,0.535; 0.75,0.6; 0.875,0.7335; 1,1">
                                          <p:stCondLst>
                                            <p:cond delay="66"/>
                                          </p:stCondLst>
                                        </p:cTn>
                                        <p:tgtEl>
                                          <p:spTgt spid="3"/>
                                        </p:tgtEl>
                                        <p:attrNameLst>
                                          <p:attrName>ppt_y</p:attrName>
                                        </p:attrNameLst>
                                      </p:cBhvr>
                                      <p:tavLst>
                                        <p:tav tm="0" fmla="#ppt_y-sin(pi*$)/9">
                                          <p:val>
                                            <p:fltVal val="0"/>
                                          </p:val>
                                        </p:tav>
                                        <p:tav tm="100000">
                                          <p:val>
                                            <p:fltVal val="1"/>
                                          </p:val>
                                        </p:tav>
                                      </p:tavLst>
                                    </p:anim>
                                    <p:anim calcmode="lin" valueType="num">
                                      <p:cBhvr>
                                        <p:cTn id="42" dur="33" tmFilter="0, 0; 0.125,0.2665; 0.25,0.4; 0.375,0.465; 0.5,0.5;  0.625,0.535; 0.75,0.6; 0.875,0.7335; 1,1">
                                          <p:stCondLst>
                                            <p:cond delay="132"/>
                                          </p:stCondLst>
                                        </p:cTn>
                                        <p:tgtEl>
                                          <p:spTgt spid="3"/>
                                        </p:tgtEl>
                                        <p:attrNameLst>
                                          <p:attrName>ppt_y</p:attrName>
                                        </p:attrNameLst>
                                      </p:cBhvr>
                                      <p:tavLst>
                                        <p:tav tm="0" fmla="#ppt_y-sin(pi*$)/27">
                                          <p:val>
                                            <p:fltVal val="0"/>
                                          </p:val>
                                        </p:tav>
                                        <p:tav tm="100000">
                                          <p:val>
                                            <p:fltVal val="1"/>
                                          </p:val>
                                        </p:tav>
                                      </p:tavLst>
                                    </p:anim>
                                    <p:anim calcmode="lin" valueType="num">
                                      <p:cBhvr>
                                        <p:cTn id="43" dur="16" tmFilter="0, 0; 0.125,0.2665; 0.25,0.4; 0.375,0.465; 0.5,0.5;  0.625,0.535; 0.75,0.6; 0.875,0.7335; 1,1">
                                          <p:stCondLst>
                                            <p:cond delay="166"/>
                                          </p:stCondLst>
                                        </p:cTn>
                                        <p:tgtEl>
                                          <p:spTgt spid="3"/>
                                        </p:tgtEl>
                                        <p:attrNameLst>
                                          <p:attrName>ppt_y</p:attrName>
                                        </p:attrNameLst>
                                      </p:cBhvr>
                                      <p:tavLst>
                                        <p:tav tm="0" fmla="#ppt_y-sin(pi*$)/81">
                                          <p:val>
                                            <p:fltVal val="0"/>
                                          </p:val>
                                        </p:tav>
                                        <p:tav tm="100000">
                                          <p:val>
                                            <p:fltVal val="1"/>
                                          </p:val>
                                        </p:tav>
                                      </p:tavLst>
                                    </p:anim>
                                    <p:animScale>
                                      <p:cBhvr>
                                        <p:cTn id="44" dur="3">
                                          <p:stCondLst>
                                            <p:cond delay="65"/>
                                          </p:stCondLst>
                                        </p:cTn>
                                        <p:tgtEl>
                                          <p:spTgt spid="3"/>
                                        </p:tgtEl>
                                      </p:cBhvr>
                                      <p:to x="100000" y="60000"/>
                                    </p:animScale>
                                    <p:animScale>
                                      <p:cBhvr>
                                        <p:cTn id="45" dur="17" decel="50000">
                                          <p:stCondLst>
                                            <p:cond delay="68"/>
                                          </p:stCondLst>
                                        </p:cTn>
                                        <p:tgtEl>
                                          <p:spTgt spid="3"/>
                                        </p:tgtEl>
                                      </p:cBhvr>
                                      <p:to x="100000" y="100000"/>
                                    </p:animScale>
                                    <p:animScale>
                                      <p:cBhvr>
                                        <p:cTn id="46" dur="3">
                                          <p:stCondLst>
                                            <p:cond delay="131"/>
                                          </p:stCondLst>
                                        </p:cTn>
                                        <p:tgtEl>
                                          <p:spTgt spid="3"/>
                                        </p:tgtEl>
                                      </p:cBhvr>
                                      <p:to x="100000" y="80000"/>
                                    </p:animScale>
                                    <p:animScale>
                                      <p:cBhvr>
                                        <p:cTn id="47" dur="17" decel="50000">
                                          <p:stCondLst>
                                            <p:cond delay="134"/>
                                          </p:stCondLst>
                                        </p:cTn>
                                        <p:tgtEl>
                                          <p:spTgt spid="3"/>
                                        </p:tgtEl>
                                      </p:cBhvr>
                                      <p:to x="100000" y="100000"/>
                                    </p:animScale>
                                    <p:animScale>
                                      <p:cBhvr>
                                        <p:cTn id="48" dur="3">
                                          <p:stCondLst>
                                            <p:cond delay="164"/>
                                          </p:stCondLst>
                                        </p:cTn>
                                        <p:tgtEl>
                                          <p:spTgt spid="3"/>
                                        </p:tgtEl>
                                      </p:cBhvr>
                                      <p:to x="100000" y="90000"/>
                                    </p:animScale>
                                    <p:animScale>
                                      <p:cBhvr>
                                        <p:cTn id="49" dur="17" decel="50000">
                                          <p:stCondLst>
                                            <p:cond delay="167"/>
                                          </p:stCondLst>
                                        </p:cTn>
                                        <p:tgtEl>
                                          <p:spTgt spid="3"/>
                                        </p:tgtEl>
                                      </p:cBhvr>
                                      <p:to x="100000" y="100000"/>
                                    </p:animScale>
                                    <p:animScale>
                                      <p:cBhvr>
                                        <p:cTn id="50" dur="3">
                                          <p:stCondLst>
                                            <p:cond delay="181"/>
                                          </p:stCondLst>
                                        </p:cTn>
                                        <p:tgtEl>
                                          <p:spTgt spid="3"/>
                                        </p:tgtEl>
                                      </p:cBhvr>
                                      <p:to x="100000" y="95000"/>
                                    </p:animScale>
                                    <p:animScale>
                                      <p:cBhvr>
                                        <p:cTn id="51" dur="17" decel="50000">
                                          <p:stCondLst>
                                            <p:cond delay="183"/>
                                          </p:stCondLst>
                                        </p:cTn>
                                        <p:tgtEl>
                                          <p:spTgt spid="3"/>
                                        </p:tgtEl>
                                      </p:cBhvr>
                                      <p:to x="100000" y="100000"/>
                                    </p:animScale>
                                  </p:childTnLst>
                                </p:cTn>
                              </p:par>
                            </p:childTnLst>
                          </p:cTn>
                        </p:par>
                        <p:par>
                          <p:cTn id="52" fill="hold">
                            <p:stCondLst>
                              <p:cond delay="2000"/>
                            </p:stCondLst>
                            <p:childTnLst>
                              <p:par>
                                <p:cTn id="53" presetID="26" presetClass="entr" presetSubtype="0"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down)">
                                      <p:cBhvr>
                                        <p:cTn id="55" dur="58">
                                          <p:stCondLst>
                                            <p:cond delay="0"/>
                                          </p:stCondLst>
                                        </p:cTn>
                                        <p:tgtEl>
                                          <p:spTgt spid="4"/>
                                        </p:tgtEl>
                                      </p:cBhvr>
                                    </p:animEffect>
                                    <p:anim calcmode="lin" valueType="num">
                                      <p:cBhvr>
                                        <p:cTn id="56" dur="18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7" dur="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8" dur="66" tmFilter="0, 0; 0.125,0.2665; 0.25,0.4; 0.375,0.465; 0.5,0.5;  0.625,0.535; 0.75,0.6; 0.875,0.7335; 1,1">
                                          <p:stCondLst>
                                            <p:cond delay="66"/>
                                          </p:stCondLst>
                                        </p:cTn>
                                        <p:tgtEl>
                                          <p:spTgt spid="4"/>
                                        </p:tgtEl>
                                        <p:attrNameLst>
                                          <p:attrName>ppt_y</p:attrName>
                                        </p:attrNameLst>
                                      </p:cBhvr>
                                      <p:tavLst>
                                        <p:tav tm="0" fmla="#ppt_y-sin(pi*$)/9">
                                          <p:val>
                                            <p:fltVal val="0"/>
                                          </p:val>
                                        </p:tav>
                                        <p:tav tm="100000">
                                          <p:val>
                                            <p:fltVal val="1"/>
                                          </p:val>
                                        </p:tav>
                                      </p:tavLst>
                                    </p:anim>
                                    <p:anim calcmode="lin" valueType="num">
                                      <p:cBhvr>
                                        <p:cTn id="59" dur="33" tmFilter="0, 0; 0.125,0.2665; 0.25,0.4; 0.375,0.465; 0.5,0.5;  0.625,0.535; 0.75,0.6; 0.875,0.7335; 1,1">
                                          <p:stCondLst>
                                            <p:cond delay="132"/>
                                          </p:stCondLst>
                                        </p:cTn>
                                        <p:tgtEl>
                                          <p:spTgt spid="4"/>
                                        </p:tgtEl>
                                        <p:attrNameLst>
                                          <p:attrName>ppt_y</p:attrName>
                                        </p:attrNameLst>
                                      </p:cBhvr>
                                      <p:tavLst>
                                        <p:tav tm="0" fmla="#ppt_y-sin(pi*$)/27">
                                          <p:val>
                                            <p:fltVal val="0"/>
                                          </p:val>
                                        </p:tav>
                                        <p:tav tm="100000">
                                          <p:val>
                                            <p:fltVal val="1"/>
                                          </p:val>
                                        </p:tav>
                                      </p:tavLst>
                                    </p:anim>
                                    <p:anim calcmode="lin" valueType="num">
                                      <p:cBhvr>
                                        <p:cTn id="60" dur="16" tmFilter="0, 0; 0.125,0.2665; 0.25,0.4; 0.375,0.465; 0.5,0.5;  0.625,0.535; 0.75,0.6; 0.875,0.7335; 1,1">
                                          <p:stCondLst>
                                            <p:cond delay="166"/>
                                          </p:stCondLst>
                                        </p:cTn>
                                        <p:tgtEl>
                                          <p:spTgt spid="4"/>
                                        </p:tgtEl>
                                        <p:attrNameLst>
                                          <p:attrName>ppt_y</p:attrName>
                                        </p:attrNameLst>
                                      </p:cBhvr>
                                      <p:tavLst>
                                        <p:tav tm="0" fmla="#ppt_y-sin(pi*$)/81">
                                          <p:val>
                                            <p:fltVal val="0"/>
                                          </p:val>
                                        </p:tav>
                                        <p:tav tm="100000">
                                          <p:val>
                                            <p:fltVal val="1"/>
                                          </p:val>
                                        </p:tav>
                                      </p:tavLst>
                                    </p:anim>
                                    <p:animScale>
                                      <p:cBhvr>
                                        <p:cTn id="61" dur="3">
                                          <p:stCondLst>
                                            <p:cond delay="65"/>
                                          </p:stCondLst>
                                        </p:cTn>
                                        <p:tgtEl>
                                          <p:spTgt spid="4"/>
                                        </p:tgtEl>
                                      </p:cBhvr>
                                      <p:to x="100000" y="60000"/>
                                    </p:animScale>
                                    <p:animScale>
                                      <p:cBhvr>
                                        <p:cTn id="62" dur="17" decel="50000">
                                          <p:stCondLst>
                                            <p:cond delay="68"/>
                                          </p:stCondLst>
                                        </p:cTn>
                                        <p:tgtEl>
                                          <p:spTgt spid="4"/>
                                        </p:tgtEl>
                                      </p:cBhvr>
                                      <p:to x="100000" y="100000"/>
                                    </p:animScale>
                                    <p:animScale>
                                      <p:cBhvr>
                                        <p:cTn id="63" dur="3">
                                          <p:stCondLst>
                                            <p:cond delay="131"/>
                                          </p:stCondLst>
                                        </p:cTn>
                                        <p:tgtEl>
                                          <p:spTgt spid="4"/>
                                        </p:tgtEl>
                                      </p:cBhvr>
                                      <p:to x="100000" y="80000"/>
                                    </p:animScale>
                                    <p:animScale>
                                      <p:cBhvr>
                                        <p:cTn id="64" dur="17" decel="50000">
                                          <p:stCondLst>
                                            <p:cond delay="134"/>
                                          </p:stCondLst>
                                        </p:cTn>
                                        <p:tgtEl>
                                          <p:spTgt spid="4"/>
                                        </p:tgtEl>
                                      </p:cBhvr>
                                      <p:to x="100000" y="100000"/>
                                    </p:animScale>
                                    <p:animScale>
                                      <p:cBhvr>
                                        <p:cTn id="65" dur="3">
                                          <p:stCondLst>
                                            <p:cond delay="164"/>
                                          </p:stCondLst>
                                        </p:cTn>
                                        <p:tgtEl>
                                          <p:spTgt spid="4"/>
                                        </p:tgtEl>
                                      </p:cBhvr>
                                      <p:to x="100000" y="90000"/>
                                    </p:animScale>
                                    <p:animScale>
                                      <p:cBhvr>
                                        <p:cTn id="66" dur="17" decel="50000">
                                          <p:stCondLst>
                                            <p:cond delay="167"/>
                                          </p:stCondLst>
                                        </p:cTn>
                                        <p:tgtEl>
                                          <p:spTgt spid="4"/>
                                        </p:tgtEl>
                                      </p:cBhvr>
                                      <p:to x="100000" y="100000"/>
                                    </p:animScale>
                                    <p:animScale>
                                      <p:cBhvr>
                                        <p:cTn id="67" dur="3">
                                          <p:stCondLst>
                                            <p:cond delay="181"/>
                                          </p:stCondLst>
                                        </p:cTn>
                                        <p:tgtEl>
                                          <p:spTgt spid="4"/>
                                        </p:tgtEl>
                                      </p:cBhvr>
                                      <p:to x="100000" y="95000"/>
                                    </p:animScale>
                                    <p:animScale>
                                      <p:cBhvr>
                                        <p:cTn id="68" dur="17" decel="50000">
                                          <p:stCondLst>
                                            <p:cond delay="183"/>
                                          </p:stCondLst>
                                        </p:cTn>
                                        <p:tgtEl>
                                          <p:spTgt spid="4"/>
                                        </p:tgtEl>
                                      </p:cBhvr>
                                      <p:to x="100000" y="100000"/>
                                    </p:animScale>
                                  </p:childTnLst>
                                </p:cTn>
                              </p:par>
                            </p:childTnLst>
                          </p:cTn>
                        </p:par>
                        <p:par>
                          <p:cTn id="69" fill="hold">
                            <p:stCondLst>
                              <p:cond delay="2500"/>
                            </p:stCondLst>
                            <p:childTnLst>
                              <p:par>
                                <p:cTn id="70" presetID="26" presetClass="entr" presetSubtype="0"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down)">
                                      <p:cBhvr>
                                        <p:cTn id="72" dur="58">
                                          <p:stCondLst>
                                            <p:cond delay="0"/>
                                          </p:stCondLst>
                                        </p:cTn>
                                        <p:tgtEl>
                                          <p:spTgt spid="5"/>
                                        </p:tgtEl>
                                      </p:cBhvr>
                                    </p:animEffect>
                                    <p:anim calcmode="lin" valueType="num">
                                      <p:cBhvr>
                                        <p:cTn id="73" dur="18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4" dur="6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5" dur="66" tmFilter="0, 0; 0.125,0.2665; 0.25,0.4; 0.375,0.465; 0.5,0.5;  0.625,0.535; 0.75,0.6; 0.875,0.7335; 1,1">
                                          <p:stCondLst>
                                            <p:cond delay="66"/>
                                          </p:stCondLst>
                                        </p:cTn>
                                        <p:tgtEl>
                                          <p:spTgt spid="5"/>
                                        </p:tgtEl>
                                        <p:attrNameLst>
                                          <p:attrName>ppt_y</p:attrName>
                                        </p:attrNameLst>
                                      </p:cBhvr>
                                      <p:tavLst>
                                        <p:tav tm="0" fmla="#ppt_y-sin(pi*$)/9">
                                          <p:val>
                                            <p:fltVal val="0"/>
                                          </p:val>
                                        </p:tav>
                                        <p:tav tm="100000">
                                          <p:val>
                                            <p:fltVal val="1"/>
                                          </p:val>
                                        </p:tav>
                                      </p:tavLst>
                                    </p:anim>
                                    <p:anim calcmode="lin" valueType="num">
                                      <p:cBhvr>
                                        <p:cTn id="76" dur="33" tmFilter="0, 0; 0.125,0.2665; 0.25,0.4; 0.375,0.465; 0.5,0.5;  0.625,0.535; 0.75,0.6; 0.875,0.7335; 1,1">
                                          <p:stCondLst>
                                            <p:cond delay="132"/>
                                          </p:stCondLst>
                                        </p:cTn>
                                        <p:tgtEl>
                                          <p:spTgt spid="5"/>
                                        </p:tgtEl>
                                        <p:attrNameLst>
                                          <p:attrName>ppt_y</p:attrName>
                                        </p:attrNameLst>
                                      </p:cBhvr>
                                      <p:tavLst>
                                        <p:tav tm="0" fmla="#ppt_y-sin(pi*$)/27">
                                          <p:val>
                                            <p:fltVal val="0"/>
                                          </p:val>
                                        </p:tav>
                                        <p:tav tm="100000">
                                          <p:val>
                                            <p:fltVal val="1"/>
                                          </p:val>
                                        </p:tav>
                                      </p:tavLst>
                                    </p:anim>
                                    <p:anim calcmode="lin" valueType="num">
                                      <p:cBhvr>
                                        <p:cTn id="77" dur="16" tmFilter="0, 0; 0.125,0.2665; 0.25,0.4; 0.375,0.465; 0.5,0.5;  0.625,0.535; 0.75,0.6; 0.875,0.7335; 1,1">
                                          <p:stCondLst>
                                            <p:cond delay="166"/>
                                          </p:stCondLst>
                                        </p:cTn>
                                        <p:tgtEl>
                                          <p:spTgt spid="5"/>
                                        </p:tgtEl>
                                        <p:attrNameLst>
                                          <p:attrName>ppt_y</p:attrName>
                                        </p:attrNameLst>
                                      </p:cBhvr>
                                      <p:tavLst>
                                        <p:tav tm="0" fmla="#ppt_y-sin(pi*$)/81">
                                          <p:val>
                                            <p:fltVal val="0"/>
                                          </p:val>
                                        </p:tav>
                                        <p:tav tm="100000">
                                          <p:val>
                                            <p:fltVal val="1"/>
                                          </p:val>
                                        </p:tav>
                                      </p:tavLst>
                                    </p:anim>
                                    <p:animScale>
                                      <p:cBhvr>
                                        <p:cTn id="78" dur="3">
                                          <p:stCondLst>
                                            <p:cond delay="65"/>
                                          </p:stCondLst>
                                        </p:cTn>
                                        <p:tgtEl>
                                          <p:spTgt spid="5"/>
                                        </p:tgtEl>
                                      </p:cBhvr>
                                      <p:to x="100000" y="60000"/>
                                    </p:animScale>
                                    <p:animScale>
                                      <p:cBhvr>
                                        <p:cTn id="79" dur="17" decel="50000">
                                          <p:stCondLst>
                                            <p:cond delay="68"/>
                                          </p:stCondLst>
                                        </p:cTn>
                                        <p:tgtEl>
                                          <p:spTgt spid="5"/>
                                        </p:tgtEl>
                                      </p:cBhvr>
                                      <p:to x="100000" y="100000"/>
                                    </p:animScale>
                                    <p:animScale>
                                      <p:cBhvr>
                                        <p:cTn id="80" dur="3">
                                          <p:stCondLst>
                                            <p:cond delay="131"/>
                                          </p:stCondLst>
                                        </p:cTn>
                                        <p:tgtEl>
                                          <p:spTgt spid="5"/>
                                        </p:tgtEl>
                                      </p:cBhvr>
                                      <p:to x="100000" y="80000"/>
                                    </p:animScale>
                                    <p:animScale>
                                      <p:cBhvr>
                                        <p:cTn id="81" dur="17" decel="50000">
                                          <p:stCondLst>
                                            <p:cond delay="134"/>
                                          </p:stCondLst>
                                        </p:cTn>
                                        <p:tgtEl>
                                          <p:spTgt spid="5"/>
                                        </p:tgtEl>
                                      </p:cBhvr>
                                      <p:to x="100000" y="100000"/>
                                    </p:animScale>
                                    <p:animScale>
                                      <p:cBhvr>
                                        <p:cTn id="82" dur="3">
                                          <p:stCondLst>
                                            <p:cond delay="164"/>
                                          </p:stCondLst>
                                        </p:cTn>
                                        <p:tgtEl>
                                          <p:spTgt spid="5"/>
                                        </p:tgtEl>
                                      </p:cBhvr>
                                      <p:to x="100000" y="90000"/>
                                    </p:animScale>
                                    <p:animScale>
                                      <p:cBhvr>
                                        <p:cTn id="83" dur="17" decel="50000">
                                          <p:stCondLst>
                                            <p:cond delay="167"/>
                                          </p:stCondLst>
                                        </p:cTn>
                                        <p:tgtEl>
                                          <p:spTgt spid="5"/>
                                        </p:tgtEl>
                                      </p:cBhvr>
                                      <p:to x="100000" y="100000"/>
                                    </p:animScale>
                                    <p:animScale>
                                      <p:cBhvr>
                                        <p:cTn id="84" dur="3">
                                          <p:stCondLst>
                                            <p:cond delay="181"/>
                                          </p:stCondLst>
                                        </p:cTn>
                                        <p:tgtEl>
                                          <p:spTgt spid="5"/>
                                        </p:tgtEl>
                                      </p:cBhvr>
                                      <p:to x="100000" y="95000"/>
                                    </p:animScale>
                                    <p:animScale>
                                      <p:cBhvr>
                                        <p:cTn id="85" dur="17" decel="50000">
                                          <p:stCondLst>
                                            <p:cond delay="183"/>
                                          </p:stCondLst>
                                        </p:cTn>
                                        <p:tgtEl>
                                          <p:spTgt spid="5"/>
                                        </p:tgtEl>
                                      </p:cBhvr>
                                      <p:to x="100000" y="100000"/>
                                    </p:animScale>
                                  </p:childTnLst>
                                </p:cTn>
                              </p:par>
                            </p:childTnLst>
                          </p:cTn>
                        </p:par>
                        <p:par>
                          <p:cTn id="86" fill="hold">
                            <p:stCondLst>
                              <p:cond delay="3000"/>
                            </p:stCondLst>
                            <p:childTnLst>
                              <p:par>
                                <p:cTn id="87" presetID="26"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wipe(down)">
                                      <p:cBhvr>
                                        <p:cTn id="89" dur="58">
                                          <p:stCondLst>
                                            <p:cond delay="0"/>
                                          </p:stCondLst>
                                        </p:cTn>
                                        <p:tgtEl>
                                          <p:spTgt spid="6"/>
                                        </p:tgtEl>
                                      </p:cBhvr>
                                    </p:animEffect>
                                    <p:anim calcmode="lin" valueType="num">
                                      <p:cBhvr>
                                        <p:cTn id="90" dur="18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1" dur="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92" dur="66" tmFilter="0, 0; 0.125,0.2665; 0.25,0.4; 0.375,0.465; 0.5,0.5;  0.625,0.535; 0.75,0.6; 0.875,0.7335; 1,1">
                                          <p:stCondLst>
                                            <p:cond delay="66"/>
                                          </p:stCondLst>
                                        </p:cTn>
                                        <p:tgtEl>
                                          <p:spTgt spid="6"/>
                                        </p:tgtEl>
                                        <p:attrNameLst>
                                          <p:attrName>ppt_y</p:attrName>
                                        </p:attrNameLst>
                                      </p:cBhvr>
                                      <p:tavLst>
                                        <p:tav tm="0" fmla="#ppt_y-sin(pi*$)/9">
                                          <p:val>
                                            <p:fltVal val="0"/>
                                          </p:val>
                                        </p:tav>
                                        <p:tav tm="100000">
                                          <p:val>
                                            <p:fltVal val="1"/>
                                          </p:val>
                                        </p:tav>
                                      </p:tavLst>
                                    </p:anim>
                                    <p:anim calcmode="lin" valueType="num">
                                      <p:cBhvr>
                                        <p:cTn id="93" dur="33" tmFilter="0, 0; 0.125,0.2665; 0.25,0.4; 0.375,0.465; 0.5,0.5;  0.625,0.535; 0.75,0.6; 0.875,0.7335; 1,1">
                                          <p:stCondLst>
                                            <p:cond delay="132"/>
                                          </p:stCondLst>
                                        </p:cTn>
                                        <p:tgtEl>
                                          <p:spTgt spid="6"/>
                                        </p:tgtEl>
                                        <p:attrNameLst>
                                          <p:attrName>ppt_y</p:attrName>
                                        </p:attrNameLst>
                                      </p:cBhvr>
                                      <p:tavLst>
                                        <p:tav tm="0" fmla="#ppt_y-sin(pi*$)/27">
                                          <p:val>
                                            <p:fltVal val="0"/>
                                          </p:val>
                                        </p:tav>
                                        <p:tav tm="100000">
                                          <p:val>
                                            <p:fltVal val="1"/>
                                          </p:val>
                                        </p:tav>
                                      </p:tavLst>
                                    </p:anim>
                                    <p:anim calcmode="lin" valueType="num">
                                      <p:cBhvr>
                                        <p:cTn id="94" dur="16" tmFilter="0, 0; 0.125,0.2665; 0.25,0.4; 0.375,0.465; 0.5,0.5;  0.625,0.535; 0.75,0.6; 0.875,0.7335; 1,1">
                                          <p:stCondLst>
                                            <p:cond delay="166"/>
                                          </p:stCondLst>
                                        </p:cTn>
                                        <p:tgtEl>
                                          <p:spTgt spid="6"/>
                                        </p:tgtEl>
                                        <p:attrNameLst>
                                          <p:attrName>ppt_y</p:attrName>
                                        </p:attrNameLst>
                                      </p:cBhvr>
                                      <p:tavLst>
                                        <p:tav tm="0" fmla="#ppt_y-sin(pi*$)/81">
                                          <p:val>
                                            <p:fltVal val="0"/>
                                          </p:val>
                                        </p:tav>
                                        <p:tav tm="100000">
                                          <p:val>
                                            <p:fltVal val="1"/>
                                          </p:val>
                                        </p:tav>
                                      </p:tavLst>
                                    </p:anim>
                                    <p:animScale>
                                      <p:cBhvr>
                                        <p:cTn id="95" dur="3">
                                          <p:stCondLst>
                                            <p:cond delay="65"/>
                                          </p:stCondLst>
                                        </p:cTn>
                                        <p:tgtEl>
                                          <p:spTgt spid="6"/>
                                        </p:tgtEl>
                                      </p:cBhvr>
                                      <p:to x="100000" y="60000"/>
                                    </p:animScale>
                                    <p:animScale>
                                      <p:cBhvr>
                                        <p:cTn id="96" dur="17" decel="50000">
                                          <p:stCondLst>
                                            <p:cond delay="68"/>
                                          </p:stCondLst>
                                        </p:cTn>
                                        <p:tgtEl>
                                          <p:spTgt spid="6"/>
                                        </p:tgtEl>
                                      </p:cBhvr>
                                      <p:to x="100000" y="100000"/>
                                    </p:animScale>
                                    <p:animScale>
                                      <p:cBhvr>
                                        <p:cTn id="97" dur="3">
                                          <p:stCondLst>
                                            <p:cond delay="131"/>
                                          </p:stCondLst>
                                        </p:cTn>
                                        <p:tgtEl>
                                          <p:spTgt spid="6"/>
                                        </p:tgtEl>
                                      </p:cBhvr>
                                      <p:to x="100000" y="80000"/>
                                    </p:animScale>
                                    <p:animScale>
                                      <p:cBhvr>
                                        <p:cTn id="98" dur="17" decel="50000">
                                          <p:stCondLst>
                                            <p:cond delay="134"/>
                                          </p:stCondLst>
                                        </p:cTn>
                                        <p:tgtEl>
                                          <p:spTgt spid="6"/>
                                        </p:tgtEl>
                                      </p:cBhvr>
                                      <p:to x="100000" y="100000"/>
                                    </p:animScale>
                                    <p:animScale>
                                      <p:cBhvr>
                                        <p:cTn id="99" dur="3">
                                          <p:stCondLst>
                                            <p:cond delay="164"/>
                                          </p:stCondLst>
                                        </p:cTn>
                                        <p:tgtEl>
                                          <p:spTgt spid="6"/>
                                        </p:tgtEl>
                                      </p:cBhvr>
                                      <p:to x="100000" y="90000"/>
                                    </p:animScale>
                                    <p:animScale>
                                      <p:cBhvr>
                                        <p:cTn id="100" dur="17" decel="50000">
                                          <p:stCondLst>
                                            <p:cond delay="167"/>
                                          </p:stCondLst>
                                        </p:cTn>
                                        <p:tgtEl>
                                          <p:spTgt spid="6"/>
                                        </p:tgtEl>
                                      </p:cBhvr>
                                      <p:to x="100000" y="100000"/>
                                    </p:animScale>
                                    <p:animScale>
                                      <p:cBhvr>
                                        <p:cTn id="101" dur="3">
                                          <p:stCondLst>
                                            <p:cond delay="181"/>
                                          </p:stCondLst>
                                        </p:cTn>
                                        <p:tgtEl>
                                          <p:spTgt spid="6"/>
                                        </p:tgtEl>
                                      </p:cBhvr>
                                      <p:to x="100000" y="95000"/>
                                    </p:animScale>
                                    <p:animScale>
                                      <p:cBhvr>
                                        <p:cTn id="102" dur="17" decel="50000">
                                          <p:stCondLst>
                                            <p:cond delay="183"/>
                                          </p:stCondLst>
                                        </p:cTn>
                                        <p:tgtEl>
                                          <p:spTgt spid="6"/>
                                        </p:tgtEl>
                                      </p:cBhvr>
                                      <p:to x="100000" y="100000"/>
                                    </p:animScale>
                                  </p:childTnLst>
                                </p:cTn>
                              </p:par>
                            </p:childTnLst>
                          </p:cTn>
                        </p:par>
                        <p:par>
                          <p:cTn id="103" fill="hold">
                            <p:stCondLst>
                              <p:cond delay="3500"/>
                            </p:stCondLst>
                            <p:childTnLst>
                              <p:par>
                                <p:cTn id="104" presetID="26" presetClass="entr" presetSubtype="0" fill="hold" grpId="0" nodeType="afterEffect">
                                  <p:stCondLst>
                                    <p:cond delay="0"/>
                                  </p:stCondLst>
                                  <p:childTnLst>
                                    <p:set>
                                      <p:cBhvr>
                                        <p:cTn id="105" dur="1" fill="hold">
                                          <p:stCondLst>
                                            <p:cond delay="0"/>
                                          </p:stCondLst>
                                        </p:cTn>
                                        <p:tgtEl>
                                          <p:spTgt spid="7"/>
                                        </p:tgtEl>
                                        <p:attrNameLst>
                                          <p:attrName>style.visibility</p:attrName>
                                        </p:attrNameLst>
                                      </p:cBhvr>
                                      <p:to>
                                        <p:strVal val="visible"/>
                                      </p:to>
                                    </p:set>
                                    <p:animEffect transition="in" filter="wipe(down)">
                                      <p:cBhvr>
                                        <p:cTn id="106" dur="58">
                                          <p:stCondLst>
                                            <p:cond delay="0"/>
                                          </p:stCondLst>
                                        </p:cTn>
                                        <p:tgtEl>
                                          <p:spTgt spid="7"/>
                                        </p:tgtEl>
                                      </p:cBhvr>
                                    </p:animEffect>
                                    <p:anim calcmode="lin" valueType="num">
                                      <p:cBhvr>
                                        <p:cTn id="107" dur="18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08" dur="66"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9" dur="66" tmFilter="0, 0; 0.125,0.2665; 0.25,0.4; 0.375,0.465; 0.5,0.5;  0.625,0.535; 0.75,0.6; 0.875,0.7335; 1,1">
                                          <p:stCondLst>
                                            <p:cond delay="66"/>
                                          </p:stCondLst>
                                        </p:cTn>
                                        <p:tgtEl>
                                          <p:spTgt spid="7"/>
                                        </p:tgtEl>
                                        <p:attrNameLst>
                                          <p:attrName>ppt_y</p:attrName>
                                        </p:attrNameLst>
                                      </p:cBhvr>
                                      <p:tavLst>
                                        <p:tav tm="0" fmla="#ppt_y-sin(pi*$)/9">
                                          <p:val>
                                            <p:fltVal val="0"/>
                                          </p:val>
                                        </p:tav>
                                        <p:tav tm="100000">
                                          <p:val>
                                            <p:fltVal val="1"/>
                                          </p:val>
                                        </p:tav>
                                      </p:tavLst>
                                    </p:anim>
                                    <p:anim calcmode="lin" valueType="num">
                                      <p:cBhvr>
                                        <p:cTn id="110" dur="33" tmFilter="0, 0; 0.125,0.2665; 0.25,0.4; 0.375,0.465; 0.5,0.5;  0.625,0.535; 0.75,0.6; 0.875,0.7335; 1,1">
                                          <p:stCondLst>
                                            <p:cond delay="132"/>
                                          </p:stCondLst>
                                        </p:cTn>
                                        <p:tgtEl>
                                          <p:spTgt spid="7"/>
                                        </p:tgtEl>
                                        <p:attrNameLst>
                                          <p:attrName>ppt_y</p:attrName>
                                        </p:attrNameLst>
                                      </p:cBhvr>
                                      <p:tavLst>
                                        <p:tav tm="0" fmla="#ppt_y-sin(pi*$)/27">
                                          <p:val>
                                            <p:fltVal val="0"/>
                                          </p:val>
                                        </p:tav>
                                        <p:tav tm="100000">
                                          <p:val>
                                            <p:fltVal val="1"/>
                                          </p:val>
                                        </p:tav>
                                      </p:tavLst>
                                    </p:anim>
                                    <p:anim calcmode="lin" valueType="num">
                                      <p:cBhvr>
                                        <p:cTn id="111" dur="16" tmFilter="0, 0; 0.125,0.2665; 0.25,0.4; 0.375,0.465; 0.5,0.5;  0.625,0.535; 0.75,0.6; 0.875,0.7335; 1,1">
                                          <p:stCondLst>
                                            <p:cond delay="166"/>
                                          </p:stCondLst>
                                        </p:cTn>
                                        <p:tgtEl>
                                          <p:spTgt spid="7"/>
                                        </p:tgtEl>
                                        <p:attrNameLst>
                                          <p:attrName>ppt_y</p:attrName>
                                        </p:attrNameLst>
                                      </p:cBhvr>
                                      <p:tavLst>
                                        <p:tav tm="0" fmla="#ppt_y-sin(pi*$)/81">
                                          <p:val>
                                            <p:fltVal val="0"/>
                                          </p:val>
                                        </p:tav>
                                        <p:tav tm="100000">
                                          <p:val>
                                            <p:fltVal val="1"/>
                                          </p:val>
                                        </p:tav>
                                      </p:tavLst>
                                    </p:anim>
                                    <p:animScale>
                                      <p:cBhvr>
                                        <p:cTn id="112" dur="3">
                                          <p:stCondLst>
                                            <p:cond delay="65"/>
                                          </p:stCondLst>
                                        </p:cTn>
                                        <p:tgtEl>
                                          <p:spTgt spid="7"/>
                                        </p:tgtEl>
                                      </p:cBhvr>
                                      <p:to x="100000" y="60000"/>
                                    </p:animScale>
                                    <p:animScale>
                                      <p:cBhvr>
                                        <p:cTn id="113" dur="17" decel="50000">
                                          <p:stCondLst>
                                            <p:cond delay="68"/>
                                          </p:stCondLst>
                                        </p:cTn>
                                        <p:tgtEl>
                                          <p:spTgt spid="7"/>
                                        </p:tgtEl>
                                      </p:cBhvr>
                                      <p:to x="100000" y="100000"/>
                                    </p:animScale>
                                    <p:animScale>
                                      <p:cBhvr>
                                        <p:cTn id="114" dur="3">
                                          <p:stCondLst>
                                            <p:cond delay="131"/>
                                          </p:stCondLst>
                                        </p:cTn>
                                        <p:tgtEl>
                                          <p:spTgt spid="7"/>
                                        </p:tgtEl>
                                      </p:cBhvr>
                                      <p:to x="100000" y="80000"/>
                                    </p:animScale>
                                    <p:animScale>
                                      <p:cBhvr>
                                        <p:cTn id="115" dur="17" decel="50000">
                                          <p:stCondLst>
                                            <p:cond delay="134"/>
                                          </p:stCondLst>
                                        </p:cTn>
                                        <p:tgtEl>
                                          <p:spTgt spid="7"/>
                                        </p:tgtEl>
                                      </p:cBhvr>
                                      <p:to x="100000" y="100000"/>
                                    </p:animScale>
                                    <p:animScale>
                                      <p:cBhvr>
                                        <p:cTn id="116" dur="3">
                                          <p:stCondLst>
                                            <p:cond delay="164"/>
                                          </p:stCondLst>
                                        </p:cTn>
                                        <p:tgtEl>
                                          <p:spTgt spid="7"/>
                                        </p:tgtEl>
                                      </p:cBhvr>
                                      <p:to x="100000" y="90000"/>
                                    </p:animScale>
                                    <p:animScale>
                                      <p:cBhvr>
                                        <p:cTn id="117" dur="17" decel="50000">
                                          <p:stCondLst>
                                            <p:cond delay="167"/>
                                          </p:stCondLst>
                                        </p:cTn>
                                        <p:tgtEl>
                                          <p:spTgt spid="7"/>
                                        </p:tgtEl>
                                      </p:cBhvr>
                                      <p:to x="100000" y="100000"/>
                                    </p:animScale>
                                    <p:animScale>
                                      <p:cBhvr>
                                        <p:cTn id="118" dur="3">
                                          <p:stCondLst>
                                            <p:cond delay="181"/>
                                          </p:stCondLst>
                                        </p:cTn>
                                        <p:tgtEl>
                                          <p:spTgt spid="7"/>
                                        </p:tgtEl>
                                      </p:cBhvr>
                                      <p:to x="100000" y="95000"/>
                                    </p:animScale>
                                    <p:animScale>
                                      <p:cBhvr>
                                        <p:cTn id="119" dur="17" decel="50000">
                                          <p:stCondLst>
                                            <p:cond delay="183"/>
                                          </p:stCondLst>
                                        </p:cTn>
                                        <p:tgtEl>
                                          <p:spTgt spid="7"/>
                                        </p:tgtEl>
                                      </p:cBhvr>
                                      <p:to x="100000" y="100000"/>
                                    </p:animScale>
                                  </p:childTnLst>
                                </p:cTn>
                              </p:par>
                            </p:childTnLst>
                          </p:cTn>
                        </p:par>
                        <p:par>
                          <p:cTn id="120" fill="hold">
                            <p:stCondLst>
                              <p:cond delay="4000"/>
                            </p:stCondLst>
                            <p:childTnLst>
                              <p:par>
                                <p:cTn id="121" presetID="26" presetClass="entr" presetSubtype="0" fill="hold" grpId="0" nodeType="after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wipe(down)">
                                      <p:cBhvr>
                                        <p:cTn id="123" dur="58">
                                          <p:stCondLst>
                                            <p:cond delay="0"/>
                                          </p:stCondLst>
                                        </p:cTn>
                                        <p:tgtEl>
                                          <p:spTgt spid="8"/>
                                        </p:tgtEl>
                                      </p:cBhvr>
                                    </p:animEffect>
                                    <p:anim calcmode="lin" valueType="num">
                                      <p:cBhvr>
                                        <p:cTn id="124" dur="18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5" dur="66"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6" dur="66" tmFilter="0, 0; 0.125,0.2665; 0.25,0.4; 0.375,0.465; 0.5,0.5;  0.625,0.535; 0.75,0.6; 0.875,0.7335; 1,1">
                                          <p:stCondLst>
                                            <p:cond delay="66"/>
                                          </p:stCondLst>
                                        </p:cTn>
                                        <p:tgtEl>
                                          <p:spTgt spid="8"/>
                                        </p:tgtEl>
                                        <p:attrNameLst>
                                          <p:attrName>ppt_y</p:attrName>
                                        </p:attrNameLst>
                                      </p:cBhvr>
                                      <p:tavLst>
                                        <p:tav tm="0" fmla="#ppt_y-sin(pi*$)/9">
                                          <p:val>
                                            <p:fltVal val="0"/>
                                          </p:val>
                                        </p:tav>
                                        <p:tav tm="100000">
                                          <p:val>
                                            <p:fltVal val="1"/>
                                          </p:val>
                                        </p:tav>
                                      </p:tavLst>
                                    </p:anim>
                                    <p:anim calcmode="lin" valueType="num">
                                      <p:cBhvr>
                                        <p:cTn id="127" dur="33" tmFilter="0, 0; 0.125,0.2665; 0.25,0.4; 0.375,0.465; 0.5,0.5;  0.625,0.535; 0.75,0.6; 0.875,0.7335; 1,1">
                                          <p:stCondLst>
                                            <p:cond delay="132"/>
                                          </p:stCondLst>
                                        </p:cTn>
                                        <p:tgtEl>
                                          <p:spTgt spid="8"/>
                                        </p:tgtEl>
                                        <p:attrNameLst>
                                          <p:attrName>ppt_y</p:attrName>
                                        </p:attrNameLst>
                                      </p:cBhvr>
                                      <p:tavLst>
                                        <p:tav tm="0" fmla="#ppt_y-sin(pi*$)/27">
                                          <p:val>
                                            <p:fltVal val="0"/>
                                          </p:val>
                                        </p:tav>
                                        <p:tav tm="100000">
                                          <p:val>
                                            <p:fltVal val="1"/>
                                          </p:val>
                                        </p:tav>
                                      </p:tavLst>
                                    </p:anim>
                                    <p:anim calcmode="lin" valueType="num">
                                      <p:cBhvr>
                                        <p:cTn id="128" dur="16" tmFilter="0, 0; 0.125,0.2665; 0.25,0.4; 0.375,0.465; 0.5,0.5;  0.625,0.535; 0.75,0.6; 0.875,0.7335; 1,1">
                                          <p:stCondLst>
                                            <p:cond delay="166"/>
                                          </p:stCondLst>
                                        </p:cTn>
                                        <p:tgtEl>
                                          <p:spTgt spid="8"/>
                                        </p:tgtEl>
                                        <p:attrNameLst>
                                          <p:attrName>ppt_y</p:attrName>
                                        </p:attrNameLst>
                                      </p:cBhvr>
                                      <p:tavLst>
                                        <p:tav tm="0" fmla="#ppt_y-sin(pi*$)/81">
                                          <p:val>
                                            <p:fltVal val="0"/>
                                          </p:val>
                                        </p:tav>
                                        <p:tav tm="100000">
                                          <p:val>
                                            <p:fltVal val="1"/>
                                          </p:val>
                                        </p:tav>
                                      </p:tavLst>
                                    </p:anim>
                                    <p:animScale>
                                      <p:cBhvr>
                                        <p:cTn id="129" dur="3">
                                          <p:stCondLst>
                                            <p:cond delay="65"/>
                                          </p:stCondLst>
                                        </p:cTn>
                                        <p:tgtEl>
                                          <p:spTgt spid="8"/>
                                        </p:tgtEl>
                                      </p:cBhvr>
                                      <p:to x="100000" y="60000"/>
                                    </p:animScale>
                                    <p:animScale>
                                      <p:cBhvr>
                                        <p:cTn id="130" dur="17" decel="50000">
                                          <p:stCondLst>
                                            <p:cond delay="68"/>
                                          </p:stCondLst>
                                        </p:cTn>
                                        <p:tgtEl>
                                          <p:spTgt spid="8"/>
                                        </p:tgtEl>
                                      </p:cBhvr>
                                      <p:to x="100000" y="100000"/>
                                    </p:animScale>
                                    <p:animScale>
                                      <p:cBhvr>
                                        <p:cTn id="131" dur="3">
                                          <p:stCondLst>
                                            <p:cond delay="131"/>
                                          </p:stCondLst>
                                        </p:cTn>
                                        <p:tgtEl>
                                          <p:spTgt spid="8"/>
                                        </p:tgtEl>
                                      </p:cBhvr>
                                      <p:to x="100000" y="80000"/>
                                    </p:animScale>
                                    <p:animScale>
                                      <p:cBhvr>
                                        <p:cTn id="132" dur="17" decel="50000">
                                          <p:stCondLst>
                                            <p:cond delay="134"/>
                                          </p:stCondLst>
                                        </p:cTn>
                                        <p:tgtEl>
                                          <p:spTgt spid="8"/>
                                        </p:tgtEl>
                                      </p:cBhvr>
                                      <p:to x="100000" y="100000"/>
                                    </p:animScale>
                                    <p:animScale>
                                      <p:cBhvr>
                                        <p:cTn id="133" dur="3">
                                          <p:stCondLst>
                                            <p:cond delay="164"/>
                                          </p:stCondLst>
                                        </p:cTn>
                                        <p:tgtEl>
                                          <p:spTgt spid="8"/>
                                        </p:tgtEl>
                                      </p:cBhvr>
                                      <p:to x="100000" y="90000"/>
                                    </p:animScale>
                                    <p:animScale>
                                      <p:cBhvr>
                                        <p:cTn id="134" dur="17" decel="50000">
                                          <p:stCondLst>
                                            <p:cond delay="167"/>
                                          </p:stCondLst>
                                        </p:cTn>
                                        <p:tgtEl>
                                          <p:spTgt spid="8"/>
                                        </p:tgtEl>
                                      </p:cBhvr>
                                      <p:to x="100000" y="100000"/>
                                    </p:animScale>
                                    <p:animScale>
                                      <p:cBhvr>
                                        <p:cTn id="135" dur="3">
                                          <p:stCondLst>
                                            <p:cond delay="181"/>
                                          </p:stCondLst>
                                        </p:cTn>
                                        <p:tgtEl>
                                          <p:spTgt spid="8"/>
                                        </p:tgtEl>
                                      </p:cBhvr>
                                      <p:to x="100000" y="95000"/>
                                    </p:animScale>
                                    <p:animScale>
                                      <p:cBhvr>
                                        <p:cTn id="136" dur="17" decel="50000">
                                          <p:stCondLst>
                                            <p:cond delay="183"/>
                                          </p:stCondLst>
                                        </p:cTn>
                                        <p:tgtEl>
                                          <p:spTgt spid="8"/>
                                        </p:tgtEl>
                                      </p:cBhvr>
                                      <p:to x="100000" y="100000"/>
                                    </p:animScale>
                                  </p:childTnLst>
                                </p:cTn>
                              </p:par>
                            </p:childTnLst>
                          </p:cTn>
                        </p:par>
                        <p:par>
                          <p:cTn id="137" fill="hold">
                            <p:stCondLst>
                              <p:cond delay="4500"/>
                            </p:stCondLst>
                            <p:childTnLst>
                              <p:par>
                                <p:cTn id="138" presetID="26" presetClass="entr" presetSubtype="0" fill="hold" grpId="0" nodeType="afterEffect">
                                  <p:stCondLst>
                                    <p:cond delay="0"/>
                                  </p:stCondLst>
                                  <p:childTnLst>
                                    <p:set>
                                      <p:cBhvr>
                                        <p:cTn id="139" dur="1" fill="hold">
                                          <p:stCondLst>
                                            <p:cond delay="0"/>
                                          </p:stCondLst>
                                        </p:cTn>
                                        <p:tgtEl>
                                          <p:spTgt spid="9"/>
                                        </p:tgtEl>
                                        <p:attrNameLst>
                                          <p:attrName>style.visibility</p:attrName>
                                        </p:attrNameLst>
                                      </p:cBhvr>
                                      <p:to>
                                        <p:strVal val="visible"/>
                                      </p:to>
                                    </p:set>
                                    <p:animEffect transition="in" filter="wipe(down)">
                                      <p:cBhvr>
                                        <p:cTn id="140" dur="58">
                                          <p:stCondLst>
                                            <p:cond delay="0"/>
                                          </p:stCondLst>
                                        </p:cTn>
                                        <p:tgtEl>
                                          <p:spTgt spid="9"/>
                                        </p:tgtEl>
                                      </p:cBhvr>
                                    </p:animEffect>
                                    <p:anim calcmode="lin" valueType="num">
                                      <p:cBhvr>
                                        <p:cTn id="141" dur="18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2" dur="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3" dur="66" tmFilter="0, 0; 0.125,0.2665; 0.25,0.4; 0.375,0.465; 0.5,0.5;  0.625,0.535; 0.75,0.6; 0.875,0.7335; 1,1">
                                          <p:stCondLst>
                                            <p:cond delay="66"/>
                                          </p:stCondLst>
                                        </p:cTn>
                                        <p:tgtEl>
                                          <p:spTgt spid="9"/>
                                        </p:tgtEl>
                                        <p:attrNameLst>
                                          <p:attrName>ppt_y</p:attrName>
                                        </p:attrNameLst>
                                      </p:cBhvr>
                                      <p:tavLst>
                                        <p:tav tm="0" fmla="#ppt_y-sin(pi*$)/9">
                                          <p:val>
                                            <p:fltVal val="0"/>
                                          </p:val>
                                        </p:tav>
                                        <p:tav tm="100000">
                                          <p:val>
                                            <p:fltVal val="1"/>
                                          </p:val>
                                        </p:tav>
                                      </p:tavLst>
                                    </p:anim>
                                    <p:anim calcmode="lin" valueType="num">
                                      <p:cBhvr>
                                        <p:cTn id="144" dur="33" tmFilter="0, 0; 0.125,0.2665; 0.25,0.4; 0.375,0.465; 0.5,0.5;  0.625,0.535; 0.75,0.6; 0.875,0.7335; 1,1">
                                          <p:stCondLst>
                                            <p:cond delay="132"/>
                                          </p:stCondLst>
                                        </p:cTn>
                                        <p:tgtEl>
                                          <p:spTgt spid="9"/>
                                        </p:tgtEl>
                                        <p:attrNameLst>
                                          <p:attrName>ppt_y</p:attrName>
                                        </p:attrNameLst>
                                      </p:cBhvr>
                                      <p:tavLst>
                                        <p:tav tm="0" fmla="#ppt_y-sin(pi*$)/27">
                                          <p:val>
                                            <p:fltVal val="0"/>
                                          </p:val>
                                        </p:tav>
                                        <p:tav tm="100000">
                                          <p:val>
                                            <p:fltVal val="1"/>
                                          </p:val>
                                        </p:tav>
                                      </p:tavLst>
                                    </p:anim>
                                    <p:anim calcmode="lin" valueType="num">
                                      <p:cBhvr>
                                        <p:cTn id="145" dur="16" tmFilter="0, 0; 0.125,0.2665; 0.25,0.4; 0.375,0.465; 0.5,0.5;  0.625,0.535; 0.75,0.6; 0.875,0.7335; 1,1">
                                          <p:stCondLst>
                                            <p:cond delay="166"/>
                                          </p:stCondLst>
                                        </p:cTn>
                                        <p:tgtEl>
                                          <p:spTgt spid="9"/>
                                        </p:tgtEl>
                                        <p:attrNameLst>
                                          <p:attrName>ppt_y</p:attrName>
                                        </p:attrNameLst>
                                      </p:cBhvr>
                                      <p:tavLst>
                                        <p:tav tm="0" fmla="#ppt_y-sin(pi*$)/81">
                                          <p:val>
                                            <p:fltVal val="0"/>
                                          </p:val>
                                        </p:tav>
                                        <p:tav tm="100000">
                                          <p:val>
                                            <p:fltVal val="1"/>
                                          </p:val>
                                        </p:tav>
                                      </p:tavLst>
                                    </p:anim>
                                    <p:animScale>
                                      <p:cBhvr>
                                        <p:cTn id="146" dur="3">
                                          <p:stCondLst>
                                            <p:cond delay="65"/>
                                          </p:stCondLst>
                                        </p:cTn>
                                        <p:tgtEl>
                                          <p:spTgt spid="9"/>
                                        </p:tgtEl>
                                      </p:cBhvr>
                                      <p:to x="100000" y="60000"/>
                                    </p:animScale>
                                    <p:animScale>
                                      <p:cBhvr>
                                        <p:cTn id="147" dur="17" decel="50000">
                                          <p:stCondLst>
                                            <p:cond delay="68"/>
                                          </p:stCondLst>
                                        </p:cTn>
                                        <p:tgtEl>
                                          <p:spTgt spid="9"/>
                                        </p:tgtEl>
                                      </p:cBhvr>
                                      <p:to x="100000" y="100000"/>
                                    </p:animScale>
                                    <p:animScale>
                                      <p:cBhvr>
                                        <p:cTn id="148" dur="3">
                                          <p:stCondLst>
                                            <p:cond delay="131"/>
                                          </p:stCondLst>
                                        </p:cTn>
                                        <p:tgtEl>
                                          <p:spTgt spid="9"/>
                                        </p:tgtEl>
                                      </p:cBhvr>
                                      <p:to x="100000" y="80000"/>
                                    </p:animScale>
                                    <p:animScale>
                                      <p:cBhvr>
                                        <p:cTn id="149" dur="17" decel="50000">
                                          <p:stCondLst>
                                            <p:cond delay="134"/>
                                          </p:stCondLst>
                                        </p:cTn>
                                        <p:tgtEl>
                                          <p:spTgt spid="9"/>
                                        </p:tgtEl>
                                      </p:cBhvr>
                                      <p:to x="100000" y="100000"/>
                                    </p:animScale>
                                    <p:animScale>
                                      <p:cBhvr>
                                        <p:cTn id="150" dur="3">
                                          <p:stCondLst>
                                            <p:cond delay="164"/>
                                          </p:stCondLst>
                                        </p:cTn>
                                        <p:tgtEl>
                                          <p:spTgt spid="9"/>
                                        </p:tgtEl>
                                      </p:cBhvr>
                                      <p:to x="100000" y="90000"/>
                                    </p:animScale>
                                    <p:animScale>
                                      <p:cBhvr>
                                        <p:cTn id="151" dur="17" decel="50000">
                                          <p:stCondLst>
                                            <p:cond delay="167"/>
                                          </p:stCondLst>
                                        </p:cTn>
                                        <p:tgtEl>
                                          <p:spTgt spid="9"/>
                                        </p:tgtEl>
                                      </p:cBhvr>
                                      <p:to x="100000" y="100000"/>
                                    </p:animScale>
                                    <p:animScale>
                                      <p:cBhvr>
                                        <p:cTn id="152" dur="3">
                                          <p:stCondLst>
                                            <p:cond delay="181"/>
                                          </p:stCondLst>
                                        </p:cTn>
                                        <p:tgtEl>
                                          <p:spTgt spid="9"/>
                                        </p:tgtEl>
                                      </p:cBhvr>
                                      <p:to x="100000" y="95000"/>
                                    </p:animScale>
                                    <p:animScale>
                                      <p:cBhvr>
                                        <p:cTn id="153" dur="17" decel="50000">
                                          <p:stCondLst>
                                            <p:cond delay="183"/>
                                          </p:stCondLst>
                                        </p:cTn>
                                        <p:tgtEl>
                                          <p:spTgt spid="9"/>
                                        </p:tgtEl>
                                      </p:cBhvr>
                                      <p:to x="100000" y="100000"/>
                                    </p:animScale>
                                  </p:childTnLst>
                                </p:cTn>
                              </p:par>
                            </p:childTnLst>
                          </p:cTn>
                        </p:par>
                        <p:par>
                          <p:cTn id="154" fill="hold">
                            <p:stCondLst>
                              <p:cond delay="5000"/>
                            </p:stCondLst>
                            <p:childTnLst>
                              <p:par>
                                <p:cTn id="155" presetID="26" presetClass="entr" presetSubtype="0" fill="hold" grpId="0" nodeType="afterEffect">
                                  <p:stCondLst>
                                    <p:cond delay="0"/>
                                  </p:stCondLst>
                                  <p:childTnLst>
                                    <p:set>
                                      <p:cBhvr>
                                        <p:cTn id="156" dur="1" fill="hold">
                                          <p:stCondLst>
                                            <p:cond delay="0"/>
                                          </p:stCondLst>
                                        </p:cTn>
                                        <p:tgtEl>
                                          <p:spTgt spid="10"/>
                                        </p:tgtEl>
                                        <p:attrNameLst>
                                          <p:attrName>style.visibility</p:attrName>
                                        </p:attrNameLst>
                                      </p:cBhvr>
                                      <p:to>
                                        <p:strVal val="visible"/>
                                      </p:to>
                                    </p:set>
                                    <p:animEffect transition="in" filter="wipe(down)">
                                      <p:cBhvr>
                                        <p:cTn id="157" dur="58">
                                          <p:stCondLst>
                                            <p:cond delay="0"/>
                                          </p:stCondLst>
                                        </p:cTn>
                                        <p:tgtEl>
                                          <p:spTgt spid="10"/>
                                        </p:tgtEl>
                                      </p:cBhvr>
                                    </p:animEffect>
                                    <p:anim calcmode="lin" valueType="num">
                                      <p:cBhvr>
                                        <p:cTn id="158" dur="18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9" dur="66"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0" dur="66" tmFilter="0, 0; 0.125,0.2665; 0.25,0.4; 0.375,0.465; 0.5,0.5;  0.625,0.535; 0.75,0.6; 0.875,0.7335; 1,1">
                                          <p:stCondLst>
                                            <p:cond delay="66"/>
                                          </p:stCondLst>
                                        </p:cTn>
                                        <p:tgtEl>
                                          <p:spTgt spid="10"/>
                                        </p:tgtEl>
                                        <p:attrNameLst>
                                          <p:attrName>ppt_y</p:attrName>
                                        </p:attrNameLst>
                                      </p:cBhvr>
                                      <p:tavLst>
                                        <p:tav tm="0" fmla="#ppt_y-sin(pi*$)/9">
                                          <p:val>
                                            <p:fltVal val="0"/>
                                          </p:val>
                                        </p:tav>
                                        <p:tav tm="100000">
                                          <p:val>
                                            <p:fltVal val="1"/>
                                          </p:val>
                                        </p:tav>
                                      </p:tavLst>
                                    </p:anim>
                                    <p:anim calcmode="lin" valueType="num">
                                      <p:cBhvr>
                                        <p:cTn id="161" dur="33" tmFilter="0, 0; 0.125,0.2665; 0.25,0.4; 0.375,0.465; 0.5,0.5;  0.625,0.535; 0.75,0.6; 0.875,0.7335; 1,1">
                                          <p:stCondLst>
                                            <p:cond delay="132"/>
                                          </p:stCondLst>
                                        </p:cTn>
                                        <p:tgtEl>
                                          <p:spTgt spid="10"/>
                                        </p:tgtEl>
                                        <p:attrNameLst>
                                          <p:attrName>ppt_y</p:attrName>
                                        </p:attrNameLst>
                                      </p:cBhvr>
                                      <p:tavLst>
                                        <p:tav tm="0" fmla="#ppt_y-sin(pi*$)/27">
                                          <p:val>
                                            <p:fltVal val="0"/>
                                          </p:val>
                                        </p:tav>
                                        <p:tav tm="100000">
                                          <p:val>
                                            <p:fltVal val="1"/>
                                          </p:val>
                                        </p:tav>
                                      </p:tavLst>
                                    </p:anim>
                                    <p:anim calcmode="lin" valueType="num">
                                      <p:cBhvr>
                                        <p:cTn id="162" dur="16" tmFilter="0, 0; 0.125,0.2665; 0.25,0.4; 0.375,0.465; 0.5,0.5;  0.625,0.535; 0.75,0.6; 0.875,0.7335; 1,1">
                                          <p:stCondLst>
                                            <p:cond delay="166"/>
                                          </p:stCondLst>
                                        </p:cTn>
                                        <p:tgtEl>
                                          <p:spTgt spid="10"/>
                                        </p:tgtEl>
                                        <p:attrNameLst>
                                          <p:attrName>ppt_y</p:attrName>
                                        </p:attrNameLst>
                                      </p:cBhvr>
                                      <p:tavLst>
                                        <p:tav tm="0" fmla="#ppt_y-sin(pi*$)/81">
                                          <p:val>
                                            <p:fltVal val="0"/>
                                          </p:val>
                                        </p:tav>
                                        <p:tav tm="100000">
                                          <p:val>
                                            <p:fltVal val="1"/>
                                          </p:val>
                                        </p:tav>
                                      </p:tavLst>
                                    </p:anim>
                                    <p:animScale>
                                      <p:cBhvr>
                                        <p:cTn id="163" dur="3">
                                          <p:stCondLst>
                                            <p:cond delay="65"/>
                                          </p:stCondLst>
                                        </p:cTn>
                                        <p:tgtEl>
                                          <p:spTgt spid="10"/>
                                        </p:tgtEl>
                                      </p:cBhvr>
                                      <p:to x="100000" y="60000"/>
                                    </p:animScale>
                                    <p:animScale>
                                      <p:cBhvr>
                                        <p:cTn id="164" dur="17" decel="50000">
                                          <p:stCondLst>
                                            <p:cond delay="68"/>
                                          </p:stCondLst>
                                        </p:cTn>
                                        <p:tgtEl>
                                          <p:spTgt spid="10"/>
                                        </p:tgtEl>
                                      </p:cBhvr>
                                      <p:to x="100000" y="100000"/>
                                    </p:animScale>
                                    <p:animScale>
                                      <p:cBhvr>
                                        <p:cTn id="165" dur="3">
                                          <p:stCondLst>
                                            <p:cond delay="131"/>
                                          </p:stCondLst>
                                        </p:cTn>
                                        <p:tgtEl>
                                          <p:spTgt spid="10"/>
                                        </p:tgtEl>
                                      </p:cBhvr>
                                      <p:to x="100000" y="80000"/>
                                    </p:animScale>
                                    <p:animScale>
                                      <p:cBhvr>
                                        <p:cTn id="166" dur="17" decel="50000">
                                          <p:stCondLst>
                                            <p:cond delay="134"/>
                                          </p:stCondLst>
                                        </p:cTn>
                                        <p:tgtEl>
                                          <p:spTgt spid="10"/>
                                        </p:tgtEl>
                                      </p:cBhvr>
                                      <p:to x="100000" y="100000"/>
                                    </p:animScale>
                                    <p:animScale>
                                      <p:cBhvr>
                                        <p:cTn id="167" dur="3">
                                          <p:stCondLst>
                                            <p:cond delay="164"/>
                                          </p:stCondLst>
                                        </p:cTn>
                                        <p:tgtEl>
                                          <p:spTgt spid="10"/>
                                        </p:tgtEl>
                                      </p:cBhvr>
                                      <p:to x="100000" y="90000"/>
                                    </p:animScale>
                                    <p:animScale>
                                      <p:cBhvr>
                                        <p:cTn id="168" dur="17" decel="50000">
                                          <p:stCondLst>
                                            <p:cond delay="167"/>
                                          </p:stCondLst>
                                        </p:cTn>
                                        <p:tgtEl>
                                          <p:spTgt spid="10"/>
                                        </p:tgtEl>
                                      </p:cBhvr>
                                      <p:to x="100000" y="100000"/>
                                    </p:animScale>
                                    <p:animScale>
                                      <p:cBhvr>
                                        <p:cTn id="169" dur="3">
                                          <p:stCondLst>
                                            <p:cond delay="181"/>
                                          </p:stCondLst>
                                        </p:cTn>
                                        <p:tgtEl>
                                          <p:spTgt spid="10"/>
                                        </p:tgtEl>
                                      </p:cBhvr>
                                      <p:to x="100000" y="95000"/>
                                    </p:animScale>
                                    <p:animScale>
                                      <p:cBhvr>
                                        <p:cTn id="170" dur="17" decel="50000">
                                          <p:stCondLst>
                                            <p:cond delay="183"/>
                                          </p:stCondLst>
                                        </p:cTn>
                                        <p:tgtEl>
                                          <p:spTgt spid="10"/>
                                        </p:tgtEl>
                                      </p:cBhvr>
                                      <p:to x="100000" y="100000"/>
                                    </p:animScale>
                                  </p:childTnLst>
                                </p:cTn>
                              </p:par>
                            </p:childTnLst>
                          </p:cTn>
                        </p:par>
                        <p:par>
                          <p:cTn id="171" fill="hold">
                            <p:stCondLst>
                              <p:cond delay="5500"/>
                            </p:stCondLst>
                            <p:childTnLst>
                              <p:par>
                                <p:cTn id="172" presetID="26" presetClass="entr" presetSubtype="0" fill="hold" grpId="0" nodeType="afterEffect">
                                  <p:stCondLst>
                                    <p:cond delay="0"/>
                                  </p:stCondLst>
                                  <p:childTnLst>
                                    <p:set>
                                      <p:cBhvr>
                                        <p:cTn id="173" dur="1" fill="hold">
                                          <p:stCondLst>
                                            <p:cond delay="0"/>
                                          </p:stCondLst>
                                        </p:cTn>
                                        <p:tgtEl>
                                          <p:spTgt spid="11"/>
                                        </p:tgtEl>
                                        <p:attrNameLst>
                                          <p:attrName>style.visibility</p:attrName>
                                        </p:attrNameLst>
                                      </p:cBhvr>
                                      <p:to>
                                        <p:strVal val="visible"/>
                                      </p:to>
                                    </p:set>
                                    <p:animEffect transition="in" filter="wipe(down)">
                                      <p:cBhvr>
                                        <p:cTn id="174" dur="58">
                                          <p:stCondLst>
                                            <p:cond delay="0"/>
                                          </p:stCondLst>
                                        </p:cTn>
                                        <p:tgtEl>
                                          <p:spTgt spid="11"/>
                                        </p:tgtEl>
                                      </p:cBhvr>
                                    </p:animEffect>
                                    <p:anim calcmode="lin" valueType="num">
                                      <p:cBhvr>
                                        <p:cTn id="175" dur="18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76" dur="6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7" dur="66" tmFilter="0, 0; 0.125,0.2665; 0.25,0.4; 0.375,0.465; 0.5,0.5;  0.625,0.535; 0.75,0.6; 0.875,0.7335; 1,1">
                                          <p:stCondLst>
                                            <p:cond delay="66"/>
                                          </p:stCondLst>
                                        </p:cTn>
                                        <p:tgtEl>
                                          <p:spTgt spid="11"/>
                                        </p:tgtEl>
                                        <p:attrNameLst>
                                          <p:attrName>ppt_y</p:attrName>
                                        </p:attrNameLst>
                                      </p:cBhvr>
                                      <p:tavLst>
                                        <p:tav tm="0" fmla="#ppt_y-sin(pi*$)/9">
                                          <p:val>
                                            <p:fltVal val="0"/>
                                          </p:val>
                                        </p:tav>
                                        <p:tav tm="100000">
                                          <p:val>
                                            <p:fltVal val="1"/>
                                          </p:val>
                                        </p:tav>
                                      </p:tavLst>
                                    </p:anim>
                                    <p:anim calcmode="lin" valueType="num">
                                      <p:cBhvr>
                                        <p:cTn id="178" dur="33" tmFilter="0, 0; 0.125,0.2665; 0.25,0.4; 0.375,0.465; 0.5,0.5;  0.625,0.535; 0.75,0.6; 0.875,0.7335; 1,1">
                                          <p:stCondLst>
                                            <p:cond delay="132"/>
                                          </p:stCondLst>
                                        </p:cTn>
                                        <p:tgtEl>
                                          <p:spTgt spid="11"/>
                                        </p:tgtEl>
                                        <p:attrNameLst>
                                          <p:attrName>ppt_y</p:attrName>
                                        </p:attrNameLst>
                                      </p:cBhvr>
                                      <p:tavLst>
                                        <p:tav tm="0" fmla="#ppt_y-sin(pi*$)/27">
                                          <p:val>
                                            <p:fltVal val="0"/>
                                          </p:val>
                                        </p:tav>
                                        <p:tav tm="100000">
                                          <p:val>
                                            <p:fltVal val="1"/>
                                          </p:val>
                                        </p:tav>
                                      </p:tavLst>
                                    </p:anim>
                                    <p:anim calcmode="lin" valueType="num">
                                      <p:cBhvr>
                                        <p:cTn id="179" dur="16" tmFilter="0, 0; 0.125,0.2665; 0.25,0.4; 0.375,0.465; 0.5,0.5;  0.625,0.535; 0.75,0.6; 0.875,0.7335; 1,1">
                                          <p:stCondLst>
                                            <p:cond delay="166"/>
                                          </p:stCondLst>
                                        </p:cTn>
                                        <p:tgtEl>
                                          <p:spTgt spid="11"/>
                                        </p:tgtEl>
                                        <p:attrNameLst>
                                          <p:attrName>ppt_y</p:attrName>
                                        </p:attrNameLst>
                                      </p:cBhvr>
                                      <p:tavLst>
                                        <p:tav tm="0" fmla="#ppt_y-sin(pi*$)/81">
                                          <p:val>
                                            <p:fltVal val="0"/>
                                          </p:val>
                                        </p:tav>
                                        <p:tav tm="100000">
                                          <p:val>
                                            <p:fltVal val="1"/>
                                          </p:val>
                                        </p:tav>
                                      </p:tavLst>
                                    </p:anim>
                                    <p:animScale>
                                      <p:cBhvr>
                                        <p:cTn id="180" dur="3">
                                          <p:stCondLst>
                                            <p:cond delay="65"/>
                                          </p:stCondLst>
                                        </p:cTn>
                                        <p:tgtEl>
                                          <p:spTgt spid="11"/>
                                        </p:tgtEl>
                                      </p:cBhvr>
                                      <p:to x="100000" y="60000"/>
                                    </p:animScale>
                                    <p:animScale>
                                      <p:cBhvr>
                                        <p:cTn id="181" dur="17" decel="50000">
                                          <p:stCondLst>
                                            <p:cond delay="68"/>
                                          </p:stCondLst>
                                        </p:cTn>
                                        <p:tgtEl>
                                          <p:spTgt spid="11"/>
                                        </p:tgtEl>
                                      </p:cBhvr>
                                      <p:to x="100000" y="100000"/>
                                    </p:animScale>
                                    <p:animScale>
                                      <p:cBhvr>
                                        <p:cTn id="182" dur="3">
                                          <p:stCondLst>
                                            <p:cond delay="131"/>
                                          </p:stCondLst>
                                        </p:cTn>
                                        <p:tgtEl>
                                          <p:spTgt spid="11"/>
                                        </p:tgtEl>
                                      </p:cBhvr>
                                      <p:to x="100000" y="80000"/>
                                    </p:animScale>
                                    <p:animScale>
                                      <p:cBhvr>
                                        <p:cTn id="183" dur="17" decel="50000">
                                          <p:stCondLst>
                                            <p:cond delay="134"/>
                                          </p:stCondLst>
                                        </p:cTn>
                                        <p:tgtEl>
                                          <p:spTgt spid="11"/>
                                        </p:tgtEl>
                                      </p:cBhvr>
                                      <p:to x="100000" y="100000"/>
                                    </p:animScale>
                                    <p:animScale>
                                      <p:cBhvr>
                                        <p:cTn id="184" dur="3">
                                          <p:stCondLst>
                                            <p:cond delay="164"/>
                                          </p:stCondLst>
                                        </p:cTn>
                                        <p:tgtEl>
                                          <p:spTgt spid="11"/>
                                        </p:tgtEl>
                                      </p:cBhvr>
                                      <p:to x="100000" y="90000"/>
                                    </p:animScale>
                                    <p:animScale>
                                      <p:cBhvr>
                                        <p:cTn id="185" dur="17" decel="50000">
                                          <p:stCondLst>
                                            <p:cond delay="167"/>
                                          </p:stCondLst>
                                        </p:cTn>
                                        <p:tgtEl>
                                          <p:spTgt spid="11"/>
                                        </p:tgtEl>
                                      </p:cBhvr>
                                      <p:to x="100000" y="100000"/>
                                    </p:animScale>
                                    <p:animScale>
                                      <p:cBhvr>
                                        <p:cTn id="186" dur="3">
                                          <p:stCondLst>
                                            <p:cond delay="181"/>
                                          </p:stCondLst>
                                        </p:cTn>
                                        <p:tgtEl>
                                          <p:spTgt spid="11"/>
                                        </p:tgtEl>
                                      </p:cBhvr>
                                      <p:to x="100000" y="95000"/>
                                    </p:animScale>
                                    <p:animScale>
                                      <p:cBhvr>
                                        <p:cTn id="187" dur="17" decel="50000">
                                          <p:stCondLst>
                                            <p:cond delay="183"/>
                                          </p:stCondLst>
                                        </p:cTn>
                                        <p:tgtEl>
                                          <p:spTgt spid="11"/>
                                        </p:tgtEl>
                                      </p:cBhvr>
                                      <p:to x="100000" y="100000"/>
                                    </p:animScale>
                                  </p:childTnLst>
                                </p:cTn>
                              </p:par>
                            </p:childTnLst>
                          </p:cTn>
                        </p:par>
                        <p:par>
                          <p:cTn id="188" fill="hold">
                            <p:stCondLst>
                              <p:cond delay="6000"/>
                            </p:stCondLst>
                            <p:childTnLst>
                              <p:par>
                                <p:cTn id="189" presetID="26" presetClass="entr" presetSubtype="0" fill="hold" grpId="0" nodeType="afterEffect">
                                  <p:stCondLst>
                                    <p:cond delay="0"/>
                                  </p:stCondLst>
                                  <p:childTnLst>
                                    <p:set>
                                      <p:cBhvr>
                                        <p:cTn id="190" dur="1" fill="hold">
                                          <p:stCondLst>
                                            <p:cond delay="0"/>
                                          </p:stCondLst>
                                        </p:cTn>
                                        <p:tgtEl>
                                          <p:spTgt spid="12"/>
                                        </p:tgtEl>
                                        <p:attrNameLst>
                                          <p:attrName>style.visibility</p:attrName>
                                        </p:attrNameLst>
                                      </p:cBhvr>
                                      <p:to>
                                        <p:strVal val="visible"/>
                                      </p:to>
                                    </p:set>
                                    <p:animEffect transition="in" filter="wipe(down)">
                                      <p:cBhvr>
                                        <p:cTn id="191" dur="58">
                                          <p:stCondLst>
                                            <p:cond delay="0"/>
                                          </p:stCondLst>
                                        </p:cTn>
                                        <p:tgtEl>
                                          <p:spTgt spid="12"/>
                                        </p:tgtEl>
                                      </p:cBhvr>
                                    </p:animEffect>
                                    <p:anim calcmode="lin" valueType="num">
                                      <p:cBhvr>
                                        <p:cTn id="192" dur="18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93" dur="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94" dur="66" tmFilter="0, 0; 0.125,0.2665; 0.25,0.4; 0.375,0.465; 0.5,0.5;  0.625,0.535; 0.75,0.6; 0.875,0.7335; 1,1">
                                          <p:stCondLst>
                                            <p:cond delay="66"/>
                                          </p:stCondLst>
                                        </p:cTn>
                                        <p:tgtEl>
                                          <p:spTgt spid="12"/>
                                        </p:tgtEl>
                                        <p:attrNameLst>
                                          <p:attrName>ppt_y</p:attrName>
                                        </p:attrNameLst>
                                      </p:cBhvr>
                                      <p:tavLst>
                                        <p:tav tm="0" fmla="#ppt_y-sin(pi*$)/9">
                                          <p:val>
                                            <p:fltVal val="0"/>
                                          </p:val>
                                        </p:tav>
                                        <p:tav tm="100000">
                                          <p:val>
                                            <p:fltVal val="1"/>
                                          </p:val>
                                        </p:tav>
                                      </p:tavLst>
                                    </p:anim>
                                    <p:anim calcmode="lin" valueType="num">
                                      <p:cBhvr>
                                        <p:cTn id="195" dur="33" tmFilter="0, 0; 0.125,0.2665; 0.25,0.4; 0.375,0.465; 0.5,0.5;  0.625,0.535; 0.75,0.6; 0.875,0.7335; 1,1">
                                          <p:stCondLst>
                                            <p:cond delay="132"/>
                                          </p:stCondLst>
                                        </p:cTn>
                                        <p:tgtEl>
                                          <p:spTgt spid="12"/>
                                        </p:tgtEl>
                                        <p:attrNameLst>
                                          <p:attrName>ppt_y</p:attrName>
                                        </p:attrNameLst>
                                      </p:cBhvr>
                                      <p:tavLst>
                                        <p:tav tm="0" fmla="#ppt_y-sin(pi*$)/27">
                                          <p:val>
                                            <p:fltVal val="0"/>
                                          </p:val>
                                        </p:tav>
                                        <p:tav tm="100000">
                                          <p:val>
                                            <p:fltVal val="1"/>
                                          </p:val>
                                        </p:tav>
                                      </p:tavLst>
                                    </p:anim>
                                    <p:anim calcmode="lin" valueType="num">
                                      <p:cBhvr>
                                        <p:cTn id="196" dur="16" tmFilter="0, 0; 0.125,0.2665; 0.25,0.4; 0.375,0.465; 0.5,0.5;  0.625,0.535; 0.75,0.6; 0.875,0.7335; 1,1">
                                          <p:stCondLst>
                                            <p:cond delay="166"/>
                                          </p:stCondLst>
                                        </p:cTn>
                                        <p:tgtEl>
                                          <p:spTgt spid="12"/>
                                        </p:tgtEl>
                                        <p:attrNameLst>
                                          <p:attrName>ppt_y</p:attrName>
                                        </p:attrNameLst>
                                      </p:cBhvr>
                                      <p:tavLst>
                                        <p:tav tm="0" fmla="#ppt_y-sin(pi*$)/81">
                                          <p:val>
                                            <p:fltVal val="0"/>
                                          </p:val>
                                        </p:tav>
                                        <p:tav tm="100000">
                                          <p:val>
                                            <p:fltVal val="1"/>
                                          </p:val>
                                        </p:tav>
                                      </p:tavLst>
                                    </p:anim>
                                    <p:animScale>
                                      <p:cBhvr>
                                        <p:cTn id="197" dur="3">
                                          <p:stCondLst>
                                            <p:cond delay="65"/>
                                          </p:stCondLst>
                                        </p:cTn>
                                        <p:tgtEl>
                                          <p:spTgt spid="12"/>
                                        </p:tgtEl>
                                      </p:cBhvr>
                                      <p:to x="100000" y="60000"/>
                                    </p:animScale>
                                    <p:animScale>
                                      <p:cBhvr>
                                        <p:cTn id="198" dur="17" decel="50000">
                                          <p:stCondLst>
                                            <p:cond delay="68"/>
                                          </p:stCondLst>
                                        </p:cTn>
                                        <p:tgtEl>
                                          <p:spTgt spid="12"/>
                                        </p:tgtEl>
                                      </p:cBhvr>
                                      <p:to x="100000" y="100000"/>
                                    </p:animScale>
                                    <p:animScale>
                                      <p:cBhvr>
                                        <p:cTn id="199" dur="3">
                                          <p:stCondLst>
                                            <p:cond delay="131"/>
                                          </p:stCondLst>
                                        </p:cTn>
                                        <p:tgtEl>
                                          <p:spTgt spid="12"/>
                                        </p:tgtEl>
                                      </p:cBhvr>
                                      <p:to x="100000" y="80000"/>
                                    </p:animScale>
                                    <p:animScale>
                                      <p:cBhvr>
                                        <p:cTn id="200" dur="17" decel="50000">
                                          <p:stCondLst>
                                            <p:cond delay="134"/>
                                          </p:stCondLst>
                                        </p:cTn>
                                        <p:tgtEl>
                                          <p:spTgt spid="12"/>
                                        </p:tgtEl>
                                      </p:cBhvr>
                                      <p:to x="100000" y="100000"/>
                                    </p:animScale>
                                    <p:animScale>
                                      <p:cBhvr>
                                        <p:cTn id="201" dur="3">
                                          <p:stCondLst>
                                            <p:cond delay="164"/>
                                          </p:stCondLst>
                                        </p:cTn>
                                        <p:tgtEl>
                                          <p:spTgt spid="12"/>
                                        </p:tgtEl>
                                      </p:cBhvr>
                                      <p:to x="100000" y="90000"/>
                                    </p:animScale>
                                    <p:animScale>
                                      <p:cBhvr>
                                        <p:cTn id="202" dur="17" decel="50000">
                                          <p:stCondLst>
                                            <p:cond delay="167"/>
                                          </p:stCondLst>
                                        </p:cTn>
                                        <p:tgtEl>
                                          <p:spTgt spid="12"/>
                                        </p:tgtEl>
                                      </p:cBhvr>
                                      <p:to x="100000" y="100000"/>
                                    </p:animScale>
                                    <p:animScale>
                                      <p:cBhvr>
                                        <p:cTn id="203" dur="3">
                                          <p:stCondLst>
                                            <p:cond delay="181"/>
                                          </p:stCondLst>
                                        </p:cTn>
                                        <p:tgtEl>
                                          <p:spTgt spid="12"/>
                                        </p:tgtEl>
                                      </p:cBhvr>
                                      <p:to x="100000" y="95000"/>
                                    </p:animScale>
                                    <p:animScale>
                                      <p:cBhvr>
                                        <p:cTn id="204" dur="17" decel="50000">
                                          <p:stCondLst>
                                            <p:cond delay="183"/>
                                          </p:stCondLst>
                                        </p:cTn>
                                        <p:tgtEl>
                                          <p:spTgt spid="12"/>
                                        </p:tgtEl>
                                      </p:cBhvr>
                                      <p:to x="100000" y="100000"/>
                                    </p:animScale>
                                  </p:childTnLst>
                                </p:cTn>
                              </p:par>
                            </p:childTnLst>
                          </p:cTn>
                        </p:par>
                        <p:par>
                          <p:cTn id="205" fill="hold">
                            <p:stCondLst>
                              <p:cond delay="6500"/>
                            </p:stCondLst>
                            <p:childTnLst>
                              <p:par>
                                <p:cTn id="206" presetID="26" presetClass="entr" presetSubtype="0" fill="hold" grpId="0" nodeType="afterEffect">
                                  <p:stCondLst>
                                    <p:cond delay="0"/>
                                  </p:stCondLst>
                                  <p:childTnLst>
                                    <p:set>
                                      <p:cBhvr>
                                        <p:cTn id="207" dur="1" fill="hold">
                                          <p:stCondLst>
                                            <p:cond delay="0"/>
                                          </p:stCondLst>
                                        </p:cTn>
                                        <p:tgtEl>
                                          <p:spTgt spid="13"/>
                                        </p:tgtEl>
                                        <p:attrNameLst>
                                          <p:attrName>style.visibility</p:attrName>
                                        </p:attrNameLst>
                                      </p:cBhvr>
                                      <p:to>
                                        <p:strVal val="visible"/>
                                      </p:to>
                                    </p:set>
                                    <p:animEffect transition="in" filter="wipe(down)">
                                      <p:cBhvr>
                                        <p:cTn id="208" dur="58">
                                          <p:stCondLst>
                                            <p:cond delay="0"/>
                                          </p:stCondLst>
                                        </p:cTn>
                                        <p:tgtEl>
                                          <p:spTgt spid="13"/>
                                        </p:tgtEl>
                                      </p:cBhvr>
                                    </p:animEffect>
                                    <p:anim calcmode="lin" valueType="num">
                                      <p:cBhvr>
                                        <p:cTn id="209" dur="18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10" dur="6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11" dur="66" tmFilter="0, 0; 0.125,0.2665; 0.25,0.4; 0.375,0.465; 0.5,0.5;  0.625,0.535; 0.75,0.6; 0.875,0.7335; 1,1">
                                          <p:stCondLst>
                                            <p:cond delay="66"/>
                                          </p:stCondLst>
                                        </p:cTn>
                                        <p:tgtEl>
                                          <p:spTgt spid="13"/>
                                        </p:tgtEl>
                                        <p:attrNameLst>
                                          <p:attrName>ppt_y</p:attrName>
                                        </p:attrNameLst>
                                      </p:cBhvr>
                                      <p:tavLst>
                                        <p:tav tm="0" fmla="#ppt_y-sin(pi*$)/9">
                                          <p:val>
                                            <p:fltVal val="0"/>
                                          </p:val>
                                        </p:tav>
                                        <p:tav tm="100000">
                                          <p:val>
                                            <p:fltVal val="1"/>
                                          </p:val>
                                        </p:tav>
                                      </p:tavLst>
                                    </p:anim>
                                    <p:anim calcmode="lin" valueType="num">
                                      <p:cBhvr>
                                        <p:cTn id="212" dur="33" tmFilter="0, 0; 0.125,0.2665; 0.25,0.4; 0.375,0.465; 0.5,0.5;  0.625,0.535; 0.75,0.6; 0.875,0.7335; 1,1">
                                          <p:stCondLst>
                                            <p:cond delay="132"/>
                                          </p:stCondLst>
                                        </p:cTn>
                                        <p:tgtEl>
                                          <p:spTgt spid="13"/>
                                        </p:tgtEl>
                                        <p:attrNameLst>
                                          <p:attrName>ppt_y</p:attrName>
                                        </p:attrNameLst>
                                      </p:cBhvr>
                                      <p:tavLst>
                                        <p:tav tm="0" fmla="#ppt_y-sin(pi*$)/27">
                                          <p:val>
                                            <p:fltVal val="0"/>
                                          </p:val>
                                        </p:tav>
                                        <p:tav tm="100000">
                                          <p:val>
                                            <p:fltVal val="1"/>
                                          </p:val>
                                        </p:tav>
                                      </p:tavLst>
                                    </p:anim>
                                    <p:anim calcmode="lin" valueType="num">
                                      <p:cBhvr>
                                        <p:cTn id="213" dur="16" tmFilter="0, 0; 0.125,0.2665; 0.25,0.4; 0.375,0.465; 0.5,0.5;  0.625,0.535; 0.75,0.6; 0.875,0.7335; 1,1">
                                          <p:stCondLst>
                                            <p:cond delay="166"/>
                                          </p:stCondLst>
                                        </p:cTn>
                                        <p:tgtEl>
                                          <p:spTgt spid="13"/>
                                        </p:tgtEl>
                                        <p:attrNameLst>
                                          <p:attrName>ppt_y</p:attrName>
                                        </p:attrNameLst>
                                      </p:cBhvr>
                                      <p:tavLst>
                                        <p:tav tm="0" fmla="#ppt_y-sin(pi*$)/81">
                                          <p:val>
                                            <p:fltVal val="0"/>
                                          </p:val>
                                        </p:tav>
                                        <p:tav tm="100000">
                                          <p:val>
                                            <p:fltVal val="1"/>
                                          </p:val>
                                        </p:tav>
                                      </p:tavLst>
                                    </p:anim>
                                    <p:animScale>
                                      <p:cBhvr>
                                        <p:cTn id="214" dur="3">
                                          <p:stCondLst>
                                            <p:cond delay="65"/>
                                          </p:stCondLst>
                                        </p:cTn>
                                        <p:tgtEl>
                                          <p:spTgt spid="13"/>
                                        </p:tgtEl>
                                      </p:cBhvr>
                                      <p:to x="100000" y="60000"/>
                                    </p:animScale>
                                    <p:animScale>
                                      <p:cBhvr>
                                        <p:cTn id="215" dur="17" decel="50000">
                                          <p:stCondLst>
                                            <p:cond delay="68"/>
                                          </p:stCondLst>
                                        </p:cTn>
                                        <p:tgtEl>
                                          <p:spTgt spid="13"/>
                                        </p:tgtEl>
                                      </p:cBhvr>
                                      <p:to x="100000" y="100000"/>
                                    </p:animScale>
                                    <p:animScale>
                                      <p:cBhvr>
                                        <p:cTn id="216" dur="3">
                                          <p:stCondLst>
                                            <p:cond delay="131"/>
                                          </p:stCondLst>
                                        </p:cTn>
                                        <p:tgtEl>
                                          <p:spTgt spid="13"/>
                                        </p:tgtEl>
                                      </p:cBhvr>
                                      <p:to x="100000" y="80000"/>
                                    </p:animScale>
                                    <p:animScale>
                                      <p:cBhvr>
                                        <p:cTn id="217" dur="17" decel="50000">
                                          <p:stCondLst>
                                            <p:cond delay="134"/>
                                          </p:stCondLst>
                                        </p:cTn>
                                        <p:tgtEl>
                                          <p:spTgt spid="13"/>
                                        </p:tgtEl>
                                      </p:cBhvr>
                                      <p:to x="100000" y="100000"/>
                                    </p:animScale>
                                    <p:animScale>
                                      <p:cBhvr>
                                        <p:cTn id="218" dur="3">
                                          <p:stCondLst>
                                            <p:cond delay="164"/>
                                          </p:stCondLst>
                                        </p:cTn>
                                        <p:tgtEl>
                                          <p:spTgt spid="13"/>
                                        </p:tgtEl>
                                      </p:cBhvr>
                                      <p:to x="100000" y="90000"/>
                                    </p:animScale>
                                    <p:animScale>
                                      <p:cBhvr>
                                        <p:cTn id="219" dur="17" decel="50000">
                                          <p:stCondLst>
                                            <p:cond delay="167"/>
                                          </p:stCondLst>
                                        </p:cTn>
                                        <p:tgtEl>
                                          <p:spTgt spid="13"/>
                                        </p:tgtEl>
                                      </p:cBhvr>
                                      <p:to x="100000" y="100000"/>
                                    </p:animScale>
                                    <p:animScale>
                                      <p:cBhvr>
                                        <p:cTn id="220" dur="3">
                                          <p:stCondLst>
                                            <p:cond delay="181"/>
                                          </p:stCondLst>
                                        </p:cTn>
                                        <p:tgtEl>
                                          <p:spTgt spid="13"/>
                                        </p:tgtEl>
                                      </p:cBhvr>
                                      <p:to x="100000" y="95000"/>
                                    </p:animScale>
                                    <p:animScale>
                                      <p:cBhvr>
                                        <p:cTn id="221" dur="17" decel="50000">
                                          <p:stCondLst>
                                            <p:cond delay="183"/>
                                          </p:stCondLst>
                                        </p:cTn>
                                        <p:tgtEl>
                                          <p:spTgt spid="13"/>
                                        </p:tgtEl>
                                      </p:cBhvr>
                                      <p:to x="100000" y="100000"/>
                                    </p:animScale>
                                  </p:childTnLst>
                                </p:cTn>
                              </p:par>
                            </p:childTnLst>
                          </p:cTn>
                        </p:par>
                        <p:par>
                          <p:cTn id="222" fill="hold">
                            <p:stCondLst>
                              <p:cond delay="7000"/>
                            </p:stCondLst>
                            <p:childTnLst>
                              <p:par>
                                <p:cTn id="223" presetID="26" presetClass="entr" presetSubtype="0" fill="hold" grpId="0" nodeType="afterEffect">
                                  <p:stCondLst>
                                    <p:cond delay="0"/>
                                  </p:stCondLst>
                                  <p:childTnLst>
                                    <p:set>
                                      <p:cBhvr>
                                        <p:cTn id="224" dur="1" fill="hold">
                                          <p:stCondLst>
                                            <p:cond delay="0"/>
                                          </p:stCondLst>
                                        </p:cTn>
                                        <p:tgtEl>
                                          <p:spTgt spid="14"/>
                                        </p:tgtEl>
                                        <p:attrNameLst>
                                          <p:attrName>style.visibility</p:attrName>
                                        </p:attrNameLst>
                                      </p:cBhvr>
                                      <p:to>
                                        <p:strVal val="visible"/>
                                      </p:to>
                                    </p:set>
                                    <p:animEffect transition="in" filter="wipe(down)">
                                      <p:cBhvr>
                                        <p:cTn id="225" dur="58">
                                          <p:stCondLst>
                                            <p:cond delay="0"/>
                                          </p:stCondLst>
                                        </p:cTn>
                                        <p:tgtEl>
                                          <p:spTgt spid="14"/>
                                        </p:tgtEl>
                                      </p:cBhvr>
                                    </p:animEffect>
                                    <p:anim calcmode="lin" valueType="num">
                                      <p:cBhvr>
                                        <p:cTn id="226" dur="18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27" dur="6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28" dur="66" tmFilter="0, 0; 0.125,0.2665; 0.25,0.4; 0.375,0.465; 0.5,0.5;  0.625,0.535; 0.75,0.6; 0.875,0.7335; 1,1">
                                          <p:stCondLst>
                                            <p:cond delay="66"/>
                                          </p:stCondLst>
                                        </p:cTn>
                                        <p:tgtEl>
                                          <p:spTgt spid="14"/>
                                        </p:tgtEl>
                                        <p:attrNameLst>
                                          <p:attrName>ppt_y</p:attrName>
                                        </p:attrNameLst>
                                      </p:cBhvr>
                                      <p:tavLst>
                                        <p:tav tm="0" fmla="#ppt_y-sin(pi*$)/9">
                                          <p:val>
                                            <p:fltVal val="0"/>
                                          </p:val>
                                        </p:tav>
                                        <p:tav tm="100000">
                                          <p:val>
                                            <p:fltVal val="1"/>
                                          </p:val>
                                        </p:tav>
                                      </p:tavLst>
                                    </p:anim>
                                    <p:anim calcmode="lin" valueType="num">
                                      <p:cBhvr>
                                        <p:cTn id="229" dur="33" tmFilter="0, 0; 0.125,0.2665; 0.25,0.4; 0.375,0.465; 0.5,0.5;  0.625,0.535; 0.75,0.6; 0.875,0.7335; 1,1">
                                          <p:stCondLst>
                                            <p:cond delay="132"/>
                                          </p:stCondLst>
                                        </p:cTn>
                                        <p:tgtEl>
                                          <p:spTgt spid="14"/>
                                        </p:tgtEl>
                                        <p:attrNameLst>
                                          <p:attrName>ppt_y</p:attrName>
                                        </p:attrNameLst>
                                      </p:cBhvr>
                                      <p:tavLst>
                                        <p:tav tm="0" fmla="#ppt_y-sin(pi*$)/27">
                                          <p:val>
                                            <p:fltVal val="0"/>
                                          </p:val>
                                        </p:tav>
                                        <p:tav tm="100000">
                                          <p:val>
                                            <p:fltVal val="1"/>
                                          </p:val>
                                        </p:tav>
                                      </p:tavLst>
                                    </p:anim>
                                    <p:anim calcmode="lin" valueType="num">
                                      <p:cBhvr>
                                        <p:cTn id="230" dur="16" tmFilter="0, 0; 0.125,0.2665; 0.25,0.4; 0.375,0.465; 0.5,0.5;  0.625,0.535; 0.75,0.6; 0.875,0.7335; 1,1">
                                          <p:stCondLst>
                                            <p:cond delay="166"/>
                                          </p:stCondLst>
                                        </p:cTn>
                                        <p:tgtEl>
                                          <p:spTgt spid="14"/>
                                        </p:tgtEl>
                                        <p:attrNameLst>
                                          <p:attrName>ppt_y</p:attrName>
                                        </p:attrNameLst>
                                      </p:cBhvr>
                                      <p:tavLst>
                                        <p:tav tm="0" fmla="#ppt_y-sin(pi*$)/81">
                                          <p:val>
                                            <p:fltVal val="0"/>
                                          </p:val>
                                        </p:tav>
                                        <p:tav tm="100000">
                                          <p:val>
                                            <p:fltVal val="1"/>
                                          </p:val>
                                        </p:tav>
                                      </p:tavLst>
                                    </p:anim>
                                    <p:animScale>
                                      <p:cBhvr>
                                        <p:cTn id="231" dur="3">
                                          <p:stCondLst>
                                            <p:cond delay="65"/>
                                          </p:stCondLst>
                                        </p:cTn>
                                        <p:tgtEl>
                                          <p:spTgt spid="14"/>
                                        </p:tgtEl>
                                      </p:cBhvr>
                                      <p:to x="100000" y="60000"/>
                                    </p:animScale>
                                    <p:animScale>
                                      <p:cBhvr>
                                        <p:cTn id="232" dur="17" decel="50000">
                                          <p:stCondLst>
                                            <p:cond delay="68"/>
                                          </p:stCondLst>
                                        </p:cTn>
                                        <p:tgtEl>
                                          <p:spTgt spid="14"/>
                                        </p:tgtEl>
                                      </p:cBhvr>
                                      <p:to x="100000" y="100000"/>
                                    </p:animScale>
                                    <p:animScale>
                                      <p:cBhvr>
                                        <p:cTn id="233" dur="3">
                                          <p:stCondLst>
                                            <p:cond delay="131"/>
                                          </p:stCondLst>
                                        </p:cTn>
                                        <p:tgtEl>
                                          <p:spTgt spid="14"/>
                                        </p:tgtEl>
                                      </p:cBhvr>
                                      <p:to x="100000" y="80000"/>
                                    </p:animScale>
                                    <p:animScale>
                                      <p:cBhvr>
                                        <p:cTn id="234" dur="17" decel="50000">
                                          <p:stCondLst>
                                            <p:cond delay="134"/>
                                          </p:stCondLst>
                                        </p:cTn>
                                        <p:tgtEl>
                                          <p:spTgt spid="14"/>
                                        </p:tgtEl>
                                      </p:cBhvr>
                                      <p:to x="100000" y="100000"/>
                                    </p:animScale>
                                    <p:animScale>
                                      <p:cBhvr>
                                        <p:cTn id="235" dur="3">
                                          <p:stCondLst>
                                            <p:cond delay="164"/>
                                          </p:stCondLst>
                                        </p:cTn>
                                        <p:tgtEl>
                                          <p:spTgt spid="14"/>
                                        </p:tgtEl>
                                      </p:cBhvr>
                                      <p:to x="100000" y="90000"/>
                                    </p:animScale>
                                    <p:animScale>
                                      <p:cBhvr>
                                        <p:cTn id="236" dur="17" decel="50000">
                                          <p:stCondLst>
                                            <p:cond delay="167"/>
                                          </p:stCondLst>
                                        </p:cTn>
                                        <p:tgtEl>
                                          <p:spTgt spid="14"/>
                                        </p:tgtEl>
                                      </p:cBhvr>
                                      <p:to x="100000" y="100000"/>
                                    </p:animScale>
                                    <p:animScale>
                                      <p:cBhvr>
                                        <p:cTn id="237" dur="3">
                                          <p:stCondLst>
                                            <p:cond delay="181"/>
                                          </p:stCondLst>
                                        </p:cTn>
                                        <p:tgtEl>
                                          <p:spTgt spid="14"/>
                                        </p:tgtEl>
                                      </p:cBhvr>
                                      <p:to x="100000" y="95000"/>
                                    </p:animScale>
                                    <p:animScale>
                                      <p:cBhvr>
                                        <p:cTn id="238" dur="17" decel="50000">
                                          <p:stCondLst>
                                            <p:cond delay="183"/>
                                          </p:stCondLst>
                                        </p:cTn>
                                        <p:tgtEl>
                                          <p:spTgt spid="14"/>
                                        </p:tgtEl>
                                      </p:cBhvr>
                                      <p:to x="100000" y="100000"/>
                                    </p:animScale>
                                  </p:childTnLst>
                                </p:cTn>
                              </p:par>
                            </p:childTnLst>
                          </p:cTn>
                        </p:par>
                        <p:par>
                          <p:cTn id="239" fill="hold">
                            <p:stCondLst>
                              <p:cond delay="7500"/>
                            </p:stCondLst>
                            <p:childTnLst>
                              <p:par>
                                <p:cTn id="240" presetID="26" presetClass="entr" presetSubtype="0" fill="hold" grpId="0" nodeType="afterEffect">
                                  <p:stCondLst>
                                    <p:cond delay="0"/>
                                  </p:stCondLst>
                                  <p:childTnLst>
                                    <p:set>
                                      <p:cBhvr>
                                        <p:cTn id="241" dur="1" fill="hold">
                                          <p:stCondLst>
                                            <p:cond delay="0"/>
                                          </p:stCondLst>
                                        </p:cTn>
                                        <p:tgtEl>
                                          <p:spTgt spid="15"/>
                                        </p:tgtEl>
                                        <p:attrNameLst>
                                          <p:attrName>style.visibility</p:attrName>
                                        </p:attrNameLst>
                                      </p:cBhvr>
                                      <p:to>
                                        <p:strVal val="visible"/>
                                      </p:to>
                                    </p:set>
                                    <p:animEffect transition="in" filter="wipe(down)">
                                      <p:cBhvr>
                                        <p:cTn id="242" dur="58">
                                          <p:stCondLst>
                                            <p:cond delay="0"/>
                                          </p:stCondLst>
                                        </p:cTn>
                                        <p:tgtEl>
                                          <p:spTgt spid="15"/>
                                        </p:tgtEl>
                                      </p:cBhvr>
                                    </p:animEffect>
                                    <p:anim calcmode="lin" valueType="num">
                                      <p:cBhvr>
                                        <p:cTn id="243" dur="18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44" dur="6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45" dur="66" tmFilter="0, 0; 0.125,0.2665; 0.25,0.4; 0.375,0.465; 0.5,0.5;  0.625,0.535; 0.75,0.6; 0.875,0.7335; 1,1">
                                          <p:stCondLst>
                                            <p:cond delay="66"/>
                                          </p:stCondLst>
                                        </p:cTn>
                                        <p:tgtEl>
                                          <p:spTgt spid="15"/>
                                        </p:tgtEl>
                                        <p:attrNameLst>
                                          <p:attrName>ppt_y</p:attrName>
                                        </p:attrNameLst>
                                      </p:cBhvr>
                                      <p:tavLst>
                                        <p:tav tm="0" fmla="#ppt_y-sin(pi*$)/9">
                                          <p:val>
                                            <p:fltVal val="0"/>
                                          </p:val>
                                        </p:tav>
                                        <p:tav tm="100000">
                                          <p:val>
                                            <p:fltVal val="1"/>
                                          </p:val>
                                        </p:tav>
                                      </p:tavLst>
                                    </p:anim>
                                    <p:anim calcmode="lin" valueType="num">
                                      <p:cBhvr>
                                        <p:cTn id="246" dur="33" tmFilter="0, 0; 0.125,0.2665; 0.25,0.4; 0.375,0.465; 0.5,0.5;  0.625,0.535; 0.75,0.6; 0.875,0.7335; 1,1">
                                          <p:stCondLst>
                                            <p:cond delay="132"/>
                                          </p:stCondLst>
                                        </p:cTn>
                                        <p:tgtEl>
                                          <p:spTgt spid="15"/>
                                        </p:tgtEl>
                                        <p:attrNameLst>
                                          <p:attrName>ppt_y</p:attrName>
                                        </p:attrNameLst>
                                      </p:cBhvr>
                                      <p:tavLst>
                                        <p:tav tm="0" fmla="#ppt_y-sin(pi*$)/27">
                                          <p:val>
                                            <p:fltVal val="0"/>
                                          </p:val>
                                        </p:tav>
                                        <p:tav tm="100000">
                                          <p:val>
                                            <p:fltVal val="1"/>
                                          </p:val>
                                        </p:tav>
                                      </p:tavLst>
                                    </p:anim>
                                    <p:anim calcmode="lin" valueType="num">
                                      <p:cBhvr>
                                        <p:cTn id="247" dur="16" tmFilter="0, 0; 0.125,0.2665; 0.25,0.4; 0.375,0.465; 0.5,0.5;  0.625,0.535; 0.75,0.6; 0.875,0.7335; 1,1">
                                          <p:stCondLst>
                                            <p:cond delay="166"/>
                                          </p:stCondLst>
                                        </p:cTn>
                                        <p:tgtEl>
                                          <p:spTgt spid="15"/>
                                        </p:tgtEl>
                                        <p:attrNameLst>
                                          <p:attrName>ppt_y</p:attrName>
                                        </p:attrNameLst>
                                      </p:cBhvr>
                                      <p:tavLst>
                                        <p:tav tm="0" fmla="#ppt_y-sin(pi*$)/81">
                                          <p:val>
                                            <p:fltVal val="0"/>
                                          </p:val>
                                        </p:tav>
                                        <p:tav tm="100000">
                                          <p:val>
                                            <p:fltVal val="1"/>
                                          </p:val>
                                        </p:tav>
                                      </p:tavLst>
                                    </p:anim>
                                    <p:animScale>
                                      <p:cBhvr>
                                        <p:cTn id="248" dur="3">
                                          <p:stCondLst>
                                            <p:cond delay="65"/>
                                          </p:stCondLst>
                                        </p:cTn>
                                        <p:tgtEl>
                                          <p:spTgt spid="15"/>
                                        </p:tgtEl>
                                      </p:cBhvr>
                                      <p:to x="100000" y="60000"/>
                                    </p:animScale>
                                    <p:animScale>
                                      <p:cBhvr>
                                        <p:cTn id="249" dur="17" decel="50000">
                                          <p:stCondLst>
                                            <p:cond delay="68"/>
                                          </p:stCondLst>
                                        </p:cTn>
                                        <p:tgtEl>
                                          <p:spTgt spid="15"/>
                                        </p:tgtEl>
                                      </p:cBhvr>
                                      <p:to x="100000" y="100000"/>
                                    </p:animScale>
                                    <p:animScale>
                                      <p:cBhvr>
                                        <p:cTn id="250" dur="3">
                                          <p:stCondLst>
                                            <p:cond delay="131"/>
                                          </p:stCondLst>
                                        </p:cTn>
                                        <p:tgtEl>
                                          <p:spTgt spid="15"/>
                                        </p:tgtEl>
                                      </p:cBhvr>
                                      <p:to x="100000" y="80000"/>
                                    </p:animScale>
                                    <p:animScale>
                                      <p:cBhvr>
                                        <p:cTn id="251" dur="17" decel="50000">
                                          <p:stCondLst>
                                            <p:cond delay="134"/>
                                          </p:stCondLst>
                                        </p:cTn>
                                        <p:tgtEl>
                                          <p:spTgt spid="15"/>
                                        </p:tgtEl>
                                      </p:cBhvr>
                                      <p:to x="100000" y="100000"/>
                                    </p:animScale>
                                    <p:animScale>
                                      <p:cBhvr>
                                        <p:cTn id="252" dur="3">
                                          <p:stCondLst>
                                            <p:cond delay="164"/>
                                          </p:stCondLst>
                                        </p:cTn>
                                        <p:tgtEl>
                                          <p:spTgt spid="15"/>
                                        </p:tgtEl>
                                      </p:cBhvr>
                                      <p:to x="100000" y="90000"/>
                                    </p:animScale>
                                    <p:animScale>
                                      <p:cBhvr>
                                        <p:cTn id="253" dur="17" decel="50000">
                                          <p:stCondLst>
                                            <p:cond delay="167"/>
                                          </p:stCondLst>
                                        </p:cTn>
                                        <p:tgtEl>
                                          <p:spTgt spid="15"/>
                                        </p:tgtEl>
                                      </p:cBhvr>
                                      <p:to x="100000" y="100000"/>
                                    </p:animScale>
                                    <p:animScale>
                                      <p:cBhvr>
                                        <p:cTn id="254" dur="3">
                                          <p:stCondLst>
                                            <p:cond delay="181"/>
                                          </p:stCondLst>
                                        </p:cTn>
                                        <p:tgtEl>
                                          <p:spTgt spid="15"/>
                                        </p:tgtEl>
                                      </p:cBhvr>
                                      <p:to x="100000" y="95000"/>
                                    </p:animScale>
                                    <p:animScale>
                                      <p:cBhvr>
                                        <p:cTn id="255" dur="17" decel="50000">
                                          <p:stCondLst>
                                            <p:cond delay="183"/>
                                          </p:stCondLst>
                                        </p:cTn>
                                        <p:tgtEl>
                                          <p:spTgt spid="15"/>
                                        </p:tgtEl>
                                      </p:cBhvr>
                                      <p:to x="100000" y="100000"/>
                                    </p:animScale>
                                  </p:childTnLst>
                                </p:cTn>
                              </p:par>
                            </p:childTnLst>
                          </p:cTn>
                        </p:par>
                        <p:par>
                          <p:cTn id="256" fill="hold">
                            <p:stCondLst>
                              <p:cond delay="8000"/>
                            </p:stCondLst>
                            <p:childTnLst>
                              <p:par>
                                <p:cTn id="257" presetID="26" presetClass="entr" presetSubtype="0" fill="hold" grpId="0" nodeType="afterEffect">
                                  <p:stCondLst>
                                    <p:cond delay="0"/>
                                  </p:stCondLst>
                                  <p:childTnLst>
                                    <p:set>
                                      <p:cBhvr>
                                        <p:cTn id="258" dur="1" fill="hold">
                                          <p:stCondLst>
                                            <p:cond delay="0"/>
                                          </p:stCondLst>
                                        </p:cTn>
                                        <p:tgtEl>
                                          <p:spTgt spid="16"/>
                                        </p:tgtEl>
                                        <p:attrNameLst>
                                          <p:attrName>style.visibility</p:attrName>
                                        </p:attrNameLst>
                                      </p:cBhvr>
                                      <p:to>
                                        <p:strVal val="visible"/>
                                      </p:to>
                                    </p:set>
                                    <p:animEffect transition="in" filter="wipe(down)">
                                      <p:cBhvr>
                                        <p:cTn id="259" dur="58">
                                          <p:stCondLst>
                                            <p:cond delay="0"/>
                                          </p:stCondLst>
                                        </p:cTn>
                                        <p:tgtEl>
                                          <p:spTgt spid="16"/>
                                        </p:tgtEl>
                                      </p:cBhvr>
                                    </p:animEffect>
                                    <p:anim calcmode="lin" valueType="num">
                                      <p:cBhvr>
                                        <p:cTn id="260" dur="18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61" dur="66"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62" dur="66" tmFilter="0, 0; 0.125,0.2665; 0.25,0.4; 0.375,0.465; 0.5,0.5;  0.625,0.535; 0.75,0.6; 0.875,0.7335; 1,1">
                                          <p:stCondLst>
                                            <p:cond delay="66"/>
                                          </p:stCondLst>
                                        </p:cTn>
                                        <p:tgtEl>
                                          <p:spTgt spid="16"/>
                                        </p:tgtEl>
                                        <p:attrNameLst>
                                          <p:attrName>ppt_y</p:attrName>
                                        </p:attrNameLst>
                                      </p:cBhvr>
                                      <p:tavLst>
                                        <p:tav tm="0" fmla="#ppt_y-sin(pi*$)/9">
                                          <p:val>
                                            <p:fltVal val="0"/>
                                          </p:val>
                                        </p:tav>
                                        <p:tav tm="100000">
                                          <p:val>
                                            <p:fltVal val="1"/>
                                          </p:val>
                                        </p:tav>
                                      </p:tavLst>
                                    </p:anim>
                                    <p:anim calcmode="lin" valueType="num">
                                      <p:cBhvr>
                                        <p:cTn id="263" dur="33" tmFilter="0, 0; 0.125,0.2665; 0.25,0.4; 0.375,0.465; 0.5,0.5;  0.625,0.535; 0.75,0.6; 0.875,0.7335; 1,1">
                                          <p:stCondLst>
                                            <p:cond delay="132"/>
                                          </p:stCondLst>
                                        </p:cTn>
                                        <p:tgtEl>
                                          <p:spTgt spid="16"/>
                                        </p:tgtEl>
                                        <p:attrNameLst>
                                          <p:attrName>ppt_y</p:attrName>
                                        </p:attrNameLst>
                                      </p:cBhvr>
                                      <p:tavLst>
                                        <p:tav tm="0" fmla="#ppt_y-sin(pi*$)/27">
                                          <p:val>
                                            <p:fltVal val="0"/>
                                          </p:val>
                                        </p:tav>
                                        <p:tav tm="100000">
                                          <p:val>
                                            <p:fltVal val="1"/>
                                          </p:val>
                                        </p:tav>
                                      </p:tavLst>
                                    </p:anim>
                                    <p:anim calcmode="lin" valueType="num">
                                      <p:cBhvr>
                                        <p:cTn id="264" dur="16" tmFilter="0, 0; 0.125,0.2665; 0.25,0.4; 0.375,0.465; 0.5,0.5;  0.625,0.535; 0.75,0.6; 0.875,0.7335; 1,1">
                                          <p:stCondLst>
                                            <p:cond delay="166"/>
                                          </p:stCondLst>
                                        </p:cTn>
                                        <p:tgtEl>
                                          <p:spTgt spid="16"/>
                                        </p:tgtEl>
                                        <p:attrNameLst>
                                          <p:attrName>ppt_y</p:attrName>
                                        </p:attrNameLst>
                                      </p:cBhvr>
                                      <p:tavLst>
                                        <p:tav tm="0" fmla="#ppt_y-sin(pi*$)/81">
                                          <p:val>
                                            <p:fltVal val="0"/>
                                          </p:val>
                                        </p:tav>
                                        <p:tav tm="100000">
                                          <p:val>
                                            <p:fltVal val="1"/>
                                          </p:val>
                                        </p:tav>
                                      </p:tavLst>
                                    </p:anim>
                                    <p:animScale>
                                      <p:cBhvr>
                                        <p:cTn id="265" dur="3">
                                          <p:stCondLst>
                                            <p:cond delay="65"/>
                                          </p:stCondLst>
                                        </p:cTn>
                                        <p:tgtEl>
                                          <p:spTgt spid="16"/>
                                        </p:tgtEl>
                                      </p:cBhvr>
                                      <p:to x="100000" y="60000"/>
                                    </p:animScale>
                                    <p:animScale>
                                      <p:cBhvr>
                                        <p:cTn id="266" dur="17" decel="50000">
                                          <p:stCondLst>
                                            <p:cond delay="68"/>
                                          </p:stCondLst>
                                        </p:cTn>
                                        <p:tgtEl>
                                          <p:spTgt spid="16"/>
                                        </p:tgtEl>
                                      </p:cBhvr>
                                      <p:to x="100000" y="100000"/>
                                    </p:animScale>
                                    <p:animScale>
                                      <p:cBhvr>
                                        <p:cTn id="267" dur="3">
                                          <p:stCondLst>
                                            <p:cond delay="131"/>
                                          </p:stCondLst>
                                        </p:cTn>
                                        <p:tgtEl>
                                          <p:spTgt spid="16"/>
                                        </p:tgtEl>
                                      </p:cBhvr>
                                      <p:to x="100000" y="80000"/>
                                    </p:animScale>
                                    <p:animScale>
                                      <p:cBhvr>
                                        <p:cTn id="268" dur="17" decel="50000">
                                          <p:stCondLst>
                                            <p:cond delay="134"/>
                                          </p:stCondLst>
                                        </p:cTn>
                                        <p:tgtEl>
                                          <p:spTgt spid="16"/>
                                        </p:tgtEl>
                                      </p:cBhvr>
                                      <p:to x="100000" y="100000"/>
                                    </p:animScale>
                                    <p:animScale>
                                      <p:cBhvr>
                                        <p:cTn id="269" dur="3">
                                          <p:stCondLst>
                                            <p:cond delay="164"/>
                                          </p:stCondLst>
                                        </p:cTn>
                                        <p:tgtEl>
                                          <p:spTgt spid="16"/>
                                        </p:tgtEl>
                                      </p:cBhvr>
                                      <p:to x="100000" y="90000"/>
                                    </p:animScale>
                                    <p:animScale>
                                      <p:cBhvr>
                                        <p:cTn id="270" dur="17" decel="50000">
                                          <p:stCondLst>
                                            <p:cond delay="167"/>
                                          </p:stCondLst>
                                        </p:cTn>
                                        <p:tgtEl>
                                          <p:spTgt spid="16"/>
                                        </p:tgtEl>
                                      </p:cBhvr>
                                      <p:to x="100000" y="100000"/>
                                    </p:animScale>
                                    <p:animScale>
                                      <p:cBhvr>
                                        <p:cTn id="271" dur="3">
                                          <p:stCondLst>
                                            <p:cond delay="181"/>
                                          </p:stCondLst>
                                        </p:cTn>
                                        <p:tgtEl>
                                          <p:spTgt spid="16"/>
                                        </p:tgtEl>
                                      </p:cBhvr>
                                      <p:to x="100000" y="95000"/>
                                    </p:animScale>
                                    <p:animScale>
                                      <p:cBhvr>
                                        <p:cTn id="272" dur="17" decel="50000">
                                          <p:stCondLst>
                                            <p:cond delay="183"/>
                                          </p:stCondLst>
                                        </p:cTn>
                                        <p:tgtEl>
                                          <p:spTgt spid="16"/>
                                        </p:tgtEl>
                                      </p:cBhvr>
                                      <p:to x="100000" y="100000"/>
                                    </p:animScale>
                                  </p:childTnLst>
                                </p:cTn>
                              </p:par>
                            </p:childTnLst>
                          </p:cTn>
                        </p:par>
                        <p:par>
                          <p:cTn id="273" fill="hold">
                            <p:stCondLst>
                              <p:cond delay="8500"/>
                            </p:stCondLst>
                            <p:childTnLst>
                              <p:par>
                                <p:cTn id="274" presetID="26" presetClass="entr" presetSubtype="0" fill="hold" grpId="0" nodeType="afterEffect">
                                  <p:stCondLst>
                                    <p:cond delay="0"/>
                                  </p:stCondLst>
                                  <p:childTnLst>
                                    <p:set>
                                      <p:cBhvr>
                                        <p:cTn id="275" dur="1" fill="hold">
                                          <p:stCondLst>
                                            <p:cond delay="0"/>
                                          </p:stCondLst>
                                        </p:cTn>
                                        <p:tgtEl>
                                          <p:spTgt spid="17"/>
                                        </p:tgtEl>
                                        <p:attrNameLst>
                                          <p:attrName>style.visibility</p:attrName>
                                        </p:attrNameLst>
                                      </p:cBhvr>
                                      <p:to>
                                        <p:strVal val="visible"/>
                                      </p:to>
                                    </p:set>
                                    <p:animEffect transition="in" filter="wipe(down)">
                                      <p:cBhvr>
                                        <p:cTn id="276" dur="58">
                                          <p:stCondLst>
                                            <p:cond delay="0"/>
                                          </p:stCondLst>
                                        </p:cTn>
                                        <p:tgtEl>
                                          <p:spTgt spid="17"/>
                                        </p:tgtEl>
                                      </p:cBhvr>
                                    </p:animEffect>
                                    <p:anim calcmode="lin" valueType="num">
                                      <p:cBhvr>
                                        <p:cTn id="277" dur="18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8" dur="66"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79" dur="66" tmFilter="0, 0; 0.125,0.2665; 0.25,0.4; 0.375,0.465; 0.5,0.5;  0.625,0.535; 0.75,0.6; 0.875,0.7335; 1,1">
                                          <p:stCondLst>
                                            <p:cond delay="66"/>
                                          </p:stCondLst>
                                        </p:cTn>
                                        <p:tgtEl>
                                          <p:spTgt spid="17"/>
                                        </p:tgtEl>
                                        <p:attrNameLst>
                                          <p:attrName>ppt_y</p:attrName>
                                        </p:attrNameLst>
                                      </p:cBhvr>
                                      <p:tavLst>
                                        <p:tav tm="0" fmla="#ppt_y-sin(pi*$)/9">
                                          <p:val>
                                            <p:fltVal val="0"/>
                                          </p:val>
                                        </p:tav>
                                        <p:tav tm="100000">
                                          <p:val>
                                            <p:fltVal val="1"/>
                                          </p:val>
                                        </p:tav>
                                      </p:tavLst>
                                    </p:anim>
                                    <p:anim calcmode="lin" valueType="num">
                                      <p:cBhvr>
                                        <p:cTn id="280" dur="33" tmFilter="0, 0; 0.125,0.2665; 0.25,0.4; 0.375,0.465; 0.5,0.5;  0.625,0.535; 0.75,0.6; 0.875,0.7335; 1,1">
                                          <p:stCondLst>
                                            <p:cond delay="132"/>
                                          </p:stCondLst>
                                        </p:cTn>
                                        <p:tgtEl>
                                          <p:spTgt spid="17"/>
                                        </p:tgtEl>
                                        <p:attrNameLst>
                                          <p:attrName>ppt_y</p:attrName>
                                        </p:attrNameLst>
                                      </p:cBhvr>
                                      <p:tavLst>
                                        <p:tav tm="0" fmla="#ppt_y-sin(pi*$)/27">
                                          <p:val>
                                            <p:fltVal val="0"/>
                                          </p:val>
                                        </p:tav>
                                        <p:tav tm="100000">
                                          <p:val>
                                            <p:fltVal val="1"/>
                                          </p:val>
                                        </p:tav>
                                      </p:tavLst>
                                    </p:anim>
                                    <p:anim calcmode="lin" valueType="num">
                                      <p:cBhvr>
                                        <p:cTn id="281" dur="16" tmFilter="0, 0; 0.125,0.2665; 0.25,0.4; 0.375,0.465; 0.5,0.5;  0.625,0.535; 0.75,0.6; 0.875,0.7335; 1,1">
                                          <p:stCondLst>
                                            <p:cond delay="166"/>
                                          </p:stCondLst>
                                        </p:cTn>
                                        <p:tgtEl>
                                          <p:spTgt spid="17"/>
                                        </p:tgtEl>
                                        <p:attrNameLst>
                                          <p:attrName>ppt_y</p:attrName>
                                        </p:attrNameLst>
                                      </p:cBhvr>
                                      <p:tavLst>
                                        <p:tav tm="0" fmla="#ppt_y-sin(pi*$)/81">
                                          <p:val>
                                            <p:fltVal val="0"/>
                                          </p:val>
                                        </p:tav>
                                        <p:tav tm="100000">
                                          <p:val>
                                            <p:fltVal val="1"/>
                                          </p:val>
                                        </p:tav>
                                      </p:tavLst>
                                    </p:anim>
                                    <p:animScale>
                                      <p:cBhvr>
                                        <p:cTn id="282" dur="3">
                                          <p:stCondLst>
                                            <p:cond delay="65"/>
                                          </p:stCondLst>
                                        </p:cTn>
                                        <p:tgtEl>
                                          <p:spTgt spid="17"/>
                                        </p:tgtEl>
                                      </p:cBhvr>
                                      <p:to x="100000" y="60000"/>
                                    </p:animScale>
                                    <p:animScale>
                                      <p:cBhvr>
                                        <p:cTn id="283" dur="17" decel="50000">
                                          <p:stCondLst>
                                            <p:cond delay="68"/>
                                          </p:stCondLst>
                                        </p:cTn>
                                        <p:tgtEl>
                                          <p:spTgt spid="17"/>
                                        </p:tgtEl>
                                      </p:cBhvr>
                                      <p:to x="100000" y="100000"/>
                                    </p:animScale>
                                    <p:animScale>
                                      <p:cBhvr>
                                        <p:cTn id="284" dur="3">
                                          <p:stCondLst>
                                            <p:cond delay="131"/>
                                          </p:stCondLst>
                                        </p:cTn>
                                        <p:tgtEl>
                                          <p:spTgt spid="17"/>
                                        </p:tgtEl>
                                      </p:cBhvr>
                                      <p:to x="100000" y="80000"/>
                                    </p:animScale>
                                    <p:animScale>
                                      <p:cBhvr>
                                        <p:cTn id="285" dur="17" decel="50000">
                                          <p:stCondLst>
                                            <p:cond delay="134"/>
                                          </p:stCondLst>
                                        </p:cTn>
                                        <p:tgtEl>
                                          <p:spTgt spid="17"/>
                                        </p:tgtEl>
                                      </p:cBhvr>
                                      <p:to x="100000" y="100000"/>
                                    </p:animScale>
                                    <p:animScale>
                                      <p:cBhvr>
                                        <p:cTn id="286" dur="3">
                                          <p:stCondLst>
                                            <p:cond delay="164"/>
                                          </p:stCondLst>
                                        </p:cTn>
                                        <p:tgtEl>
                                          <p:spTgt spid="17"/>
                                        </p:tgtEl>
                                      </p:cBhvr>
                                      <p:to x="100000" y="90000"/>
                                    </p:animScale>
                                    <p:animScale>
                                      <p:cBhvr>
                                        <p:cTn id="287" dur="17" decel="50000">
                                          <p:stCondLst>
                                            <p:cond delay="167"/>
                                          </p:stCondLst>
                                        </p:cTn>
                                        <p:tgtEl>
                                          <p:spTgt spid="17"/>
                                        </p:tgtEl>
                                      </p:cBhvr>
                                      <p:to x="100000" y="100000"/>
                                    </p:animScale>
                                    <p:animScale>
                                      <p:cBhvr>
                                        <p:cTn id="288" dur="3">
                                          <p:stCondLst>
                                            <p:cond delay="181"/>
                                          </p:stCondLst>
                                        </p:cTn>
                                        <p:tgtEl>
                                          <p:spTgt spid="17"/>
                                        </p:tgtEl>
                                      </p:cBhvr>
                                      <p:to x="100000" y="95000"/>
                                    </p:animScale>
                                    <p:animScale>
                                      <p:cBhvr>
                                        <p:cTn id="289" dur="17" decel="50000">
                                          <p:stCondLst>
                                            <p:cond delay="183"/>
                                          </p:stCondLst>
                                        </p:cTn>
                                        <p:tgtEl>
                                          <p:spTgt spid="17"/>
                                        </p:tgtEl>
                                      </p:cBhvr>
                                      <p:to x="100000" y="100000"/>
                                    </p:animScale>
                                  </p:childTnLst>
                                </p:cTn>
                              </p:par>
                            </p:childTnLst>
                          </p:cTn>
                        </p:par>
                        <p:par>
                          <p:cTn id="290" fill="hold">
                            <p:stCondLst>
                              <p:cond delay="9000"/>
                            </p:stCondLst>
                            <p:childTnLst>
                              <p:par>
                                <p:cTn id="291" presetID="26" presetClass="entr" presetSubtype="0" fill="hold" grpId="0" nodeType="afterEffect">
                                  <p:stCondLst>
                                    <p:cond delay="0"/>
                                  </p:stCondLst>
                                  <p:childTnLst>
                                    <p:set>
                                      <p:cBhvr>
                                        <p:cTn id="292" dur="1" fill="hold">
                                          <p:stCondLst>
                                            <p:cond delay="0"/>
                                          </p:stCondLst>
                                        </p:cTn>
                                        <p:tgtEl>
                                          <p:spTgt spid="18"/>
                                        </p:tgtEl>
                                        <p:attrNameLst>
                                          <p:attrName>style.visibility</p:attrName>
                                        </p:attrNameLst>
                                      </p:cBhvr>
                                      <p:to>
                                        <p:strVal val="visible"/>
                                      </p:to>
                                    </p:set>
                                    <p:animEffect transition="in" filter="wipe(down)">
                                      <p:cBhvr>
                                        <p:cTn id="293" dur="58">
                                          <p:stCondLst>
                                            <p:cond delay="0"/>
                                          </p:stCondLst>
                                        </p:cTn>
                                        <p:tgtEl>
                                          <p:spTgt spid="18"/>
                                        </p:tgtEl>
                                      </p:cBhvr>
                                    </p:animEffect>
                                    <p:anim calcmode="lin" valueType="num">
                                      <p:cBhvr>
                                        <p:cTn id="294" dur="18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95" dur="66"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96" dur="66" tmFilter="0, 0; 0.125,0.2665; 0.25,0.4; 0.375,0.465; 0.5,0.5;  0.625,0.535; 0.75,0.6; 0.875,0.7335; 1,1">
                                          <p:stCondLst>
                                            <p:cond delay="66"/>
                                          </p:stCondLst>
                                        </p:cTn>
                                        <p:tgtEl>
                                          <p:spTgt spid="18"/>
                                        </p:tgtEl>
                                        <p:attrNameLst>
                                          <p:attrName>ppt_y</p:attrName>
                                        </p:attrNameLst>
                                      </p:cBhvr>
                                      <p:tavLst>
                                        <p:tav tm="0" fmla="#ppt_y-sin(pi*$)/9">
                                          <p:val>
                                            <p:fltVal val="0"/>
                                          </p:val>
                                        </p:tav>
                                        <p:tav tm="100000">
                                          <p:val>
                                            <p:fltVal val="1"/>
                                          </p:val>
                                        </p:tav>
                                      </p:tavLst>
                                    </p:anim>
                                    <p:anim calcmode="lin" valueType="num">
                                      <p:cBhvr>
                                        <p:cTn id="297" dur="33" tmFilter="0, 0; 0.125,0.2665; 0.25,0.4; 0.375,0.465; 0.5,0.5;  0.625,0.535; 0.75,0.6; 0.875,0.7335; 1,1">
                                          <p:stCondLst>
                                            <p:cond delay="132"/>
                                          </p:stCondLst>
                                        </p:cTn>
                                        <p:tgtEl>
                                          <p:spTgt spid="18"/>
                                        </p:tgtEl>
                                        <p:attrNameLst>
                                          <p:attrName>ppt_y</p:attrName>
                                        </p:attrNameLst>
                                      </p:cBhvr>
                                      <p:tavLst>
                                        <p:tav tm="0" fmla="#ppt_y-sin(pi*$)/27">
                                          <p:val>
                                            <p:fltVal val="0"/>
                                          </p:val>
                                        </p:tav>
                                        <p:tav tm="100000">
                                          <p:val>
                                            <p:fltVal val="1"/>
                                          </p:val>
                                        </p:tav>
                                      </p:tavLst>
                                    </p:anim>
                                    <p:anim calcmode="lin" valueType="num">
                                      <p:cBhvr>
                                        <p:cTn id="298" dur="16" tmFilter="0, 0; 0.125,0.2665; 0.25,0.4; 0.375,0.465; 0.5,0.5;  0.625,0.535; 0.75,0.6; 0.875,0.7335; 1,1">
                                          <p:stCondLst>
                                            <p:cond delay="166"/>
                                          </p:stCondLst>
                                        </p:cTn>
                                        <p:tgtEl>
                                          <p:spTgt spid="18"/>
                                        </p:tgtEl>
                                        <p:attrNameLst>
                                          <p:attrName>ppt_y</p:attrName>
                                        </p:attrNameLst>
                                      </p:cBhvr>
                                      <p:tavLst>
                                        <p:tav tm="0" fmla="#ppt_y-sin(pi*$)/81">
                                          <p:val>
                                            <p:fltVal val="0"/>
                                          </p:val>
                                        </p:tav>
                                        <p:tav tm="100000">
                                          <p:val>
                                            <p:fltVal val="1"/>
                                          </p:val>
                                        </p:tav>
                                      </p:tavLst>
                                    </p:anim>
                                    <p:animScale>
                                      <p:cBhvr>
                                        <p:cTn id="299" dur="3">
                                          <p:stCondLst>
                                            <p:cond delay="65"/>
                                          </p:stCondLst>
                                        </p:cTn>
                                        <p:tgtEl>
                                          <p:spTgt spid="18"/>
                                        </p:tgtEl>
                                      </p:cBhvr>
                                      <p:to x="100000" y="60000"/>
                                    </p:animScale>
                                    <p:animScale>
                                      <p:cBhvr>
                                        <p:cTn id="300" dur="17" decel="50000">
                                          <p:stCondLst>
                                            <p:cond delay="68"/>
                                          </p:stCondLst>
                                        </p:cTn>
                                        <p:tgtEl>
                                          <p:spTgt spid="18"/>
                                        </p:tgtEl>
                                      </p:cBhvr>
                                      <p:to x="100000" y="100000"/>
                                    </p:animScale>
                                    <p:animScale>
                                      <p:cBhvr>
                                        <p:cTn id="301" dur="3">
                                          <p:stCondLst>
                                            <p:cond delay="131"/>
                                          </p:stCondLst>
                                        </p:cTn>
                                        <p:tgtEl>
                                          <p:spTgt spid="18"/>
                                        </p:tgtEl>
                                      </p:cBhvr>
                                      <p:to x="100000" y="80000"/>
                                    </p:animScale>
                                    <p:animScale>
                                      <p:cBhvr>
                                        <p:cTn id="302" dur="17" decel="50000">
                                          <p:stCondLst>
                                            <p:cond delay="134"/>
                                          </p:stCondLst>
                                        </p:cTn>
                                        <p:tgtEl>
                                          <p:spTgt spid="18"/>
                                        </p:tgtEl>
                                      </p:cBhvr>
                                      <p:to x="100000" y="100000"/>
                                    </p:animScale>
                                    <p:animScale>
                                      <p:cBhvr>
                                        <p:cTn id="303" dur="3">
                                          <p:stCondLst>
                                            <p:cond delay="164"/>
                                          </p:stCondLst>
                                        </p:cTn>
                                        <p:tgtEl>
                                          <p:spTgt spid="18"/>
                                        </p:tgtEl>
                                      </p:cBhvr>
                                      <p:to x="100000" y="90000"/>
                                    </p:animScale>
                                    <p:animScale>
                                      <p:cBhvr>
                                        <p:cTn id="304" dur="17" decel="50000">
                                          <p:stCondLst>
                                            <p:cond delay="167"/>
                                          </p:stCondLst>
                                        </p:cTn>
                                        <p:tgtEl>
                                          <p:spTgt spid="18"/>
                                        </p:tgtEl>
                                      </p:cBhvr>
                                      <p:to x="100000" y="100000"/>
                                    </p:animScale>
                                    <p:animScale>
                                      <p:cBhvr>
                                        <p:cTn id="305" dur="3">
                                          <p:stCondLst>
                                            <p:cond delay="181"/>
                                          </p:stCondLst>
                                        </p:cTn>
                                        <p:tgtEl>
                                          <p:spTgt spid="18"/>
                                        </p:tgtEl>
                                      </p:cBhvr>
                                      <p:to x="100000" y="95000"/>
                                    </p:animScale>
                                    <p:animScale>
                                      <p:cBhvr>
                                        <p:cTn id="306" dur="17" decel="50000">
                                          <p:stCondLst>
                                            <p:cond delay="183"/>
                                          </p:stCondLst>
                                        </p:cTn>
                                        <p:tgtEl>
                                          <p:spTgt spid="18"/>
                                        </p:tgtEl>
                                      </p:cBhvr>
                                      <p:to x="100000" y="100000"/>
                                    </p:animScale>
                                  </p:childTnLst>
                                </p:cTn>
                              </p:par>
                            </p:childTnLst>
                          </p:cTn>
                        </p:par>
                        <p:par>
                          <p:cTn id="307" fill="hold">
                            <p:stCondLst>
                              <p:cond delay="9500"/>
                            </p:stCondLst>
                            <p:childTnLst>
                              <p:par>
                                <p:cTn id="308" presetID="26" presetClass="entr" presetSubtype="0" fill="hold" grpId="0" nodeType="afterEffect">
                                  <p:stCondLst>
                                    <p:cond delay="0"/>
                                  </p:stCondLst>
                                  <p:childTnLst>
                                    <p:set>
                                      <p:cBhvr>
                                        <p:cTn id="309" dur="1" fill="hold">
                                          <p:stCondLst>
                                            <p:cond delay="0"/>
                                          </p:stCondLst>
                                        </p:cTn>
                                        <p:tgtEl>
                                          <p:spTgt spid="19"/>
                                        </p:tgtEl>
                                        <p:attrNameLst>
                                          <p:attrName>style.visibility</p:attrName>
                                        </p:attrNameLst>
                                      </p:cBhvr>
                                      <p:to>
                                        <p:strVal val="visible"/>
                                      </p:to>
                                    </p:set>
                                    <p:animEffect transition="in" filter="wipe(down)">
                                      <p:cBhvr>
                                        <p:cTn id="310" dur="58">
                                          <p:stCondLst>
                                            <p:cond delay="0"/>
                                          </p:stCondLst>
                                        </p:cTn>
                                        <p:tgtEl>
                                          <p:spTgt spid="19"/>
                                        </p:tgtEl>
                                      </p:cBhvr>
                                    </p:animEffect>
                                    <p:anim calcmode="lin" valueType="num">
                                      <p:cBhvr>
                                        <p:cTn id="311" dur="18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12" dur="66"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13" dur="66" tmFilter="0, 0; 0.125,0.2665; 0.25,0.4; 0.375,0.465; 0.5,0.5;  0.625,0.535; 0.75,0.6; 0.875,0.7335; 1,1">
                                          <p:stCondLst>
                                            <p:cond delay="66"/>
                                          </p:stCondLst>
                                        </p:cTn>
                                        <p:tgtEl>
                                          <p:spTgt spid="19"/>
                                        </p:tgtEl>
                                        <p:attrNameLst>
                                          <p:attrName>ppt_y</p:attrName>
                                        </p:attrNameLst>
                                      </p:cBhvr>
                                      <p:tavLst>
                                        <p:tav tm="0" fmla="#ppt_y-sin(pi*$)/9">
                                          <p:val>
                                            <p:fltVal val="0"/>
                                          </p:val>
                                        </p:tav>
                                        <p:tav tm="100000">
                                          <p:val>
                                            <p:fltVal val="1"/>
                                          </p:val>
                                        </p:tav>
                                      </p:tavLst>
                                    </p:anim>
                                    <p:anim calcmode="lin" valueType="num">
                                      <p:cBhvr>
                                        <p:cTn id="314" dur="33" tmFilter="0, 0; 0.125,0.2665; 0.25,0.4; 0.375,0.465; 0.5,0.5;  0.625,0.535; 0.75,0.6; 0.875,0.7335; 1,1">
                                          <p:stCondLst>
                                            <p:cond delay="132"/>
                                          </p:stCondLst>
                                        </p:cTn>
                                        <p:tgtEl>
                                          <p:spTgt spid="19"/>
                                        </p:tgtEl>
                                        <p:attrNameLst>
                                          <p:attrName>ppt_y</p:attrName>
                                        </p:attrNameLst>
                                      </p:cBhvr>
                                      <p:tavLst>
                                        <p:tav tm="0" fmla="#ppt_y-sin(pi*$)/27">
                                          <p:val>
                                            <p:fltVal val="0"/>
                                          </p:val>
                                        </p:tav>
                                        <p:tav tm="100000">
                                          <p:val>
                                            <p:fltVal val="1"/>
                                          </p:val>
                                        </p:tav>
                                      </p:tavLst>
                                    </p:anim>
                                    <p:anim calcmode="lin" valueType="num">
                                      <p:cBhvr>
                                        <p:cTn id="315" dur="16" tmFilter="0, 0; 0.125,0.2665; 0.25,0.4; 0.375,0.465; 0.5,0.5;  0.625,0.535; 0.75,0.6; 0.875,0.7335; 1,1">
                                          <p:stCondLst>
                                            <p:cond delay="166"/>
                                          </p:stCondLst>
                                        </p:cTn>
                                        <p:tgtEl>
                                          <p:spTgt spid="19"/>
                                        </p:tgtEl>
                                        <p:attrNameLst>
                                          <p:attrName>ppt_y</p:attrName>
                                        </p:attrNameLst>
                                      </p:cBhvr>
                                      <p:tavLst>
                                        <p:tav tm="0" fmla="#ppt_y-sin(pi*$)/81">
                                          <p:val>
                                            <p:fltVal val="0"/>
                                          </p:val>
                                        </p:tav>
                                        <p:tav tm="100000">
                                          <p:val>
                                            <p:fltVal val="1"/>
                                          </p:val>
                                        </p:tav>
                                      </p:tavLst>
                                    </p:anim>
                                    <p:animScale>
                                      <p:cBhvr>
                                        <p:cTn id="316" dur="3">
                                          <p:stCondLst>
                                            <p:cond delay="65"/>
                                          </p:stCondLst>
                                        </p:cTn>
                                        <p:tgtEl>
                                          <p:spTgt spid="19"/>
                                        </p:tgtEl>
                                      </p:cBhvr>
                                      <p:to x="100000" y="60000"/>
                                    </p:animScale>
                                    <p:animScale>
                                      <p:cBhvr>
                                        <p:cTn id="317" dur="17" decel="50000">
                                          <p:stCondLst>
                                            <p:cond delay="68"/>
                                          </p:stCondLst>
                                        </p:cTn>
                                        <p:tgtEl>
                                          <p:spTgt spid="19"/>
                                        </p:tgtEl>
                                      </p:cBhvr>
                                      <p:to x="100000" y="100000"/>
                                    </p:animScale>
                                    <p:animScale>
                                      <p:cBhvr>
                                        <p:cTn id="318" dur="3">
                                          <p:stCondLst>
                                            <p:cond delay="131"/>
                                          </p:stCondLst>
                                        </p:cTn>
                                        <p:tgtEl>
                                          <p:spTgt spid="19"/>
                                        </p:tgtEl>
                                      </p:cBhvr>
                                      <p:to x="100000" y="80000"/>
                                    </p:animScale>
                                    <p:animScale>
                                      <p:cBhvr>
                                        <p:cTn id="319" dur="17" decel="50000">
                                          <p:stCondLst>
                                            <p:cond delay="134"/>
                                          </p:stCondLst>
                                        </p:cTn>
                                        <p:tgtEl>
                                          <p:spTgt spid="19"/>
                                        </p:tgtEl>
                                      </p:cBhvr>
                                      <p:to x="100000" y="100000"/>
                                    </p:animScale>
                                    <p:animScale>
                                      <p:cBhvr>
                                        <p:cTn id="320" dur="3">
                                          <p:stCondLst>
                                            <p:cond delay="164"/>
                                          </p:stCondLst>
                                        </p:cTn>
                                        <p:tgtEl>
                                          <p:spTgt spid="19"/>
                                        </p:tgtEl>
                                      </p:cBhvr>
                                      <p:to x="100000" y="90000"/>
                                    </p:animScale>
                                    <p:animScale>
                                      <p:cBhvr>
                                        <p:cTn id="321" dur="17" decel="50000">
                                          <p:stCondLst>
                                            <p:cond delay="167"/>
                                          </p:stCondLst>
                                        </p:cTn>
                                        <p:tgtEl>
                                          <p:spTgt spid="19"/>
                                        </p:tgtEl>
                                      </p:cBhvr>
                                      <p:to x="100000" y="100000"/>
                                    </p:animScale>
                                    <p:animScale>
                                      <p:cBhvr>
                                        <p:cTn id="322" dur="3">
                                          <p:stCondLst>
                                            <p:cond delay="181"/>
                                          </p:stCondLst>
                                        </p:cTn>
                                        <p:tgtEl>
                                          <p:spTgt spid="19"/>
                                        </p:tgtEl>
                                      </p:cBhvr>
                                      <p:to x="100000" y="95000"/>
                                    </p:animScale>
                                    <p:animScale>
                                      <p:cBhvr>
                                        <p:cTn id="323" dur="17" decel="50000">
                                          <p:stCondLst>
                                            <p:cond delay="183"/>
                                          </p:stCondLst>
                                        </p:cTn>
                                        <p:tgtEl>
                                          <p:spTgt spid="19"/>
                                        </p:tgtEl>
                                      </p:cBhvr>
                                      <p:to x="100000" y="100000"/>
                                    </p:animScale>
                                  </p:childTnLst>
                                </p:cTn>
                              </p:par>
                            </p:childTnLst>
                          </p:cTn>
                        </p:par>
                        <p:par>
                          <p:cTn id="324" fill="hold">
                            <p:stCondLst>
                              <p:cond delay="10000"/>
                            </p:stCondLst>
                            <p:childTnLst>
                              <p:par>
                                <p:cTn id="325" presetID="26" presetClass="entr" presetSubtype="0" fill="hold" grpId="0" nodeType="afterEffect">
                                  <p:stCondLst>
                                    <p:cond delay="0"/>
                                  </p:stCondLst>
                                  <p:childTnLst>
                                    <p:set>
                                      <p:cBhvr>
                                        <p:cTn id="326" dur="1" fill="hold">
                                          <p:stCondLst>
                                            <p:cond delay="0"/>
                                          </p:stCondLst>
                                        </p:cTn>
                                        <p:tgtEl>
                                          <p:spTgt spid="20"/>
                                        </p:tgtEl>
                                        <p:attrNameLst>
                                          <p:attrName>style.visibility</p:attrName>
                                        </p:attrNameLst>
                                      </p:cBhvr>
                                      <p:to>
                                        <p:strVal val="visible"/>
                                      </p:to>
                                    </p:set>
                                    <p:animEffect transition="in" filter="wipe(down)">
                                      <p:cBhvr>
                                        <p:cTn id="327" dur="58">
                                          <p:stCondLst>
                                            <p:cond delay="0"/>
                                          </p:stCondLst>
                                        </p:cTn>
                                        <p:tgtEl>
                                          <p:spTgt spid="20"/>
                                        </p:tgtEl>
                                      </p:cBhvr>
                                    </p:animEffect>
                                    <p:anim calcmode="lin" valueType="num">
                                      <p:cBhvr>
                                        <p:cTn id="328" dur="18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329" dur="6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330" dur="66" tmFilter="0, 0; 0.125,0.2665; 0.25,0.4; 0.375,0.465; 0.5,0.5;  0.625,0.535; 0.75,0.6; 0.875,0.7335; 1,1">
                                          <p:stCondLst>
                                            <p:cond delay="66"/>
                                          </p:stCondLst>
                                        </p:cTn>
                                        <p:tgtEl>
                                          <p:spTgt spid="20"/>
                                        </p:tgtEl>
                                        <p:attrNameLst>
                                          <p:attrName>ppt_y</p:attrName>
                                        </p:attrNameLst>
                                      </p:cBhvr>
                                      <p:tavLst>
                                        <p:tav tm="0" fmla="#ppt_y-sin(pi*$)/9">
                                          <p:val>
                                            <p:fltVal val="0"/>
                                          </p:val>
                                        </p:tav>
                                        <p:tav tm="100000">
                                          <p:val>
                                            <p:fltVal val="1"/>
                                          </p:val>
                                        </p:tav>
                                      </p:tavLst>
                                    </p:anim>
                                    <p:anim calcmode="lin" valueType="num">
                                      <p:cBhvr>
                                        <p:cTn id="331" dur="33" tmFilter="0, 0; 0.125,0.2665; 0.25,0.4; 0.375,0.465; 0.5,0.5;  0.625,0.535; 0.75,0.6; 0.875,0.7335; 1,1">
                                          <p:stCondLst>
                                            <p:cond delay="132"/>
                                          </p:stCondLst>
                                        </p:cTn>
                                        <p:tgtEl>
                                          <p:spTgt spid="20"/>
                                        </p:tgtEl>
                                        <p:attrNameLst>
                                          <p:attrName>ppt_y</p:attrName>
                                        </p:attrNameLst>
                                      </p:cBhvr>
                                      <p:tavLst>
                                        <p:tav tm="0" fmla="#ppt_y-sin(pi*$)/27">
                                          <p:val>
                                            <p:fltVal val="0"/>
                                          </p:val>
                                        </p:tav>
                                        <p:tav tm="100000">
                                          <p:val>
                                            <p:fltVal val="1"/>
                                          </p:val>
                                        </p:tav>
                                      </p:tavLst>
                                    </p:anim>
                                    <p:anim calcmode="lin" valueType="num">
                                      <p:cBhvr>
                                        <p:cTn id="332" dur="16" tmFilter="0, 0; 0.125,0.2665; 0.25,0.4; 0.375,0.465; 0.5,0.5;  0.625,0.535; 0.75,0.6; 0.875,0.7335; 1,1">
                                          <p:stCondLst>
                                            <p:cond delay="166"/>
                                          </p:stCondLst>
                                        </p:cTn>
                                        <p:tgtEl>
                                          <p:spTgt spid="20"/>
                                        </p:tgtEl>
                                        <p:attrNameLst>
                                          <p:attrName>ppt_y</p:attrName>
                                        </p:attrNameLst>
                                      </p:cBhvr>
                                      <p:tavLst>
                                        <p:tav tm="0" fmla="#ppt_y-sin(pi*$)/81">
                                          <p:val>
                                            <p:fltVal val="0"/>
                                          </p:val>
                                        </p:tav>
                                        <p:tav tm="100000">
                                          <p:val>
                                            <p:fltVal val="1"/>
                                          </p:val>
                                        </p:tav>
                                      </p:tavLst>
                                    </p:anim>
                                    <p:animScale>
                                      <p:cBhvr>
                                        <p:cTn id="333" dur="3">
                                          <p:stCondLst>
                                            <p:cond delay="65"/>
                                          </p:stCondLst>
                                        </p:cTn>
                                        <p:tgtEl>
                                          <p:spTgt spid="20"/>
                                        </p:tgtEl>
                                      </p:cBhvr>
                                      <p:to x="100000" y="60000"/>
                                    </p:animScale>
                                    <p:animScale>
                                      <p:cBhvr>
                                        <p:cTn id="334" dur="17" decel="50000">
                                          <p:stCondLst>
                                            <p:cond delay="68"/>
                                          </p:stCondLst>
                                        </p:cTn>
                                        <p:tgtEl>
                                          <p:spTgt spid="20"/>
                                        </p:tgtEl>
                                      </p:cBhvr>
                                      <p:to x="100000" y="100000"/>
                                    </p:animScale>
                                    <p:animScale>
                                      <p:cBhvr>
                                        <p:cTn id="335" dur="3">
                                          <p:stCondLst>
                                            <p:cond delay="131"/>
                                          </p:stCondLst>
                                        </p:cTn>
                                        <p:tgtEl>
                                          <p:spTgt spid="20"/>
                                        </p:tgtEl>
                                      </p:cBhvr>
                                      <p:to x="100000" y="80000"/>
                                    </p:animScale>
                                    <p:animScale>
                                      <p:cBhvr>
                                        <p:cTn id="336" dur="17" decel="50000">
                                          <p:stCondLst>
                                            <p:cond delay="134"/>
                                          </p:stCondLst>
                                        </p:cTn>
                                        <p:tgtEl>
                                          <p:spTgt spid="20"/>
                                        </p:tgtEl>
                                      </p:cBhvr>
                                      <p:to x="100000" y="100000"/>
                                    </p:animScale>
                                    <p:animScale>
                                      <p:cBhvr>
                                        <p:cTn id="337" dur="3">
                                          <p:stCondLst>
                                            <p:cond delay="164"/>
                                          </p:stCondLst>
                                        </p:cTn>
                                        <p:tgtEl>
                                          <p:spTgt spid="20"/>
                                        </p:tgtEl>
                                      </p:cBhvr>
                                      <p:to x="100000" y="90000"/>
                                    </p:animScale>
                                    <p:animScale>
                                      <p:cBhvr>
                                        <p:cTn id="338" dur="17" decel="50000">
                                          <p:stCondLst>
                                            <p:cond delay="167"/>
                                          </p:stCondLst>
                                        </p:cTn>
                                        <p:tgtEl>
                                          <p:spTgt spid="20"/>
                                        </p:tgtEl>
                                      </p:cBhvr>
                                      <p:to x="100000" y="100000"/>
                                    </p:animScale>
                                    <p:animScale>
                                      <p:cBhvr>
                                        <p:cTn id="339" dur="3">
                                          <p:stCondLst>
                                            <p:cond delay="181"/>
                                          </p:stCondLst>
                                        </p:cTn>
                                        <p:tgtEl>
                                          <p:spTgt spid="20"/>
                                        </p:tgtEl>
                                      </p:cBhvr>
                                      <p:to x="100000" y="95000"/>
                                    </p:animScale>
                                    <p:animScale>
                                      <p:cBhvr>
                                        <p:cTn id="340" dur="17" decel="50000">
                                          <p:stCondLst>
                                            <p:cond delay="183"/>
                                          </p:stCondLst>
                                        </p:cTn>
                                        <p:tgtEl>
                                          <p:spTgt spid="20"/>
                                        </p:tgtEl>
                                      </p:cBhvr>
                                      <p:to x="100000" y="100000"/>
                                    </p:animScale>
                                  </p:childTnLst>
                                </p:cTn>
                              </p:par>
                            </p:childTnLst>
                          </p:cTn>
                        </p:par>
                        <p:par>
                          <p:cTn id="341" fill="hold">
                            <p:stCondLst>
                              <p:cond delay="10500"/>
                            </p:stCondLst>
                            <p:childTnLst>
                              <p:par>
                                <p:cTn id="342" presetID="26" presetClass="entr" presetSubtype="0" fill="hold" grpId="0" nodeType="afterEffect">
                                  <p:stCondLst>
                                    <p:cond delay="0"/>
                                  </p:stCondLst>
                                  <p:childTnLst>
                                    <p:set>
                                      <p:cBhvr>
                                        <p:cTn id="343" dur="1" fill="hold">
                                          <p:stCondLst>
                                            <p:cond delay="0"/>
                                          </p:stCondLst>
                                        </p:cTn>
                                        <p:tgtEl>
                                          <p:spTgt spid="21"/>
                                        </p:tgtEl>
                                        <p:attrNameLst>
                                          <p:attrName>style.visibility</p:attrName>
                                        </p:attrNameLst>
                                      </p:cBhvr>
                                      <p:to>
                                        <p:strVal val="visible"/>
                                      </p:to>
                                    </p:set>
                                    <p:animEffect transition="in" filter="wipe(down)">
                                      <p:cBhvr>
                                        <p:cTn id="344" dur="58">
                                          <p:stCondLst>
                                            <p:cond delay="0"/>
                                          </p:stCondLst>
                                        </p:cTn>
                                        <p:tgtEl>
                                          <p:spTgt spid="21"/>
                                        </p:tgtEl>
                                      </p:cBhvr>
                                    </p:animEffect>
                                    <p:anim calcmode="lin" valueType="num">
                                      <p:cBhvr>
                                        <p:cTn id="345" dur="18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46" dur="6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47" dur="66" tmFilter="0, 0; 0.125,0.2665; 0.25,0.4; 0.375,0.465; 0.5,0.5;  0.625,0.535; 0.75,0.6; 0.875,0.7335; 1,1">
                                          <p:stCondLst>
                                            <p:cond delay="66"/>
                                          </p:stCondLst>
                                        </p:cTn>
                                        <p:tgtEl>
                                          <p:spTgt spid="21"/>
                                        </p:tgtEl>
                                        <p:attrNameLst>
                                          <p:attrName>ppt_y</p:attrName>
                                        </p:attrNameLst>
                                      </p:cBhvr>
                                      <p:tavLst>
                                        <p:tav tm="0" fmla="#ppt_y-sin(pi*$)/9">
                                          <p:val>
                                            <p:fltVal val="0"/>
                                          </p:val>
                                        </p:tav>
                                        <p:tav tm="100000">
                                          <p:val>
                                            <p:fltVal val="1"/>
                                          </p:val>
                                        </p:tav>
                                      </p:tavLst>
                                    </p:anim>
                                    <p:anim calcmode="lin" valueType="num">
                                      <p:cBhvr>
                                        <p:cTn id="348" dur="33" tmFilter="0, 0; 0.125,0.2665; 0.25,0.4; 0.375,0.465; 0.5,0.5;  0.625,0.535; 0.75,0.6; 0.875,0.7335; 1,1">
                                          <p:stCondLst>
                                            <p:cond delay="132"/>
                                          </p:stCondLst>
                                        </p:cTn>
                                        <p:tgtEl>
                                          <p:spTgt spid="21"/>
                                        </p:tgtEl>
                                        <p:attrNameLst>
                                          <p:attrName>ppt_y</p:attrName>
                                        </p:attrNameLst>
                                      </p:cBhvr>
                                      <p:tavLst>
                                        <p:tav tm="0" fmla="#ppt_y-sin(pi*$)/27">
                                          <p:val>
                                            <p:fltVal val="0"/>
                                          </p:val>
                                        </p:tav>
                                        <p:tav tm="100000">
                                          <p:val>
                                            <p:fltVal val="1"/>
                                          </p:val>
                                        </p:tav>
                                      </p:tavLst>
                                    </p:anim>
                                    <p:anim calcmode="lin" valueType="num">
                                      <p:cBhvr>
                                        <p:cTn id="349" dur="16" tmFilter="0, 0; 0.125,0.2665; 0.25,0.4; 0.375,0.465; 0.5,0.5;  0.625,0.535; 0.75,0.6; 0.875,0.7335; 1,1">
                                          <p:stCondLst>
                                            <p:cond delay="166"/>
                                          </p:stCondLst>
                                        </p:cTn>
                                        <p:tgtEl>
                                          <p:spTgt spid="21"/>
                                        </p:tgtEl>
                                        <p:attrNameLst>
                                          <p:attrName>ppt_y</p:attrName>
                                        </p:attrNameLst>
                                      </p:cBhvr>
                                      <p:tavLst>
                                        <p:tav tm="0" fmla="#ppt_y-sin(pi*$)/81">
                                          <p:val>
                                            <p:fltVal val="0"/>
                                          </p:val>
                                        </p:tav>
                                        <p:tav tm="100000">
                                          <p:val>
                                            <p:fltVal val="1"/>
                                          </p:val>
                                        </p:tav>
                                      </p:tavLst>
                                    </p:anim>
                                    <p:animScale>
                                      <p:cBhvr>
                                        <p:cTn id="350" dur="3">
                                          <p:stCondLst>
                                            <p:cond delay="65"/>
                                          </p:stCondLst>
                                        </p:cTn>
                                        <p:tgtEl>
                                          <p:spTgt spid="21"/>
                                        </p:tgtEl>
                                      </p:cBhvr>
                                      <p:to x="100000" y="60000"/>
                                    </p:animScale>
                                    <p:animScale>
                                      <p:cBhvr>
                                        <p:cTn id="351" dur="17" decel="50000">
                                          <p:stCondLst>
                                            <p:cond delay="68"/>
                                          </p:stCondLst>
                                        </p:cTn>
                                        <p:tgtEl>
                                          <p:spTgt spid="21"/>
                                        </p:tgtEl>
                                      </p:cBhvr>
                                      <p:to x="100000" y="100000"/>
                                    </p:animScale>
                                    <p:animScale>
                                      <p:cBhvr>
                                        <p:cTn id="352" dur="3">
                                          <p:stCondLst>
                                            <p:cond delay="131"/>
                                          </p:stCondLst>
                                        </p:cTn>
                                        <p:tgtEl>
                                          <p:spTgt spid="21"/>
                                        </p:tgtEl>
                                      </p:cBhvr>
                                      <p:to x="100000" y="80000"/>
                                    </p:animScale>
                                    <p:animScale>
                                      <p:cBhvr>
                                        <p:cTn id="353" dur="17" decel="50000">
                                          <p:stCondLst>
                                            <p:cond delay="134"/>
                                          </p:stCondLst>
                                        </p:cTn>
                                        <p:tgtEl>
                                          <p:spTgt spid="21"/>
                                        </p:tgtEl>
                                      </p:cBhvr>
                                      <p:to x="100000" y="100000"/>
                                    </p:animScale>
                                    <p:animScale>
                                      <p:cBhvr>
                                        <p:cTn id="354" dur="3">
                                          <p:stCondLst>
                                            <p:cond delay="164"/>
                                          </p:stCondLst>
                                        </p:cTn>
                                        <p:tgtEl>
                                          <p:spTgt spid="21"/>
                                        </p:tgtEl>
                                      </p:cBhvr>
                                      <p:to x="100000" y="90000"/>
                                    </p:animScale>
                                    <p:animScale>
                                      <p:cBhvr>
                                        <p:cTn id="355" dur="17" decel="50000">
                                          <p:stCondLst>
                                            <p:cond delay="167"/>
                                          </p:stCondLst>
                                        </p:cTn>
                                        <p:tgtEl>
                                          <p:spTgt spid="21"/>
                                        </p:tgtEl>
                                      </p:cBhvr>
                                      <p:to x="100000" y="100000"/>
                                    </p:animScale>
                                    <p:animScale>
                                      <p:cBhvr>
                                        <p:cTn id="356" dur="3">
                                          <p:stCondLst>
                                            <p:cond delay="181"/>
                                          </p:stCondLst>
                                        </p:cTn>
                                        <p:tgtEl>
                                          <p:spTgt spid="21"/>
                                        </p:tgtEl>
                                      </p:cBhvr>
                                      <p:to x="100000" y="95000"/>
                                    </p:animScale>
                                    <p:animScale>
                                      <p:cBhvr>
                                        <p:cTn id="357" dur="17" decel="50000">
                                          <p:stCondLst>
                                            <p:cond delay="183"/>
                                          </p:stCondLst>
                                        </p:cTn>
                                        <p:tgtEl>
                                          <p:spTgt spid="21"/>
                                        </p:tgtEl>
                                      </p:cBhvr>
                                      <p:to x="100000" y="100000"/>
                                    </p:animScale>
                                  </p:childTnLst>
                                </p:cTn>
                              </p:par>
                            </p:childTnLst>
                          </p:cTn>
                        </p:par>
                        <p:par>
                          <p:cTn id="358" fill="hold">
                            <p:stCondLst>
                              <p:cond delay="11000"/>
                            </p:stCondLst>
                            <p:childTnLst>
                              <p:par>
                                <p:cTn id="359" presetID="41" presetClass="entr" presetSubtype="0" fill="hold" grpId="0" nodeType="afterEffect">
                                  <p:stCondLst>
                                    <p:cond delay="0"/>
                                  </p:stCondLst>
                                  <p:iterate type="lt">
                                    <p:tmPct val="10000"/>
                                  </p:iterate>
                                  <p:childTnLst>
                                    <p:set>
                                      <p:cBhvr>
                                        <p:cTn id="360" dur="1" fill="hold">
                                          <p:stCondLst>
                                            <p:cond delay="0"/>
                                          </p:stCondLst>
                                        </p:cTn>
                                        <p:tgtEl>
                                          <p:spTgt spid="22"/>
                                        </p:tgtEl>
                                        <p:attrNameLst>
                                          <p:attrName>style.visibility</p:attrName>
                                        </p:attrNameLst>
                                      </p:cBhvr>
                                      <p:to>
                                        <p:strVal val="visible"/>
                                      </p:to>
                                    </p:set>
                                    <p:anim calcmode="lin" valueType="num">
                                      <p:cBhvr>
                                        <p:cTn id="361"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362" dur="500" fill="hold"/>
                                        <p:tgtEl>
                                          <p:spTgt spid="22"/>
                                        </p:tgtEl>
                                        <p:attrNameLst>
                                          <p:attrName>ppt_y</p:attrName>
                                        </p:attrNameLst>
                                      </p:cBhvr>
                                      <p:tavLst>
                                        <p:tav tm="0">
                                          <p:val>
                                            <p:strVal val="#ppt_y"/>
                                          </p:val>
                                        </p:tav>
                                        <p:tav tm="100000">
                                          <p:val>
                                            <p:strVal val="#ppt_y"/>
                                          </p:val>
                                        </p:tav>
                                      </p:tavLst>
                                    </p:anim>
                                    <p:anim calcmode="lin" valueType="num">
                                      <p:cBhvr>
                                        <p:cTn id="363"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364"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365" dur="500" tmFilter="0,0; .5, 1; 1, 1"/>
                                        <p:tgtEl>
                                          <p:spTgt spid="22"/>
                                        </p:tgtEl>
                                      </p:cBhvr>
                                    </p:animEffect>
                                  </p:childTnLst>
                                </p:cTn>
                              </p:par>
                            </p:childTnLst>
                          </p:cTn>
                        </p:par>
                        <p:par>
                          <p:cTn id="366" fill="hold">
                            <p:stCondLst>
                              <p:cond delay="7349"/>
                            </p:stCondLst>
                            <p:childTnLst>
                              <p:par>
                                <p:cTn id="367" presetID="41" presetClass="entr" presetSubtype="0" fill="hold" grpId="0" nodeType="afterEffect">
                                  <p:stCondLst>
                                    <p:cond delay="0"/>
                                  </p:stCondLst>
                                  <p:iterate type="lt">
                                    <p:tmPct val="10000"/>
                                  </p:iterate>
                                  <p:childTnLst>
                                    <p:set>
                                      <p:cBhvr>
                                        <p:cTn id="368" dur="1" fill="hold">
                                          <p:stCondLst>
                                            <p:cond delay="0"/>
                                          </p:stCondLst>
                                        </p:cTn>
                                        <p:tgtEl>
                                          <p:spTgt spid="23"/>
                                        </p:tgtEl>
                                        <p:attrNameLst>
                                          <p:attrName>style.visibility</p:attrName>
                                        </p:attrNameLst>
                                      </p:cBhvr>
                                      <p:to>
                                        <p:strVal val="visible"/>
                                      </p:to>
                                    </p:set>
                                    <p:anim calcmode="lin" valueType="num">
                                      <p:cBhvr>
                                        <p:cTn id="369"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370" dur="500" fill="hold"/>
                                        <p:tgtEl>
                                          <p:spTgt spid="23"/>
                                        </p:tgtEl>
                                        <p:attrNameLst>
                                          <p:attrName>ppt_y</p:attrName>
                                        </p:attrNameLst>
                                      </p:cBhvr>
                                      <p:tavLst>
                                        <p:tav tm="0">
                                          <p:val>
                                            <p:strVal val="#ppt_y"/>
                                          </p:val>
                                        </p:tav>
                                        <p:tav tm="100000">
                                          <p:val>
                                            <p:strVal val="#ppt_y"/>
                                          </p:val>
                                        </p:tav>
                                      </p:tavLst>
                                    </p:anim>
                                    <p:anim calcmode="lin" valueType="num">
                                      <p:cBhvr>
                                        <p:cTn id="371"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72"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73" dur="500" tmFilter="0,0; .5, 1; 1, 1"/>
                                        <p:tgtEl>
                                          <p:spTgt spid="23"/>
                                        </p:tgtEl>
                                      </p:cBhvr>
                                    </p:animEffect>
                                  </p:childTnLst>
                                </p:cTn>
                              </p:par>
                            </p:childTnLst>
                          </p:cTn>
                        </p:par>
                        <p:par>
                          <p:cTn id="374" fill="hold">
                            <p:stCondLst>
                              <p:cond delay="9699"/>
                            </p:stCondLst>
                            <p:childTnLst>
                              <p:par>
                                <p:cTn id="375" presetID="41" presetClass="entr" presetSubtype="0" fill="hold" grpId="0" nodeType="afterEffect">
                                  <p:stCondLst>
                                    <p:cond delay="0"/>
                                  </p:stCondLst>
                                  <p:iterate type="lt">
                                    <p:tmPct val="10000"/>
                                  </p:iterate>
                                  <p:childTnLst>
                                    <p:set>
                                      <p:cBhvr>
                                        <p:cTn id="376" dur="1" fill="hold">
                                          <p:stCondLst>
                                            <p:cond delay="0"/>
                                          </p:stCondLst>
                                        </p:cTn>
                                        <p:tgtEl>
                                          <p:spTgt spid="24"/>
                                        </p:tgtEl>
                                        <p:attrNameLst>
                                          <p:attrName>style.visibility</p:attrName>
                                        </p:attrNameLst>
                                      </p:cBhvr>
                                      <p:to>
                                        <p:strVal val="visible"/>
                                      </p:to>
                                    </p:set>
                                    <p:anim calcmode="lin" valueType="num">
                                      <p:cBhvr>
                                        <p:cTn id="37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378" dur="500" fill="hold"/>
                                        <p:tgtEl>
                                          <p:spTgt spid="24"/>
                                        </p:tgtEl>
                                        <p:attrNameLst>
                                          <p:attrName>ppt_y</p:attrName>
                                        </p:attrNameLst>
                                      </p:cBhvr>
                                      <p:tavLst>
                                        <p:tav tm="0">
                                          <p:val>
                                            <p:strVal val="#ppt_y"/>
                                          </p:val>
                                        </p:tav>
                                        <p:tav tm="100000">
                                          <p:val>
                                            <p:strVal val="#ppt_y"/>
                                          </p:val>
                                        </p:tav>
                                      </p:tavLst>
                                    </p:anim>
                                    <p:anim calcmode="lin" valueType="num">
                                      <p:cBhvr>
                                        <p:cTn id="37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38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381" dur="500" tmFilter="0,0; .5, 1; 1, 1"/>
                                        <p:tgtEl>
                                          <p:spTgt spid="24"/>
                                        </p:tgtEl>
                                      </p:cBhvr>
                                    </p:animEffect>
                                  </p:childTnLst>
                                </p:cTn>
                              </p:par>
                            </p:childTnLst>
                          </p:cTn>
                        </p:par>
                        <p:par>
                          <p:cTn id="382" fill="hold">
                            <p:stCondLst>
                              <p:cond delay="12049"/>
                            </p:stCondLst>
                            <p:childTnLst>
                              <p:par>
                                <p:cTn id="383" presetID="26" presetClass="entr" presetSubtype="0" fill="hold" grpId="0" nodeType="afterEffect">
                                  <p:stCondLst>
                                    <p:cond delay="0"/>
                                  </p:stCondLst>
                                  <p:childTnLst>
                                    <p:set>
                                      <p:cBhvr>
                                        <p:cTn id="384" dur="1" fill="hold">
                                          <p:stCondLst>
                                            <p:cond delay="0"/>
                                          </p:stCondLst>
                                        </p:cTn>
                                        <p:tgtEl>
                                          <p:spTgt spid="25"/>
                                        </p:tgtEl>
                                        <p:attrNameLst>
                                          <p:attrName>style.visibility</p:attrName>
                                        </p:attrNameLst>
                                      </p:cBhvr>
                                      <p:to>
                                        <p:strVal val="visible"/>
                                      </p:to>
                                    </p:set>
                                    <p:animEffect transition="in" filter="wipe(down)">
                                      <p:cBhvr>
                                        <p:cTn id="385" dur="58">
                                          <p:stCondLst>
                                            <p:cond delay="0"/>
                                          </p:stCondLst>
                                        </p:cTn>
                                        <p:tgtEl>
                                          <p:spTgt spid="25"/>
                                        </p:tgtEl>
                                      </p:cBhvr>
                                    </p:animEffect>
                                    <p:anim calcmode="lin" valueType="num">
                                      <p:cBhvr>
                                        <p:cTn id="386" dur="18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387" dur="66"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388" dur="66" tmFilter="0, 0; 0.125,0.2665; 0.25,0.4; 0.375,0.465; 0.5,0.5;  0.625,0.535; 0.75,0.6; 0.875,0.7335; 1,1">
                                          <p:stCondLst>
                                            <p:cond delay="66"/>
                                          </p:stCondLst>
                                        </p:cTn>
                                        <p:tgtEl>
                                          <p:spTgt spid="25"/>
                                        </p:tgtEl>
                                        <p:attrNameLst>
                                          <p:attrName>ppt_y</p:attrName>
                                        </p:attrNameLst>
                                      </p:cBhvr>
                                      <p:tavLst>
                                        <p:tav tm="0" fmla="#ppt_y-sin(pi*$)/9">
                                          <p:val>
                                            <p:fltVal val="0"/>
                                          </p:val>
                                        </p:tav>
                                        <p:tav tm="100000">
                                          <p:val>
                                            <p:fltVal val="1"/>
                                          </p:val>
                                        </p:tav>
                                      </p:tavLst>
                                    </p:anim>
                                    <p:anim calcmode="lin" valueType="num">
                                      <p:cBhvr>
                                        <p:cTn id="389" dur="33" tmFilter="0, 0; 0.125,0.2665; 0.25,0.4; 0.375,0.465; 0.5,0.5;  0.625,0.535; 0.75,0.6; 0.875,0.7335; 1,1">
                                          <p:stCondLst>
                                            <p:cond delay="132"/>
                                          </p:stCondLst>
                                        </p:cTn>
                                        <p:tgtEl>
                                          <p:spTgt spid="25"/>
                                        </p:tgtEl>
                                        <p:attrNameLst>
                                          <p:attrName>ppt_y</p:attrName>
                                        </p:attrNameLst>
                                      </p:cBhvr>
                                      <p:tavLst>
                                        <p:tav tm="0" fmla="#ppt_y-sin(pi*$)/27">
                                          <p:val>
                                            <p:fltVal val="0"/>
                                          </p:val>
                                        </p:tav>
                                        <p:tav tm="100000">
                                          <p:val>
                                            <p:fltVal val="1"/>
                                          </p:val>
                                        </p:tav>
                                      </p:tavLst>
                                    </p:anim>
                                    <p:anim calcmode="lin" valueType="num">
                                      <p:cBhvr>
                                        <p:cTn id="390" dur="16" tmFilter="0, 0; 0.125,0.2665; 0.25,0.4; 0.375,0.465; 0.5,0.5;  0.625,0.535; 0.75,0.6; 0.875,0.7335; 1,1">
                                          <p:stCondLst>
                                            <p:cond delay="166"/>
                                          </p:stCondLst>
                                        </p:cTn>
                                        <p:tgtEl>
                                          <p:spTgt spid="25"/>
                                        </p:tgtEl>
                                        <p:attrNameLst>
                                          <p:attrName>ppt_y</p:attrName>
                                        </p:attrNameLst>
                                      </p:cBhvr>
                                      <p:tavLst>
                                        <p:tav tm="0" fmla="#ppt_y-sin(pi*$)/81">
                                          <p:val>
                                            <p:fltVal val="0"/>
                                          </p:val>
                                        </p:tav>
                                        <p:tav tm="100000">
                                          <p:val>
                                            <p:fltVal val="1"/>
                                          </p:val>
                                        </p:tav>
                                      </p:tavLst>
                                    </p:anim>
                                    <p:animScale>
                                      <p:cBhvr>
                                        <p:cTn id="391" dur="3">
                                          <p:stCondLst>
                                            <p:cond delay="65"/>
                                          </p:stCondLst>
                                        </p:cTn>
                                        <p:tgtEl>
                                          <p:spTgt spid="25"/>
                                        </p:tgtEl>
                                      </p:cBhvr>
                                      <p:to x="100000" y="60000"/>
                                    </p:animScale>
                                    <p:animScale>
                                      <p:cBhvr>
                                        <p:cTn id="392" dur="17" decel="50000">
                                          <p:stCondLst>
                                            <p:cond delay="68"/>
                                          </p:stCondLst>
                                        </p:cTn>
                                        <p:tgtEl>
                                          <p:spTgt spid="25"/>
                                        </p:tgtEl>
                                      </p:cBhvr>
                                      <p:to x="100000" y="100000"/>
                                    </p:animScale>
                                    <p:animScale>
                                      <p:cBhvr>
                                        <p:cTn id="393" dur="3">
                                          <p:stCondLst>
                                            <p:cond delay="131"/>
                                          </p:stCondLst>
                                        </p:cTn>
                                        <p:tgtEl>
                                          <p:spTgt spid="25"/>
                                        </p:tgtEl>
                                      </p:cBhvr>
                                      <p:to x="100000" y="80000"/>
                                    </p:animScale>
                                    <p:animScale>
                                      <p:cBhvr>
                                        <p:cTn id="394" dur="17" decel="50000">
                                          <p:stCondLst>
                                            <p:cond delay="134"/>
                                          </p:stCondLst>
                                        </p:cTn>
                                        <p:tgtEl>
                                          <p:spTgt spid="25"/>
                                        </p:tgtEl>
                                      </p:cBhvr>
                                      <p:to x="100000" y="100000"/>
                                    </p:animScale>
                                    <p:animScale>
                                      <p:cBhvr>
                                        <p:cTn id="395" dur="3">
                                          <p:stCondLst>
                                            <p:cond delay="164"/>
                                          </p:stCondLst>
                                        </p:cTn>
                                        <p:tgtEl>
                                          <p:spTgt spid="25"/>
                                        </p:tgtEl>
                                      </p:cBhvr>
                                      <p:to x="100000" y="90000"/>
                                    </p:animScale>
                                    <p:animScale>
                                      <p:cBhvr>
                                        <p:cTn id="396" dur="17" decel="50000">
                                          <p:stCondLst>
                                            <p:cond delay="167"/>
                                          </p:stCondLst>
                                        </p:cTn>
                                        <p:tgtEl>
                                          <p:spTgt spid="25"/>
                                        </p:tgtEl>
                                      </p:cBhvr>
                                      <p:to x="100000" y="100000"/>
                                    </p:animScale>
                                    <p:animScale>
                                      <p:cBhvr>
                                        <p:cTn id="397" dur="3">
                                          <p:stCondLst>
                                            <p:cond delay="181"/>
                                          </p:stCondLst>
                                        </p:cTn>
                                        <p:tgtEl>
                                          <p:spTgt spid="25"/>
                                        </p:tgtEl>
                                      </p:cBhvr>
                                      <p:to x="100000" y="95000"/>
                                    </p:animScale>
                                    <p:animScale>
                                      <p:cBhvr>
                                        <p:cTn id="398" dur="17" decel="50000">
                                          <p:stCondLst>
                                            <p:cond delay="183"/>
                                          </p:stCondLst>
                                        </p:cTn>
                                        <p:tgtEl>
                                          <p:spTgt spid="25"/>
                                        </p:tgtEl>
                                      </p:cBhvr>
                                      <p:to x="100000" y="100000"/>
                                    </p:animScale>
                                  </p:childTnLst>
                                </p:cTn>
                              </p:par>
                            </p:childTnLst>
                          </p:cTn>
                        </p:par>
                        <p:par>
                          <p:cTn id="399" fill="hold">
                            <p:stCondLst>
                              <p:cond delay="12549"/>
                            </p:stCondLst>
                            <p:childTnLst>
                              <p:par>
                                <p:cTn id="400" presetID="26" presetClass="entr" presetSubtype="0" fill="hold" grpId="0" nodeType="afterEffect">
                                  <p:stCondLst>
                                    <p:cond delay="0"/>
                                  </p:stCondLst>
                                  <p:childTnLst>
                                    <p:set>
                                      <p:cBhvr>
                                        <p:cTn id="401" dur="1" fill="hold">
                                          <p:stCondLst>
                                            <p:cond delay="0"/>
                                          </p:stCondLst>
                                        </p:cTn>
                                        <p:tgtEl>
                                          <p:spTgt spid="26"/>
                                        </p:tgtEl>
                                        <p:attrNameLst>
                                          <p:attrName>style.visibility</p:attrName>
                                        </p:attrNameLst>
                                      </p:cBhvr>
                                      <p:to>
                                        <p:strVal val="visible"/>
                                      </p:to>
                                    </p:set>
                                    <p:animEffect transition="in" filter="wipe(down)">
                                      <p:cBhvr>
                                        <p:cTn id="402" dur="58">
                                          <p:stCondLst>
                                            <p:cond delay="0"/>
                                          </p:stCondLst>
                                        </p:cTn>
                                        <p:tgtEl>
                                          <p:spTgt spid="26"/>
                                        </p:tgtEl>
                                      </p:cBhvr>
                                    </p:animEffect>
                                    <p:anim calcmode="lin" valueType="num">
                                      <p:cBhvr>
                                        <p:cTn id="403" dur="18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404" dur="66"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405" dur="66" tmFilter="0, 0; 0.125,0.2665; 0.25,0.4; 0.375,0.465; 0.5,0.5;  0.625,0.535; 0.75,0.6; 0.875,0.7335; 1,1">
                                          <p:stCondLst>
                                            <p:cond delay="66"/>
                                          </p:stCondLst>
                                        </p:cTn>
                                        <p:tgtEl>
                                          <p:spTgt spid="26"/>
                                        </p:tgtEl>
                                        <p:attrNameLst>
                                          <p:attrName>ppt_y</p:attrName>
                                        </p:attrNameLst>
                                      </p:cBhvr>
                                      <p:tavLst>
                                        <p:tav tm="0" fmla="#ppt_y-sin(pi*$)/9">
                                          <p:val>
                                            <p:fltVal val="0"/>
                                          </p:val>
                                        </p:tav>
                                        <p:tav tm="100000">
                                          <p:val>
                                            <p:fltVal val="1"/>
                                          </p:val>
                                        </p:tav>
                                      </p:tavLst>
                                    </p:anim>
                                    <p:anim calcmode="lin" valueType="num">
                                      <p:cBhvr>
                                        <p:cTn id="406" dur="33" tmFilter="0, 0; 0.125,0.2665; 0.25,0.4; 0.375,0.465; 0.5,0.5;  0.625,0.535; 0.75,0.6; 0.875,0.7335; 1,1">
                                          <p:stCondLst>
                                            <p:cond delay="132"/>
                                          </p:stCondLst>
                                        </p:cTn>
                                        <p:tgtEl>
                                          <p:spTgt spid="26"/>
                                        </p:tgtEl>
                                        <p:attrNameLst>
                                          <p:attrName>ppt_y</p:attrName>
                                        </p:attrNameLst>
                                      </p:cBhvr>
                                      <p:tavLst>
                                        <p:tav tm="0" fmla="#ppt_y-sin(pi*$)/27">
                                          <p:val>
                                            <p:fltVal val="0"/>
                                          </p:val>
                                        </p:tav>
                                        <p:tav tm="100000">
                                          <p:val>
                                            <p:fltVal val="1"/>
                                          </p:val>
                                        </p:tav>
                                      </p:tavLst>
                                    </p:anim>
                                    <p:anim calcmode="lin" valueType="num">
                                      <p:cBhvr>
                                        <p:cTn id="407" dur="16" tmFilter="0, 0; 0.125,0.2665; 0.25,0.4; 0.375,0.465; 0.5,0.5;  0.625,0.535; 0.75,0.6; 0.875,0.7335; 1,1">
                                          <p:stCondLst>
                                            <p:cond delay="166"/>
                                          </p:stCondLst>
                                        </p:cTn>
                                        <p:tgtEl>
                                          <p:spTgt spid="26"/>
                                        </p:tgtEl>
                                        <p:attrNameLst>
                                          <p:attrName>ppt_y</p:attrName>
                                        </p:attrNameLst>
                                      </p:cBhvr>
                                      <p:tavLst>
                                        <p:tav tm="0" fmla="#ppt_y-sin(pi*$)/81">
                                          <p:val>
                                            <p:fltVal val="0"/>
                                          </p:val>
                                        </p:tav>
                                        <p:tav tm="100000">
                                          <p:val>
                                            <p:fltVal val="1"/>
                                          </p:val>
                                        </p:tav>
                                      </p:tavLst>
                                    </p:anim>
                                    <p:animScale>
                                      <p:cBhvr>
                                        <p:cTn id="408" dur="3">
                                          <p:stCondLst>
                                            <p:cond delay="65"/>
                                          </p:stCondLst>
                                        </p:cTn>
                                        <p:tgtEl>
                                          <p:spTgt spid="26"/>
                                        </p:tgtEl>
                                      </p:cBhvr>
                                      <p:to x="100000" y="60000"/>
                                    </p:animScale>
                                    <p:animScale>
                                      <p:cBhvr>
                                        <p:cTn id="409" dur="17" decel="50000">
                                          <p:stCondLst>
                                            <p:cond delay="68"/>
                                          </p:stCondLst>
                                        </p:cTn>
                                        <p:tgtEl>
                                          <p:spTgt spid="26"/>
                                        </p:tgtEl>
                                      </p:cBhvr>
                                      <p:to x="100000" y="100000"/>
                                    </p:animScale>
                                    <p:animScale>
                                      <p:cBhvr>
                                        <p:cTn id="410" dur="3">
                                          <p:stCondLst>
                                            <p:cond delay="131"/>
                                          </p:stCondLst>
                                        </p:cTn>
                                        <p:tgtEl>
                                          <p:spTgt spid="26"/>
                                        </p:tgtEl>
                                      </p:cBhvr>
                                      <p:to x="100000" y="80000"/>
                                    </p:animScale>
                                    <p:animScale>
                                      <p:cBhvr>
                                        <p:cTn id="411" dur="17" decel="50000">
                                          <p:stCondLst>
                                            <p:cond delay="134"/>
                                          </p:stCondLst>
                                        </p:cTn>
                                        <p:tgtEl>
                                          <p:spTgt spid="26"/>
                                        </p:tgtEl>
                                      </p:cBhvr>
                                      <p:to x="100000" y="100000"/>
                                    </p:animScale>
                                    <p:animScale>
                                      <p:cBhvr>
                                        <p:cTn id="412" dur="3">
                                          <p:stCondLst>
                                            <p:cond delay="164"/>
                                          </p:stCondLst>
                                        </p:cTn>
                                        <p:tgtEl>
                                          <p:spTgt spid="26"/>
                                        </p:tgtEl>
                                      </p:cBhvr>
                                      <p:to x="100000" y="90000"/>
                                    </p:animScale>
                                    <p:animScale>
                                      <p:cBhvr>
                                        <p:cTn id="413" dur="17" decel="50000">
                                          <p:stCondLst>
                                            <p:cond delay="167"/>
                                          </p:stCondLst>
                                        </p:cTn>
                                        <p:tgtEl>
                                          <p:spTgt spid="26"/>
                                        </p:tgtEl>
                                      </p:cBhvr>
                                      <p:to x="100000" y="100000"/>
                                    </p:animScale>
                                    <p:animScale>
                                      <p:cBhvr>
                                        <p:cTn id="414" dur="3">
                                          <p:stCondLst>
                                            <p:cond delay="181"/>
                                          </p:stCondLst>
                                        </p:cTn>
                                        <p:tgtEl>
                                          <p:spTgt spid="26"/>
                                        </p:tgtEl>
                                      </p:cBhvr>
                                      <p:to x="100000" y="95000"/>
                                    </p:animScale>
                                    <p:animScale>
                                      <p:cBhvr>
                                        <p:cTn id="415" dur="17" decel="50000">
                                          <p:stCondLst>
                                            <p:cond delay="183"/>
                                          </p:stCondLst>
                                        </p:cTn>
                                        <p:tgtEl>
                                          <p:spTgt spid="26"/>
                                        </p:tgtEl>
                                      </p:cBhvr>
                                      <p:to x="100000" y="100000"/>
                                    </p:animScale>
                                  </p:childTnLst>
                                </p:cTn>
                              </p:par>
                            </p:childTnLst>
                          </p:cTn>
                        </p:par>
                        <p:par>
                          <p:cTn id="416" fill="hold">
                            <p:stCondLst>
                              <p:cond delay="13049"/>
                            </p:stCondLst>
                            <p:childTnLst>
                              <p:par>
                                <p:cTn id="417" presetID="26" presetClass="entr" presetSubtype="0" fill="hold" grpId="0" nodeType="afterEffect">
                                  <p:stCondLst>
                                    <p:cond delay="0"/>
                                  </p:stCondLst>
                                  <p:childTnLst>
                                    <p:set>
                                      <p:cBhvr>
                                        <p:cTn id="418" dur="1" fill="hold">
                                          <p:stCondLst>
                                            <p:cond delay="0"/>
                                          </p:stCondLst>
                                        </p:cTn>
                                        <p:tgtEl>
                                          <p:spTgt spid="27"/>
                                        </p:tgtEl>
                                        <p:attrNameLst>
                                          <p:attrName>style.visibility</p:attrName>
                                        </p:attrNameLst>
                                      </p:cBhvr>
                                      <p:to>
                                        <p:strVal val="visible"/>
                                      </p:to>
                                    </p:set>
                                    <p:animEffect transition="in" filter="wipe(down)">
                                      <p:cBhvr>
                                        <p:cTn id="419" dur="58">
                                          <p:stCondLst>
                                            <p:cond delay="0"/>
                                          </p:stCondLst>
                                        </p:cTn>
                                        <p:tgtEl>
                                          <p:spTgt spid="27"/>
                                        </p:tgtEl>
                                      </p:cBhvr>
                                    </p:animEffect>
                                    <p:anim calcmode="lin" valueType="num">
                                      <p:cBhvr>
                                        <p:cTn id="420" dur="18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21" dur="66"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422" dur="66" tmFilter="0, 0; 0.125,0.2665; 0.25,0.4; 0.375,0.465; 0.5,0.5;  0.625,0.535; 0.75,0.6; 0.875,0.7335; 1,1">
                                          <p:stCondLst>
                                            <p:cond delay="66"/>
                                          </p:stCondLst>
                                        </p:cTn>
                                        <p:tgtEl>
                                          <p:spTgt spid="27"/>
                                        </p:tgtEl>
                                        <p:attrNameLst>
                                          <p:attrName>ppt_y</p:attrName>
                                        </p:attrNameLst>
                                      </p:cBhvr>
                                      <p:tavLst>
                                        <p:tav tm="0" fmla="#ppt_y-sin(pi*$)/9">
                                          <p:val>
                                            <p:fltVal val="0"/>
                                          </p:val>
                                        </p:tav>
                                        <p:tav tm="100000">
                                          <p:val>
                                            <p:fltVal val="1"/>
                                          </p:val>
                                        </p:tav>
                                      </p:tavLst>
                                    </p:anim>
                                    <p:anim calcmode="lin" valueType="num">
                                      <p:cBhvr>
                                        <p:cTn id="423" dur="33" tmFilter="0, 0; 0.125,0.2665; 0.25,0.4; 0.375,0.465; 0.5,0.5;  0.625,0.535; 0.75,0.6; 0.875,0.7335; 1,1">
                                          <p:stCondLst>
                                            <p:cond delay="132"/>
                                          </p:stCondLst>
                                        </p:cTn>
                                        <p:tgtEl>
                                          <p:spTgt spid="27"/>
                                        </p:tgtEl>
                                        <p:attrNameLst>
                                          <p:attrName>ppt_y</p:attrName>
                                        </p:attrNameLst>
                                      </p:cBhvr>
                                      <p:tavLst>
                                        <p:tav tm="0" fmla="#ppt_y-sin(pi*$)/27">
                                          <p:val>
                                            <p:fltVal val="0"/>
                                          </p:val>
                                        </p:tav>
                                        <p:tav tm="100000">
                                          <p:val>
                                            <p:fltVal val="1"/>
                                          </p:val>
                                        </p:tav>
                                      </p:tavLst>
                                    </p:anim>
                                    <p:anim calcmode="lin" valueType="num">
                                      <p:cBhvr>
                                        <p:cTn id="424" dur="16" tmFilter="0, 0; 0.125,0.2665; 0.25,0.4; 0.375,0.465; 0.5,0.5;  0.625,0.535; 0.75,0.6; 0.875,0.7335; 1,1">
                                          <p:stCondLst>
                                            <p:cond delay="166"/>
                                          </p:stCondLst>
                                        </p:cTn>
                                        <p:tgtEl>
                                          <p:spTgt spid="27"/>
                                        </p:tgtEl>
                                        <p:attrNameLst>
                                          <p:attrName>ppt_y</p:attrName>
                                        </p:attrNameLst>
                                      </p:cBhvr>
                                      <p:tavLst>
                                        <p:tav tm="0" fmla="#ppt_y-sin(pi*$)/81">
                                          <p:val>
                                            <p:fltVal val="0"/>
                                          </p:val>
                                        </p:tav>
                                        <p:tav tm="100000">
                                          <p:val>
                                            <p:fltVal val="1"/>
                                          </p:val>
                                        </p:tav>
                                      </p:tavLst>
                                    </p:anim>
                                    <p:animScale>
                                      <p:cBhvr>
                                        <p:cTn id="425" dur="3">
                                          <p:stCondLst>
                                            <p:cond delay="65"/>
                                          </p:stCondLst>
                                        </p:cTn>
                                        <p:tgtEl>
                                          <p:spTgt spid="27"/>
                                        </p:tgtEl>
                                      </p:cBhvr>
                                      <p:to x="100000" y="60000"/>
                                    </p:animScale>
                                    <p:animScale>
                                      <p:cBhvr>
                                        <p:cTn id="426" dur="17" decel="50000">
                                          <p:stCondLst>
                                            <p:cond delay="68"/>
                                          </p:stCondLst>
                                        </p:cTn>
                                        <p:tgtEl>
                                          <p:spTgt spid="27"/>
                                        </p:tgtEl>
                                      </p:cBhvr>
                                      <p:to x="100000" y="100000"/>
                                    </p:animScale>
                                    <p:animScale>
                                      <p:cBhvr>
                                        <p:cTn id="427" dur="3">
                                          <p:stCondLst>
                                            <p:cond delay="131"/>
                                          </p:stCondLst>
                                        </p:cTn>
                                        <p:tgtEl>
                                          <p:spTgt spid="27"/>
                                        </p:tgtEl>
                                      </p:cBhvr>
                                      <p:to x="100000" y="80000"/>
                                    </p:animScale>
                                    <p:animScale>
                                      <p:cBhvr>
                                        <p:cTn id="428" dur="17" decel="50000">
                                          <p:stCondLst>
                                            <p:cond delay="134"/>
                                          </p:stCondLst>
                                        </p:cTn>
                                        <p:tgtEl>
                                          <p:spTgt spid="27"/>
                                        </p:tgtEl>
                                      </p:cBhvr>
                                      <p:to x="100000" y="100000"/>
                                    </p:animScale>
                                    <p:animScale>
                                      <p:cBhvr>
                                        <p:cTn id="429" dur="3">
                                          <p:stCondLst>
                                            <p:cond delay="164"/>
                                          </p:stCondLst>
                                        </p:cTn>
                                        <p:tgtEl>
                                          <p:spTgt spid="27"/>
                                        </p:tgtEl>
                                      </p:cBhvr>
                                      <p:to x="100000" y="90000"/>
                                    </p:animScale>
                                    <p:animScale>
                                      <p:cBhvr>
                                        <p:cTn id="430" dur="17" decel="50000">
                                          <p:stCondLst>
                                            <p:cond delay="167"/>
                                          </p:stCondLst>
                                        </p:cTn>
                                        <p:tgtEl>
                                          <p:spTgt spid="27"/>
                                        </p:tgtEl>
                                      </p:cBhvr>
                                      <p:to x="100000" y="100000"/>
                                    </p:animScale>
                                    <p:animScale>
                                      <p:cBhvr>
                                        <p:cTn id="431" dur="3">
                                          <p:stCondLst>
                                            <p:cond delay="181"/>
                                          </p:stCondLst>
                                        </p:cTn>
                                        <p:tgtEl>
                                          <p:spTgt spid="27"/>
                                        </p:tgtEl>
                                      </p:cBhvr>
                                      <p:to x="100000" y="95000"/>
                                    </p:animScale>
                                    <p:animScale>
                                      <p:cBhvr>
                                        <p:cTn id="432" dur="17" decel="50000">
                                          <p:stCondLst>
                                            <p:cond delay="183"/>
                                          </p:stCondLst>
                                        </p:cTn>
                                        <p:tgtEl>
                                          <p:spTgt spid="27"/>
                                        </p:tgtEl>
                                      </p:cBhvr>
                                      <p:to x="100000" y="100000"/>
                                    </p:animScale>
                                  </p:childTnLst>
                                </p:cTn>
                              </p:par>
                            </p:childTnLst>
                          </p:cTn>
                        </p:par>
                        <p:par>
                          <p:cTn id="433" fill="hold">
                            <p:stCondLst>
                              <p:cond delay="13549"/>
                            </p:stCondLst>
                            <p:childTnLst>
                              <p:par>
                                <p:cTn id="434" presetID="26" presetClass="entr" presetSubtype="0" fill="hold" grpId="0" nodeType="afterEffect">
                                  <p:stCondLst>
                                    <p:cond delay="0"/>
                                  </p:stCondLst>
                                  <p:childTnLst>
                                    <p:set>
                                      <p:cBhvr>
                                        <p:cTn id="435" dur="1" fill="hold">
                                          <p:stCondLst>
                                            <p:cond delay="0"/>
                                          </p:stCondLst>
                                        </p:cTn>
                                        <p:tgtEl>
                                          <p:spTgt spid="28"/>
                                        </p:tgtEl>
                                        <p:attrNameLst>
                                          <p:attrName>style.visibility</p:attrName>
                                        </p:attrNameLst>
                                      </p:cBhvr>
                                      <p:to>
                                        <p:strVal val="visible"/>
                                      </p:to>
                                    </p:set>
                                    <p:animEffect transition="in" filter="wipe(down)">
                                      <p:cBhvr>
                                        <p:cTn id="436" dur="58">
                                          <p:stCondLst>
                                            <p:cond delay="0"/>
                                          </p:stCondLst>
                                        </p:cTn>
                                        <p:tgtEl>
                                          <p:spTgt spid="28"/>
                                        </p:tgtEl>
                                      </p:cBhvr>
                                    </p:animEffect>
                                    <p:anim calcmode="lin" valueType="num">
                                      <p:cBhvr>
                                        <p:cTn id="437" dur="18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38" dur="66"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39" dur="66" tmFilter="0, 0; 0.125,0.2665; 0.25,0.4; 0.375,0.465; 0.5,0.5;  0.625,0.535; 0.75,0.6; 0.875,0.7335; 1,1">
                                          <p:stCondLst>
                                            <p:cond delay="66"/>
                                          </p:stCondLst>
                                        </p:cTn>
                                        <p:tgtEl>
                                          <p:spTgt spid="28"/>
                                        </p:tgtEl>
                                        <p:attrNameLst>
                                          <p:attrName>ppt_y</p:attrName>
                                        </p:attrNameLst>
                                      </p:cBhvr>
                                      <p:tavLst>
                                        <p:tav tm="0" fmla="#ppt_y-sin(pi*$)/9">
                                          <p:val>
                                            <p:fltVal val="0"/>
                                          </p:val>
                                        </p:tav>
                                        <p:tav tm="100000">
                                          <p:val>
                                            <p:fltVal val="1"/>
                                          </p:val>
                                        </p:tav>
                                      </p:tavLst>
                                    </p:anim>
                                    <p:anim calcmode="lin" valueType="num">
                                      <p:cBhvr>
                                        <p:cTn id="440" dur="33" tmFilter="0, 0; 0.125,0.2665; 0.25,0.4; 0.375,0.465; 0.5,0.5;  0.625,0.535; 0.75,0.6; 0.875,0.7335; 1,1">
                                          <p:stCondLst>
                                            <p:cond delay="132"/>
                                          </p:stCondLst>
                                        </p:cTn>
                                        <p:tgtEl>
                                          <p:spTgt spid="28"/>
                                        </p:tgtEl>
                                        <p:attrNameLst>
                                          <p:attrName>ppt_y</p:attrName>
                                        </p:attrNameLst>
                                      </p:cBhvr>
                                      <p:tavLst>
                                        <p:tav tm="0" fmla="#ppt_y-sin(pi*$)/27">
                                          <p:val>
                                            <p:fltVal val="0"/>
                                          </p:val>
                                        </p:tav>
                                        <p:tav tm="100000">
                                          <p:val>
                                            <p:fltVal val="1"/>
                                          </p:val>
                                        </p:tav>
                                      </p:tavLst>
                                    </p:anim>
                                    <p:anim calcmode="lin" valueType="num">
                                      <p:cBhvr>
                                        <p:cTn id="441" dur="16" tmFilter="0, 0; 0.125,0.2665; 0.25,0.4; 0.375,0.465; 0.5,0.5;  0.625,0.535; 0.75,0.6; 0.875,0.7335; 1,1">
                                          <p:stCondLst>
                                            <p:cond delay="166"/>
                                          </p:stCondLst>
                                        </p:cTn>
                                        <p:tgtEl>
                                          <p:spTgt spid="28"/>
                                        </p:tgtEl>
                                        <p:attrNameLst>
                                          <p:attrName>ppt_y</p:attrName>
                                        </p:attrNameLst>
                                      </p:cBhvr>
                                      <p:tavLst>
                                        <p:tav tm="0" fmla="#ppt_y-sin(pi*$)/81">
                                          <p:val>
                                            <p:fltVal val="0"/>
                                          </p:val>
                                        </p:tav>
                                        <p:tav tm="100000">
                                          <p:val>
                                            <p:fltVal val="1"/>
                                          </p:val>
                                        </p:tav>
                                      </p:tavLst>
                                    </p:anim>
                                    <p:animScale>
                                      <p:cBhvr>
                                        <p:cTn id="442" dur="3">
                                          <p:stCondLst>
                                            <p:cond delay="65"/>
                                          </p:stCondLst>
                                        </p:cTn>
                                        <p:tgtEl>
                                          <p:spTgt spid="28"/>
                                        </p:tgtEl>
                                      </p:cBhvr>
                                      <p:to x="100000" y="60000"/>
                                    </p:animScale>
                                    <p:animScale>
                                      <p:cBhvr>
                                        <p:cTn id="443" dur="17" decel="50000">
                                          <p:stCondLst>
                                            <p:cond delay="68"/>
                                          </p:stCondLst>
                                        </p:cTn>
                                        <p:tgtEl>
                                          <p:spTgt spid="28"/>
                                        </p:tgtEl>
                                      </p:cBhvr>
                                      <p:to x="100000" y="100000"/>
                                    </p:animScale>
                                    <p:animScale>
                                      <p:cBhvr>
                                        <p:cTn id="444" dur="3">
                                          <p:stCondLst>
                                            <p:cond delay="131"/>
                                          </p:stCondLst>
                                        </p:cTn>
                                        <p:tgtEl>
                                          <p:spTgt spid="28"/>
                                        </p:tgtEl>
                                      </p:cBhvr>
                                      <p:to x="100000" y="80000"/>
                                    </p:animScale>
                                    <p:animScale>
                                      <p:cBhvr>
                                        <p:cTn id="445" dur="17" decel="50000">
                                          <p:stCondLst>
                                            <p:cond delay="134"/>
                                          </p:stCondLst>
                                        </p:cTn>
                                        <p:tgtEl>
                                          <p:spTgt spid="28"/>
                                        </p:tgtEl>
                                      </p:cBhvr>
                                      <p:to x="100000" y="100000"/>
                                    </p:animScale>
                                    <p:animScale>
                                      <p:cBhvr>
                                        <p:cTn id="446" dur="3">
                                          <p:stCondLst>
                                            <p:cond delay="164"/>
                                          </p:stCondLst>
                                        </p:cTn>
                                        <p:tgtEl>
                                          <p:spTgt spid="28"/>
                                        </p:tgtEl>
                                      </p:cBhvr>
                                      <p:to x="100000" y="90000"/>
                                    </p:animScale>
                                    <p:animScale>
                                      <p:cBhvr>
                                        <p:cTn id="447" dur="17" decel="50000">
                                          <p:stCondLst>
                                            <p:cond delay="167"/>
                                          </p:stCondLst>
                                        </p:cTn>
                                        <p:tgtEl>
                                          <p:spTgt spid="28"/>
                                        </p:tgtEl>
                                      </p:cBhvr>
                                      <p:to x="100000" y="100000"/>
                                    </p:animScale>
                                    <p:animScale>
                                      <p:cBhvr>
                                        <p:cTn id="448" dur="3">
                                          <p:stCondLst>
                                            <p:cond delay="181"/>
                                          </p:stCondLst>
                                        </p:cTn>
                                        <p:tgtEl>
                                          <p:spTgt spid="28"/>
                                        </p:tgtEl>
                                      </p:cBhvr>
                                      <p:to x="100000" y="95000"/>
                                    </p:animScale>
                                    <p:animScale>
                                      <p:cBhvr>
                                        <p:cTn id="449" dur="17" decel="50000">
                                          <p:stCondLst>
                                            <p:cond delay="183"/>
                                          </p:stCondLst>
                                        </p:cTn>
                                        <p:tgtEl>
                                          <p:spTgt spid="28"/>
                                        </p:tgtEl>
                                      </p:cBhvr>
                                      <p:to x="100000" y="100000"/>
                                    </p:animScale>
                                  </p:childTnLst>
                                </p:cTn>
                              </p:par>
                            </p:childTnLst>
                          </p:cTn>
                        </p:par>
                        <p:par>
                          <p:cTn id="450" fill="hold">
                            <p:stCondLst>
                              <p:cond delay="14049"/>
                            </p:stCondLst>
                            <p:childTnLst>
                              <p:par>
                                <p:cTn id="451" presetID="26" presetClass="entr" presetSubtype="0" fill="hold" grpId="0" nodeType="afterEffect">
                                  <p:stCondLst>
                                    <p:cond delay="0"/>
                                  </p:stCondLst>
                                  <p:childTnLst>
                                    <p:set>
                                      <p:cBhvr>
                                        <p:cTn id="452" dur="1" fill="hold">
                                          <p:stCondLst>
                                            <p:cond delay="0"/>
                                          </p:stCondLst>
                                        </p:cTn>
                                        <p:tgtEl>
                                          <p:spTgt spid="29"/>
                                        </p:tgtEl>
                                        <p:attrNameLst>
                                          <p:attrName>style.visibility</p:attrName>
                                        </p:attrNameLst>
                                      </p:cBhvr>
                                      <p:to>
                                        <p:strVal val="visible"/>
                                      </p:to>
                                    </p:set>
                                    <p:animEffect transition="in" filter="wipe(down)">
                                      <p:cBhvr>
                                        <p:cTn id="453" dur="58">
                                          <p:stCondLst>
                                            <p:cond delay="0"/>
                                          </p:stCondLst>
                                        </p:cTn>
                                        <p:tgtEl>
                                          <p:spTgt spid="29"/>
                                        </p:tgtEl>
                                      </p:cBhvr>
                                    </p:animEffect>
                                    <p:anim calcmode="lin" valueType="num">
                                      <p:cBhvr>
                                        <p:cTn id="454" dur="18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455" dur="66"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456" dur="66" tmFilter="0, 0; 0.125,0.2665; 0.25,0.4; 0.375,0.465; 0.5,0.5;  0.625,0.535; 0.75,0.6; 0.875,0.7335; 1,1">
                                          <p:stCondLst>
                                            <p:cond delay="66"/>
                                          </p:stCondLst>
                                        </p:cTn>
                                        <p:tgtEl>
                                          <p:spTgt spid="29"/>
                                        </p:tgtEl>
                                        <p:attrNameLst>
                                          <p:attrName>ppt_y</p:attrName>
                                        </p:attrNameLst>
                                      </p:cBhvr>
                                      <p:tavLst>
                                        <p:tav tm="0" fmla="#ppt_y-sin(pi*$)/9">
                                          <p:val>
                                            <p:fltVal val="0"/>
                                          </p:val>
                                        </p:tav>
                                        <p:tav tm="100000">
                                          <p:val>
                                            <p:fltVal val="1"/>
                                          </p:val>
                                        </p:tav>
                                      </p:tavLst>
                                    </p:anim>
                                    <p:anim calcmode="lin" valueType="num">
                                      <p:cBhvr>
                                        <p:cTn id="457" dur="33" tmFilter="0, 0; 0.125,0.2665; 0.25,0.4; 0.375,0.465; 0.5,0.5;  0.625,0.535; 0.75,0.6; 0.875,0.7335; 1,1">
                                          <p:stCondLst>
                                            <p:cond delay="132"/>
                                          </p:stCondLst>
                                        </p:cTn>
                                        <p:tgtEl>
                                          <p:spTgt spid="29"/>
                                        </p:tgtEl>
                                        <p:attrNameLst>
                                          <p:attrName>ppt_y</p:attrName>
                                        </p:attrNameLst>
                                      </p:cBhvr>
                                      <p:tavLst>
                                        <p:tav tm="0" fmla="#ppt_y-sin(pi*$)/27">
                                          <p:val>
                                            <p:fltVal val="0"/>
                                          </p:val>
                                        </p:tav>
                                        <p:tav tm="100000">
                                          <p:val>
                                            <p:fltVal val="1"/>
                                          </p:val>
                                        </p:tav>
                                      </p:tavLst>
                                    </p:anim>
                                    <p:anim calcmode="lin" valueType="num">
                                      <p:cBhvr>
                                        <p:cTn id="458" dur="16" tmFilter="0, 0; 0.125,0.2665; 0.25,0.4; 0.375,0.465; 0.5,0.5;  0.625,0.535; 0.75,0.6; 0.875,0.7335; 1,1">
                                          <p:stCondLst>
                                            <p:cond delay="166"/>
                                          </p:stCondLst>
                                        </p:cTn>
                                        <p:tgtEl>
                                          <p:spTgt spid="29"/>
                                        </p:tgtEl>
                                        <p:attrNameLst>
                                          <p:attrName>ppt_y</p:attrName>
                                        </p:attrNameLst>
                                      </p:cBhvr>
                                      <p:tavLst>
                                        <p:tav tm="0" fmla="#ppt_y-sin(pi*$)/81">
                                          <p:val>
                                            <p:fltVal val="0"/>
                                          </p:val>
                                        </p:tav>
                                        <p:tav tm="100000">
                                          <p:val>
                                            <p:fltVal val="1"/>
                                          </p:val>
                                        </p:tav>
                                      </p:tavLst>
                                    </p:anim>
                                    <p:animScale>
                                      <p:cBhvr>
                                        <p:cTn id="459" dur="3">
                                          <p:stCondLst>
                                            <p:cond delay="65"/>
                                          </p:stCondLst>
                                        </p:cTn>
                                        <p:tgtEl>
                                          <p:spTgt spid="29"/>
                                        </p:tgtEl>
                                      </p:cBhvr>
                                      <p:to x="100000" y="60000"/>
                                    </p:animScale>
                                    <p:animScale>
                                      <p:cBhvr>
                                        <p:cTn id="460" dur="17" decel="50000">
                                          <p:stCondLst>
                                            <p:cond delay="68"/>
                                          </p:stCondLst>
                                        </p:cTn>
                                        <p:tgtEl>
                                          <p:spTgt spid="29"/>
                                        </p:tgtEl>
                                      </p:cBhvr>
                                      <p:to x="100000" y="100000"/>
                                    </p:animScale>
                                    <p:animScale>
                                      <p:cBhvr>
                                        <p:cTn id="461" dur="3">
                                          <p:stCondLst>
                                            <p:cond delay="131"/>
                                          </p:stCondLst>
                                        </p:cTn>
                                        <p:tgtEl>
                                          <p:spTgt spid="29"/>
                                        </p:tgtEl>
                                      </p:cBhvr>
                                      <p:to x="100000" y="80000"/>
                                    </p:animScale>
                                    <p:animScale>
                                      <p:cBhvr>
                                        <p:cTn id="462" dur="17" decel="50000">
                                          <p:stCondLst>
                                            <p:cond delay="134"/>
                                          </p:stCondLst>
                                        </p:cTn>
                                        <p:tgtEl>
                                          <p:spTgt spid="29"/>
                                        </p:tgtEl>
                                      </p:cBhvr>
                                      <p:to x="100000" y="100000"/>
                                    </p:animScale>
                                    <p:animScale>
                                      <p:cBhvr>
                                        <p:cTn id="463" dur="3">
                                          <p:stCondLst>
                                            <p:cond delay="164"/>
                                          </p:stCondLst>
                                        </p:cTn>
                                        <p:tgtEl>
                                          <p:spTgt spid="29"/>
                                        </p:tgtEl>
                                      </p:cBhvr>
                                      <p:to x="100000" y="90000"/>
                                    </p:animScale>
                                    <p:animScale>
                                      <p:cBhvr>
                                        <p:cTn id="464" dur="17" decel="50000">
                                          <p:stCondLst>
                                            <p:cond delay="167"/>
                                          </p:stCondLst>
                                        </p:cTn>
                                        <p:tgtEl>
                                          <p:spTgt spid="29"/>
                                        </p:tgtEl>
                                      </p:cBhvr>
                                      <p:to x="100000" y="100000"/>
                                    </p:animScale>
                                    <p:animScale>
                                      <p:cBhvr>
                                        <p:cTn id="465" dur="3">
                                          <p:stCondLst>
                                            <p:cond delay="181"/>
                                          </p:stCondLst>
                                        </p:cTn>
                                        <p:tgtEl>
                                          <p:spTgt spid="29"/>
                                        </p:tgtEl>
                                      </p:cBhvr>
                                      <p:to x="100000" y="95000"/>
                                    </p:animScale>
                                    <p:animScale>
                                      <p:cBhvr>
                                        <p:cTn id="466" dur="17" decel="50000">
                                          <p:stCondLst>
                                            <p:cond delay="183"/>
                                          </p:stCondLst>
                                        </p:cTn>
                                        <p:tgtEl>
                                          <p:spTgt spid="29"/>
                                        </p:tgtEl>
                                      </p:cBhvr>
                                      <p:to x="100000" y="100000"/>
                                    </p:animScale>
                                  </p:childTnLst>
                                </p:cTn>
                              </p:par>
                            </p:childTnLst>
                          </p:cTn>
                        </p:par>
                        <p:par>
                          <p:cTn id="467" fill="hold">
                            <p:stCondLst>
                              <p:cond delay="14549"/>
                            </p:stCondLst>
                            <p:childTnLst>
                              <p:par>
                                <p:cTn id="468" presetID="26" presetClass="entr" presetSubtype="0" fill="hold" grpId="0" nodeType="afterEffect">
                                  <p:stCondLst>
                                    <p:cond delay="0"/>
                                  </p:stCondLst>
                                  <p:childTnLst>
                                    <p:set>
                                      <p:cBhvr>
                                        <p:cTn id="469" dur="1" fill="hold">
                                          <p:stCondLst>
                                            <p:cond delay="0"/>
                                          </p:stCondLst>
                                        </p:cTn>
                                        <p:tgtEl>
                                          <p:spTgt spid="30"/>
                                        </p:tgtEl>
                                        <p:attrNameLst>
                                          <p:attrName>style.visibility</p:attrName>
                                        </p:attrNameLst>
                                      </p:cBhvr>
                                      <p:to>
                                        <p:strVal val="visible"/>
                                      </p:to>
                                    </p:set>
                                    <p:animEffect transition="in" filter="wipe(down)">
                                      <p:cBhvr>
                                        <p:cTn id="470" dur="58">
                                          <p:stCondLst>
                                            <p:cond delay="0"/>
                                          </p:stCondLst>
                                        </p:cTn>
                                        <p:tgtEl>
                                          <p:spTgt spid="30"/>
                                        </p:tgtEl>
                                      </p:cBhvr>
                                    </p:animEffect>
                                    <p:anim calcmode="lin" valueType="num">
                                      <p:cBhvr>
                                        <p:cTn id="471" dur="18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72" dur="66"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73" dur="66" tmFilter="0, 0; 0.125,0.2665; 0.25,0.4; 0.375,0.465; 0.5,0.5;  0.625,0.535; 0.75,0.6; 0.875,0.7335; 1,1">
                                          <p:stCondLst>
                                            <p:cond delay="66"/>
                                          </p:stCondLst>
                                        </p:cTn>
                                        <p:tgtEl>
                                          <p:spTgt spid="30"/>
                                        </p:tgtEl>
                                        <p:attrNameLst>
                                          <p:attrName>ppt_y</p:attrName>
                                        </p:attrNameLst>
                                      </p:cBhvr>
                                      <p:tavLst>
                                        <p:tav tm="0" fmla="#ppt_y-sin(pi*$)/9">
                                          <p:val>
                                            <p:fltVal val="0"/>
                                          </p:val>
                                        </p:tav>
                                        <p:tav tm="100000">
                                          <p:val>
                                            <p:fltVal val="1"/>
                                          </p:val>
                                        </p:tav>
                                      </p:tavLst>
                                    </p:anim>
                                    <p:anim calcmode="lin" valueType="num">
                                      <p:cBhvr>
                                        <p:cTn id="474" dur="33" tmFilter="0, 0; 0.125,0.2665; 0.25,0.4; 0.375,0.465; 0.5,0.5;  0.625,0.535; 0.75,0.6; 0.875,0.7335; 1,1">
                                          <p:stCondLst>
                                            <p:cond delay="132"/>
                                          </p:stCondLst>
                                        </p:cTn>
                                        <p:tgtEl>
                                          <p:spTgt spid="30"/>
                                        </p:tgtEl>
                                        <p:attrNameLst>
                                          <p:attrName>ppt_y</p:attrName>
                                        </p:attrNameLst>
                                      </p:cBhvr>
                                      <p:tavLst>
                                        <p:tav tm="0" fmla="#ppt_y-sin(pi*$)/27">
                                          <p:val>
                                            <p:fltVal val="0"/>
                                          </p:val>
                                        </p:tav>
                                        <p:tav tm="100000">
                                          <p:val>
                                            <p:fltVal val="1"/>
                                          </p:val>
                                        </p:tav>
                                      </p:tavLst>
                                    </p:anim>
                                    <p:anim calcmode="lin" valueType="num">
                                      <p:cBhvr>
                                        <p:cTn id="475" dur="16" tmFilter="0, 0; 0.125,0.2665; 0.25,0.4; 0.375,0.465; 0.5,0.5;  0.625,0.535; 0.75,0.6; 0.875,0.7335; 1,1">
                                          <p:stCondLst>
                                            <p:cond delay="166"/>
                                          </p:stCondLst>
                                        </p:cTn>
                                        <p:tgtEl>
                                          <p:spTgt spid="30"/>
                                        </p:tgtEl>
                                        <p:attrNameLst>
                                          <p:attrName>ppt_y</p:attrName>
                                        </p:attrNameLst>
                                      </p:cBhvr>
                                      <p:tavLst>
                                        <p:tav tm="0" fmla="#ppt_y-sin(pi*$)/81">
                                          <p:val>
                                            <p:fltVal val="0"/>
                                          </p:val>
                                        </p:tav>
                                        <p:tav tm="100000">
                                          <p:val>
                                            <p:fltVal val="1"/>
                                          </p:val>
                                        </p:tav>
                                      </p:tavLst>
                                    </p:anim>
                                    <p:animScale>
                                      <p:cBhvr>
                                        <p:cTn id="476" dur="3">
                                          <p:stCondLst>
                                            <p:cond delay="65"/>
                                          </p:stCondLst>
                                        </p:cTn>
                                        <p:tgtEl>
                                          <p:spTgt spid="30"/>
                                        </p:tgtEl>
                                      </p:cBhvr>
                                      <p:to x="100000" y="60000"/>
                                    </p:animScale>
                                    <p:animScale>
                                      <p:cBhvr>
                                        <p:cTn id="477" dur="17" decel="50000">
                                          <p:stCondLst>
                                            <p:cond delay="68"/>
                                          </p:stCondLst>
                                        </p:cTn>
                                        <p:tgtEl>
                                          <p:spTgt spid="30"/>
                                        </p:tgtEl>
                                      </p:cBhvr>
                                      <p:to x="100000" y="100000"/>
                                    </p:animScale>
                                    <p:animScale>
                                      <p:cBhvr>
                                        <p:cTn id="478" dur="3">
                                          <p:stCondLst>
                                            <p:cond delay="131"/>
                                          </p:stCondLst>
                                        </p:cTn>
                                        <p:tgtEl>
                                          <p:spTgt spid="30"/>
                                        </p:tgtEl>
                                      </p:cBhvr>
                                      <p:to x="100000" y="80000"/>
                                    </p:animScale>
                                    <p:animScale>
                                      <p:cBhvr>
                                        <p:cTn id="479" dur="17" decel="50000">
                                          <p:stCondLst>
                                            <p:cond delay="134"/>
                                          </p:stCondLst>
                                        </p:cTn>
                                        <p:tgtEl>
                                          <p:spTgt spid="30"/>
                                        </p:tgtEl>
                                      </p:cBhvr>
                                      <p:to x="100000" y="100000"/>
                                    </p:animScale>
                                    <p:animScale>
                                      <p:cBhvr>
                                        <p:cTn id="480" dur="3">
                                          <p:stCondLst>
                                            <p:cond delay="164"/>
                                          </p:stCondLst>
                                        </p:cTn>
                                        <p:tgtEl>
                                          <p:spTgt spid="30"/>
                                        </p:tgtEl>
                                      </p:cBhvr>
                                      <p:to x="100000" y="90000"/>
                                    </p:animScale>
                                    <p:animScale>
                                      <p:cBhvr>
                                        <p:cTn id="481" dur="17" decel="50000">
                                          <p:stCondLst>
                                            <p:cond delay="167"/>
                                          </p:stCondLst>
                                        </p:cTn>
                                        <p:tgtEl>
                                          <p:spTgt spid="30"/>
                                        </p:tgtEl>
                                      </p:cBhvr>
                                      <p:to x="100000" y="100000"/>
                                    </p:animScale>
                                    <p:animScale>
                                      <p:cBhvr>
                                        <p:cTn id="482" dur="3">
                                          <p:stCondLst>
                                            <p:cond delay="181"/>
                                          </p:stCondLst>
                                        </p:cTn>
                                        <p:tgtEl>
                                          <p:spTgt spid="30"/>
                                        </p:tgtEl>
                                      </p:cBhvr>
                                      <p:to x="100000" y="95000"/>
                                    </p:animScale>
                                    <p:animScale>
                                      <p:cBhvr>
                                        <p:cTn id="483" dur="17" decel="50000">
                                          <p:stCondLst>
                                            <p:cond delay="183"/>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26" grpId="0"/>
      <p:bldP spid="27" grpId="0"/>
      <p:bldP spid="28" grpId="0"/>
      <p:bldP spid="29" grpId="0"/>
      <p:bldP spid="30"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cene3d>
            <a:camera prst="orthographicFront"/>
            <a:lightRig rig="threePt" dir="t"/>
          </a:scene3d>
          <a:sp3d>
            <a:bevelT w="165100" prst="coolSlant"/>
          </a:sp3d>
        </p:spPr>
      </p:pic>
      <p:sp>
        <p:nvSpPr>
          <p:cNvPr id="50" name="矩形 49"/>
          <p:cNvSpPr/>
          <p:nvPr/>
        </p:nvSpPr>
        <p:spPr>
          <a:xfrm>
            <a:off x="0" y="661381"/>
            <a:ext cx="12192000" cy="5535238"/>
          </a:xfrm>
          <a:prstGeom prst="rect">
            <a:avLst/>
          </a:prstGeom>
          <a:solidFill>
            <a:srgbClr val="B6002A">
              <a:alpha val="80000"/>
            </a:srgb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rot="5400000">
            <a:off x="2396699" y="-1221649"/>
            <a:ext cx="6594273" cy="8770871"/>
          </a:xfrm>
          <a:prstGeom prst="rect">
            <a:avLst/>
          </a:prstGeom>
        </p:spPr>
      </p:pic>
      <p:grpSp>
        <p:nvGrpSpPr>
          <p:cNvPr id="48" name="组合 47"/>
          <p:cNvGrpSpPr/>
          <p:nvPr/>
        </p:nvGrpSpPr>
        <p:grpSpPr>
          <a:xfrm>
            <a:off x="3606879" y="1364286"/>
            <a:ext cx="1537712" cy="1537712"/>
            <a:chOff x="304800" y="673100"/>
            <a:chExt cx="4000500" cy="4000500"/>
          </a:xfrm>
          <a:effectLst>
            <a:outerShdw blurRad="444500" dist="254000" dir="6840000" algn="tr" rotWithShape="0">
              <a:prstClr val="black">
                <a:alpha val="24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2" name="椭圆 5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3" name="组合 52"/>
          <p:cNvGrpSpPr/>
          <p:nvPr/>
        </p:nvGrpSpPr>
        <p:grpSpPr>
          <a:xfrm>
            <a:off x="6679220" y="3080652"/>
            <a:ext cx="1537712" cy="1537712"/>
            <a:chOff x="304800" y="673100"/>
            <a:chExt cx="4000500" cy="4000500"/>
          </a:xfrm>
          <a:effectLst>
            <a:outerShdw blurRad="444500" dist="254000" dir="6840000" algn="tr" rotWithShape="0">
              <a:prstClr val="black">
                <a:alpha val="24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5" name="椭圆 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6" name="组合 55"/>
          <p:cNvGrpSpPr/>
          <p:nvPr/>
        </p:nvGrpSpPr>
        <p:grpSpPr>
          <a:xfrm>
            <a:off x="5291363" y="3680905"/>
            <a:ext cx="1914989" cy="1914989"/>
            <a:chOff x="304800" y="673100"/>
            <a:chExt cx="4000500" cy="4000500"/>
          </a:xfrm>
          <a:effectLst>
            <a:outerShdw blurRad="444500" dist="254000" dir="6840000" algn="tr" rotWithShape="0">
              <a:prstClr val="black">
                <a:alpha val="24000"/>
              </a:prstClr>
            </a:outerShdw>
          </a:effectLst>
        </p:grpSpPr>
        <p:sp>
          <p:nvSpPr>
            <p:cNvPr id="94" name="同心圆 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5" name="椭圆 9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6" name="组合 95"/>
          <p:cNvGrpSpPr/>
          <p:nvPr/>
        </p:nvGrpSpPr>
        <p:grpSpPr>
          <a:xfrm>
            <a:off x="4000580" y="891344"/>
            <a:ext cx="4014461" cy="4014461"/>
            <a:chOff x="304800" y="673100"/>
            <a:chExt cx="4000500" cy="4000500"/>
          </a:xfrm>
          <a:effectLst>
            <a:outerShdw blurRad="444500" dist="254000" dir="6840000" algn="tr" rotWithShape="0">
              <a:prstClr val="black">
                <a:alpha val="45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8" name="椭圆 9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9" name="组合 98"/>
          <p:cNvGrpSpPr/>
          <p:nvPr/>
        </p:nvGrpSpPr>
        <p:grpSpPr>
          <a:xfrm>
            <a:off x="7996612" y="1059666"/>
            <a:ext cx="668416" cy="668416"/>
            <a:chOff x="304800" y="673100"/>
            <a:chExt cx="4000500" cy="4000500"/>
          </a:xfrm>
          <a:effectLst>
            <a:outerShdw blurRad="444500" dist="254000" dir="6840000" algn="tr" rotWithShape="0">
              <a:prstClr val="black">
                <a:alpha val="24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101" name="椭圆 10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102" name="组合 101"/>
          <p:cNvGrpSpPr/>
          <p:nvPr/>
        </p:nvGrpSpPr>
        <p:grpSpPr>
          <a:xfrm>
            <a:off x="8429008" y="5183340"/>
            <a:ext cx="287919" cy="287919"/>
            <a:chOff x="304800" y="673100"/>
            <a:chExt cx="4000500" cy="4000500"/>
          </a:xfrm>
          <a:effectLst>
            <a:outerShdw blurRad="381000" dist="152400" dir="8100000" algn="tr" rotWithShape="0">
              <a:prstClr val="black">
                <a:alpha val="7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文本框 104"/>
          <p:cNvSpPr txBox="1"/>
          <p:nvPr/>
        </p:nvSpPr>
        <p:spPr>
          <a:xfrm>
            <a:off x="4665859" y="2039943"/>
            <a:ext cx="2749471" cy="861774"/>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点击添加</a:t>
            </a:r>
          </a:p>
        </p:txBody>
      </p:sp>
      <p:sp>
        <p:nvSpPr>
          <p:cNvPr id="106" name="文本框 105"/>
          <p:cNvSpPr txBox="1"/>
          <p:nvPr/>
        </p:nvSpPr>
        <p:spPr>
          <a:xfrm>
            <a:off x="4665858" y="2935559"/>
            <a:ext cx="2749471" cy="861774"/>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您的标题</a:t>
            </a:r>
          </a:p>
        </p:txBody>
      </p:sp>
      <p:grpSp>
        <p:nvGrpSpPr>
          <p:cNvPr id="107" name="组合 106"/>
          <p:cNvGrpSpPr/>
          <p:nvPr/>
        </p:nvGrpSpPr>
        <p:grpSpPr>
          <a:xfrm>
            <a:off x="1" y="4143856"/>
            <a:ext cx="12292944" cy="2042435"/>
            <a:chOff x="-1321104" y="4143856"/>
            <a:chExt cx="13614049" cy="2042435"/>
          </a:xfrm>
        </p:grpSpPr>
        <p:pic>
          <p:nvPicPr>
            <p:cNvPr id="108" name="图片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0362" y="4143856"/>
              <a:ext cx="6862583" cy="2042435"/>
            </a:xfrm>
            <a:prstGeom prst="rect">
              <a:avLst/>
            </a:prstGeom>
          </p:spPr>
        </p:pic>
        <p:pic>
          <p:nvPicPr>
            <p:cNvPr id="109" name="图片 108"/>
            <p:cNvPicPr>
              <a:picLocks noChangeAspect="1"/>
            </p:cNvPicPr>
            <p:nvPr/>
          </p:nvPicPr>
          <p:blipFill rotWithShape="1">
            <a:blip r:embed="rId6" cstate="print">
              <a:extLst>
                <a:ext uri="{28A0092B-C50C-407E-A947-70E740481C1C}">
                  <a14:useLocalDpi xmlns:a14="http://schemas.microsoft.com/office/drawing/2010/main" val="0"/>
                </a:ext>
              </a:extLst>
            </a:blip>
            <a:srcRect l="1" r="1237"/>
            <a:stretch>
              <a:fillRect/>
            </a:stretch>
          </p:blipFill>
          <p:spPr>
            <a:xfrm flipH="1">
              <a:off x="-1321104" y="4143856"/>
              <a:ext cx="6777667" cy="204243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14:presetBounceEnd="55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55000">
                                          <p:cBhvr additive="base">
                                            <p:cTn id="15" dur="3000" fill="hold"/>
                                            <p:tgtEl>
                                              <p:spTgt spid="48"/>
                                            </p:tgtEl>
                                            <p:attrNameLst>
                                              <p:attrName>ppt_x</p:attrName>
                                            </p:attrNameLst>
                                          </p:cBhvr>
                                          <p:tavLst>
                                            <p:tav tm="0">
                                              <p:val>
                                                <p:strVal val="0-#ppt_w/2"/>
                                              </p:val>
                                            </p:tav>
                                            <p:tav tm="100000">
                                              <p:val>
                                                <p:strVal val="#ppt_x"/>
                                              </p:val>
                                            </p:tav>
                                          </p:tavLst>
                                        </p:anim>
                                        <p:anim calcmode="lin" valueType="num" p14:bounceEnd="55000">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14:presetBounceEnd="55000">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14:bounceEnd="55000">
                                          <p:cBhvr additive="base">
                                            <p:cTn id="19" dur="3000" fill="hold"/>
                                            <p:tgtEl>
                                              <p:spTgt spid="53"/>
                                            </p:tgtEl>
                                            <p:attrNameLst>
                                              <p:attrName>ppt_x</p:attrName>
                                            </p:attrNameLst>
                                          </p:cBhvr>
                                          <p:tavLst>
                                            <p:tav tm="0">
                                              <p:val>
                                                <p:strVal val="1+#ppt_w/2"/>
                                              </p:val>
                                            </p:tav>
                                            <p:tav tm="100000">
                                              <p:val>
                                                <p:strVal val="#ppt_x"/>
                                              </p:val>
                                            </p:tav>
                                          </p:tavLst>
                                        </p:anim>
                                        <p:anim calcmode="lin" valueType="num" p14:bounceEnd="55000">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14:presetBounceEnd="55000">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14:bounceEnd="55000">
                                          <p:cBhvr additive="base">
                                            <p:cTn id="23" dur="3000" fill="hold"/>
                                            <p:tgtEl>
                                              <p:spTgt spid="56"/>
                                            </p:tgtEl>
                                            <p:attrNameLst>
                                              <p:attrName>ppt_x</p:attrName>
                                            </p:attrNameLst>
                                          </p:cBhvr>
                                          <p:tavLst>
                                            <p:tav tm="0">
                                              <p:val>
                                                <p:strVal val="0-#ppt_w/2"/>
                                              </p:val>
                                            </p:tav>
                                            <p:tav tm="100000">
                                              <p:val>
                                                <p:strVal val="#ppt_x"/>
                                              </p:val>
                                            </p:tav>
                                          </p:tavLst>
                                        </p:anim>
                                        <p:anim calcmode="lin" valueType="num" p14:bounceEnd="55000">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14:presetBounceEnd="55000">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14:bounceEnd="55000">
                                          <p:cBhvr additive="base">
                                            <p:cTn id="27" dur="3000" fill="hold"/>
                                            <p:tgtEl>
                                              <p:spTgt spid="96"/>
                                            </p:tgtEl>
                                            <p:attrNameLst>
                                              <p:attrName>ppt_x</p:attrName>
                                            </p:attrNameLst>
                                          </p:cBhvr>
                                          <p:tavLst>
                                            <p:tav tm="0">
                                              <p:val>
                                                <p:strVal val="0-#ppt_w/2"/>
                                              </p:val>
                                            </p:tav>
                                            <p:tav tm="100000">
                                              <p:val>
                                                <p:strVal val="#ppt_x"/>
                                              </p:val>
                                            </p:tav>
                                          </p:tavLst>
                                        </p:anim>
                                        <p:anim calcmode="lin" valueType="num" p14:bounceEnd="55000">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14:presetBounceEnd="55000">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14:bounceEnd="55000">
                                          <p:cBhvr additive="base">
                                            <p:cTn id="31" dur="3000" fill="hold"/>
                                            <p:tgtEl>
                                              <p:spTgt spid="99"/>
                                            </p:tgtEl>
                                            <p:attrNameLst>
                                              <p:attrName>ppt_x</p:attrName>
                                            </p:attrNameLst>
                                          </p:cBhvr>
                                          <p:tavLst>
                                            <p:tav tm="0">
                                              <p:val>
                                                <p:strVal val="1+#ppt_w/2"/>
                                              </p:val>
                                            </p:tav>
                                            <p:tav tm="100000">
                                              <p:val>
                                                <p:strVal val="#ppt_x"/>
                                              </p:val>
                                            </p:tav>
                                          </p:tavLst>
                                        </p:anim>
                                        <p:anim calcmode="lin" valueType="num" p14:bounceEnd="55000">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8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3000" fill="hold"/>
                                            <p:tgtEl>
                                              <p:spTgt spid="48"/>
                                            </p:tgtEl>
                                            <p:attrNameLst>
                                              <p:attrName>ppt_x</p:attrName>
                                            </p:attrNameLst>
                                          </p:cBhvr>
                                          <p:tavLst>
                                            <p:tav tm="0">
                                              <p:val>
                                                <p:strVal val="0-#ppt_w/2"/>
                                              </p:val>
                                            </p:tav>
                                            <p:tav tm="100000">
                                              <p:val>
                                                <p:strVal val="#ppt_x"/>
                                              </p:val>
                                            </p:tav>
                                          </p:tavLst>
                                        </p:anim>
                                        <p:anim calcmode="lin" valueType="num">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3000" fill="hold"/>
                                            <p:tgtEl>
                                              <p:spTgt spid="53"/>
                                            </p:tgtEl>
                                            <p:attrNameLst>
                                              <p:attrName>ppt_x</p:attrName>
                                            </p:attrNameLst>
                                          </p:cBhvr>
                                          <p:tavLst>
                                            <p:tav tm="0">
                                              <p:val>
                                                <p:strVal val="1+#ppt_w/2"/>
                                              </p:val>
                                            </p:tav>
                                            <p:tav tm="100000">
                                              <p:val>
                                                <p:strVal val="#ppt_x"/>
                                              </p:val>
                                            </p:tav>
                                          </p:tavLst>
                                        </p:anim>
                                        <p:anim calcmode="lin" valueType="num">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3000" fill="hold"/>
                                            <p:tgtEl>
                                              <p:spTgt spid="56"/>
                                            </p:tgtEl>
                                            <p:attrNameLst>
                                              <p:attrName>ppt_x</p:attrName>
                                            </p:attrNameLst>
                                          </p:cBhvr>
                                          <p:tavLst>
                                            <p:tav tm="0">
                                              <p:val>
                                                <p:strVal val="0-#ppt_w/2"/>
                                              </p:val>
                                            </p:tav>
                                            <p:tav tm="100000">
                                              <p:val>
                                                <p:strVal val="#ppt_x"/>
                                              </p:val>
                                            </p:tav>
                                          </p:tavLst>
                                        </p:anim>
                                        <p:anim calcmode="lin" valueType="num">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additive="base">
                                            <p:cTn id="27" dur="3000" fill="hold"/>
                                            <p:tgtEl>
                                              <p:spTgt spid="96"/>
                                            </p:tgtEl>
                                            <p:attrNameLst>
                                              <p:attrName>ppt_x</p:attrName>
                                            </p:attrNameLst>
                                          </p:cBhvr>
                                          <p:tavLst>
                                            <p:tav tm="0">
                                              <p:val>
                                                <p:strVal val="0-#ppt_w/2"/>
                                              </p:val>
                                            </p:tav>
                                            <p:tav tm="100000">
                                              <p:val>
                                                <p:strVal val="#ppt_x"/>
                                              </p:val>
                                            </p:tav>
                                          </p:tavLst>
                                        </p:anim>
                                        <p:anim calcmode="lin" valueType="num">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3000" fill="hold"/>
                                            <p:tgtEl>
                                              <p:spTgt spid="99"/>
                                            </p:tgtEl>
                                            <p:attrNameLst>
                                              <p:attrName>ppt_x</p:attrName>
                                            </p:attrNameLst>
                                          </p:cBhvr>
                                          <p:tavLst>
                                            <p:tav tm="0">
                                              <p:val>
                                                <p:strVal val="1+#ppt_w/2"/>
                                              </p:val>
                                            </p:tav>
                                            <p:tav tm="100000">
                                              <p:val>
                                                <p:strVal val="#ppt_x"/>
                                              </p:val>
                                            </p:tav>
                                          </p:tavLst>
                                        </p:anim>
                                        <p:anim calcmode="lin" valueType="num">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8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21828" y="1931867"/>
            <a:ext cx="1692000" cy="1454727"/>
            <a:chOff x="4321828" y="2480507"/>
            <a:chExt cx="1692000" cy="1454727"/>
          </a:xfrm>
        </p:grpSpPr>
        <p:sp>
          <p:nvSpPr>
            <p:cNvPr id="31" name="对角圆角矩形 30"/>
            <p:cNvSpPr/>
            <p:nvPr/>
          </p:nvSpPr>
          <p:spPr>
            <a:xfrm rot="16200000" flipV="1">
              <a:off x="4440464" y="2361871"/>
              <a:ext cx="1454727" cy="1692000"/>
            </a:xfrm>
            <a:prstGeom prst="round2DiagRect">
              <a:avLst>
                <a:gd name="adj1" fmla="val 50000"/>
                <a:gd name="adj2" fmla="val 0"/>
              </a:avLst>
            </a:pr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8" name="对角圆角矩形 37"/>
            <p:cNvSpPr/>
            <p:nvPr/>
          </p:nvSpPr>
          <p:spPr>
            <a:xfrm rot="16200000" flipV="1">
              <a:off x="4440464" y="2361871"/>
              <a:ext cx="1454727" cy="1692000"/>
            </a:xfrm>
            <a:prstGeom prst="round2DiagRect">
              <a:avLst>
                <a:gd name="adj1" fmla="val 50000"/>
                <a:gd name="adj2" fmla="val 0"/>
              </a:avLst>
            </a:pr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4" name="组合 3"/>
          <p:cNvGrpSpPr/>
          <p:nvPr/>
        </p:nvGrpSpPr>
        <p:grpSpPr>
          <a:xfrm>
            <a:off x="4321827" y="3378533"/>
            <a:ext cx="1692000" cy="1454727"/>
            <a:chOff x="4321827" y="3927173"/>
            <a:chExt cx="1692000" cy="1454727"/>
          </a:xfrm>
        </p:grpSpPr>
        <p:sp>
          <p:nvSpPr>
            <p:cNvPr id="41" name="对角圆角矩形 40"/>
            <p:cNvSpPr/>
            <p:nvPr/>
          </p:nvSpPr>
          <p:spPr>
            <a:xfrm rot="5400000">
              <a:off x="4440463" y="3808537"/>
              <a:ext cx="1454727" cy="1692000"/>
            </a:xfrm>
            <a:prstGeom prst="round2DiagRect">
              <a:avLst>
                <a:gd name="adj1" fmla="val 50000"/>
                <a:gd name="adj2" fmla="val 0"/>
              </a:avLst>
            </a:pr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4" name="对角圆角矩形 43"/>
            <p:cNvSpPr/>
            <p:nvPr/>
          </p:nvSpPr>
          <p:spPr>
            <a:xfrm rot="5400000">
              <a:off x="4440463" y="3808537"/>
              <a:ext cx="1454727" cy="1692000"/>
            </a:xfrm>
            <a:prstGeom prst="round2DiagRect">
              <a:avLst>
                <a:gd name="adj1" fmla="val 50000"/>
                <a:gd name="adj2" fmla="val 0"/>
              </a:avLst>
            </a:pr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14" name="组合 13"/>
          <p:cNvGrpSpPr/>
          <p:nvPr/>
        </p:nvGrpSpPr>
        <p:grpSpPr>
          <a:xfrm>
            <a:off x="6015213" y="1927837"/>
            <a:ext cx="1692000" cy="1454727"/>
            <a:chOff x="6015213" y="2476477"/>
            <a:chExt cx="1692000" cy="1454727"/>
          </a:xfrm>
        </p:grpSpPr>
        <p:sp>
          <p:nvSpPr>
            <p:cNvPr id="39" name="对角圆角矩形 38"/>
            <p:cNvSpPr/>
            <p:nvPr/>
          </p:nvSpPr>
          <p:spPr>
            <a:xfrm rot="5400000" flipH="1" flipV="1">
              <a:off x="6133849" y="2357841"/>
              <a:ext cx="1454727" cy="1692000"/>
            </a:xfrm>
            <a:prstGeom prst="round2DiagRect">
              <a:avLst>
                <a:gd name="adj1" fmla="val 50000"/>
                <a:gd name="adj2" fmla="val 0"/>
              </a:avLst>
            </a:prstGeom>
            <a:gradFill flip="none" rotWithShape="1">
              <a:gsLst>
                <a:gs pos="5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7" name="对角圆角矩形 46"/>
            <p:cNvSpPr/>
            <p:nvPr/>
          </p:nvSpPr>
          <p:spPr>
            <a:xfrm rot="5400000" flipH="1" flipV="1">
              <a:off x="6133849" y="2357841"/>
              <a:ext cx="1454727" cy="1692000"/>
            </a:xfrm>
            <a:prstGeom prst="round2DiagRect">
              <a:avLst>
                <a:gd name="adj1" fmla="val 50000"/>
                <a:gd name="adj2" fmla="val 0"/>
              </a:avLst>
            </a:pr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5" name="组合 4"/>
          <p:cNvGrpSpPr/>
          <p:nvPr/>
        </p:nvGrpSpPr>
        <p:grpSpPr>
          <a:xfrm>
            <a:off x="6015211" y="3374504"/>
            <a:ext cx="1692000" cy="1454727"/>
            <a:chOff x="6015211" y="3923144"/>
            <a:chExt cx="1692000" cy="1454727"/>
          </a:xfrm>
        </p:grpSpPr>
        <p:sp>
          <p:nvSpPr>
            <p:cNvPr id="45" name="对角圆角矩形 44"/>
            <p:cNvSpPr/>
            <p:nvPr/>
          </p:nvSpPr>
          <p:spPr>
            <a:xfrm rot="16200000" flipV="1">
              <a:off x="6133847" y="3804508"/>
              <a:ext cx="1454727" cy="1692000"/>
            </a:xfrm>
            <a:prstGeom prst="round2DiagRect">
              <a:avLst>
                <a:gd name="adj1" fmla="val 50000"/>
                <a:gd name="adj2" fmla="val 0"/>
              </a:avLst>
            </a:prstGeom>
            <a:gradFill flip="none" rotWithShape="1">
              <a:gsLst>
                <a:gs pos="5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8" name="对角圆角矩形 47"/>
            <p:cNvSpPr/>
            <p:nvPr/>
          </p:nvSpPr>
          <p:spPr>
            <a:xfrm rot="16200000" flipV="1">
              <a:off x="6133847" y="3804508"/>
              <a:ext cx="1454727" cy="1692000"/>
            </a:xfrm>
            <a:prstGeom prst="round2DiagRect">
              <a:avLst>
                <a:gd name="adj1" fmla="val 50000"/>
                <a:gd name="adj2" fmla="val 0"/>
              </a:avLst>
            </a:pr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6" name="文本框 5"/>
          <p:cNvSpPr txBox="1"/>
          <p:nvPr/>
        </p:nvSpPr>
        <p:spPr>
          <a:xfrm>
            <a:off x="4755211" y="2757550"/>
            <a:ext cx="517770" cy="215444"/>
          </a:xfrm>
          <a:prstGeom prst="rect">
            <a:avLst/>
          </a:prstGeom>
          <a:noFill/>
        </p:spPr>
        <p:txBody>
          <a:bodyPr wrap="none" lIns="0" tIns="0" rIns="0" bIns="0" rtlCol="0">
            <a:spAutoFit/>
          </a:bodyPr>
          <a:lstStyle>
            <a:defPPr>
              <a:defRPr lang="zh-CN"/>
            </a:defPPr>
            <a:lvl1pPr>
              <a:defRPr>
                <a:solidFill>
                  <a:schemeClr val="bg1"/>
                </a:solidFill>
                <a:effectLst>
                  <a:innerShdw blurRad="25400" dist="12700" dir="13500000">
                    <a:prstClr val="black">
                      <a:alpha val="50000"/>
                    </a:prstClr>
                  </a:innerShdw>
                </a:effectLst>
                <a:latin typeface="Impact" panose="020B0806030902050204" pitchFamily="34" charset="0"/>
                <a:ea typeface="MEllan HK Xbold" panose="00000800000000000000" pitchFamily="2" charset="-120"/>
              </a:defRPr>
            </a:lvl1pPr>
          </a:lstStyle>
          <a:p>
            <a:r>
              <a:rPr lang="en-US" altLang="zh-CN" sz="1400" dirty="0">
                <a:latin typeface="+mn-lt"/>
                <a:sym typeface="+mn-lt"/>
              </a:rPr>
              <a:t>OPTION</a:t>
            </a:r>
            <a:endParaRPr lang="zh-CN" altLang="en-US" sz="1400" dirty="0">
              <a:latin typeface="+mn-lt"/>
              <a:sym typeface="+mn-lt"/>
            </a:endParaRPr>
          </a:p>
        </p:txBody>
      </p:sp>
      <p:sp>
        <p:nvSpPr>
          <p:cNvPr id="7" name="文本框 6"/>
          <p:cNvSpPr txBox="1"/>
          <p:nvPr/>
        </p:nvSpPr>
        <p:spPr>
          <a:xfrm>
            <a:off x="4852193" y="2294397"/>
            <a:ext cx="376706" cy="492443"/>
          </a:xfrm>
          <a:prstGeom prst="rect">
            <a:avLst/>
          </a:prstGeom>
          <a:noFill/>
        </p:spPr>
        <p:txBody>
          <a:bodyPr wrap="non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3200" dirty="0">
                <a:effectLst>
                  <a:innerShdw blurRad="25400" dist="12700" dir="13500000">
                    <a:prstClr val="black">
                      <a:alpha val="50000"/>
                    </a:prstClr>
                  </a:innerShdw>
                </a:effectLst>
                <a:latin typeface="+mn-lt"/>
                <a:sym typeface="+mn-lt"/>
              </a:rPr>
              <a:t>01</a:t>
            </a:r>
            <a:endParaRPr lang="zh-CN" altLang="en-US" sz="3200" dirty="0">
              <a:effectLst>
                <a:innerShdw blurRad="25400" dist="12700" dir="13500000">
                  <a:prstClr val="black">
                    <a:alpha val="50000"/>
                  </a:prstClr>
                </a:innerShdw>
              </a:effectLst>
              <a:latin typeface="+mn-lt"/>
              <a:sym typeface="+mn-lt"/>
            </a:endParaRPr>
          </a:p>
        </p:txBody>
      </p:sp>
      <p:sp>
        <p:nvSpPr>
          <p:cNvPr id="15" name="文本框 14"/>
          <p:cNvSpPr txBox="1"/>
          <p:nvPr/>
        </p:nvSpPr>
        <p:spPr>
          <a:xfrm>
            <a:off x="1309498" y="3735168"/>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18" name="KSO_Shape"/>
          <p:cNvSpPr>
            <a:spLocks noChangeAspect="1"/>
          </p:cNvSpPr>
          <p:nvPr/>
        </p:nvSpPr>
        <p:spPr>
          <a:xfrm>
            <a:off x="3502536" y="3902290"/>
            <a:ext cx="466961" cy="312086"/>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accent4"/>
          </a:solidFill>
          <a:ln w="12700">
            <a:noFill/>
          </a:ln>
          <a:effectLst>
            <a:outerShdw blurRad="25400" dist="127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sp>
        <p:nvSpPr>
          <p:cNvPr id="20" name="文本框 19"/>
          <p:cNvSpPr txBox="1"/>
          <p:nvPr/>
        </p:nvSpPr>
        <p:spPr>
          <a:xfrm>
            <a:off x="1302027" y="2470272"/>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23" name="KSO_Shape"/>
          <p:cNvSpPr>
            <a:spLocks noChangeAspect="1"/>
          </p:cNvSpPr>
          <p:nvPr/>
        </p:nvSpPr>
        <p:spPr>
          <a:xfrm>
            <a:off x="3536652" y="2607111"/>
            <a:ext cx="412371" cy="395189"/>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1"/>
          </a:solidFill>
          <a:ln w="12700">
            <a:noFill/>
          </a:ln>
          <a:effectLst>
            <a:innerShdw blurRad="25400" dist="12700" dir="13500000">
              <a:prstClr val="black">
                <a:alpha val="50000"/>
              </a:prstClr>
            </a:innerShdw>
            <a:reflection blurRad="6350" stA="52000" endA="300" endPos="3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25" name="文本框 24"/>
          <p:cNvSpPr txBox="1"/>
          <p:nvPr/>
        </p:nvSpPr>
        <p:spPr>
          <a:xfrm flipH="1">
            <a:off x="8858648" y="2470272"/>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28" name="KSO_Shape"/>
          <p:cNvSpPr>
            <a:spLocks noChangeAspect="1"/>
          </p:cNvSpPr>
          <p:nvPr/>
        </p:nvSpPr>
        <p:spPr>
          <a:xfrm>
            <a:off x="8027360" y="2543590"/>
            <a:ext cx="443417" cy="458710"/>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2"/>
          </a:solidFill>
          <a:ln w="12700">
            <a:noFill/>
          </a:ln>
          <a:effectLst>
            <a:outerShdw blurRad="25400" dist="127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30" name="文本框 29"/>
          <p:cNvSpPr txBox="1"/>
          <p:nvPr/>
        </p:nvSpPr>
        <p:spPr>
          <a:xfrm flipH="1">
            <a:off x="8849206" y="3735168"/>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33" name="KSO_Shape"/>
          <p:cNvSpPr>
            <a:spLocks noChangeAspect="1"/>
          </p:cNvSpPr>
          <p:nvPr/>
        </p:nvSpPr>
        <p:spPr>
          <a:xfrm>
            <a:off x="8045277" y="3867204"/>
            <a:ext cx="414745" cy="382259"/>
          </a:xfrm>
          <a:custGeom>
            <a:avLst/>
            <a:gdLst/>
            <a:ahLst/>
            <a:cxnLst/>
            <a:rect l="l" t="t" r="r" b="b"/>
            <a:pathLst>
              <a:path w="2922576" h="2692126">
                <a:moveTo>
                  <a:pt x="553896" y="1279436"/>
                </a:moveTo>
                <a:cubicBezTo>
                  <a:pt x="792021" y="1473111"/>
                  <a:pt x="992046" y="1742986"/>
                  <a:pt x="1211121" y="1974761"/>
                </a:cubicBezTo>
                <a:lnTo>
                  <a:pt x="12017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accent3"/>
          </a:solidFill>
          <a:ln w="12700">
            <a:noFill/>
          </a:ln>
          <a:effectLst>
            <a:outerShdw blurRad="25400" dist="127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34" name="矩形 33"/>
          <p:cNvSpPr/>
          <p:nvPr/>
        </p:nvSpPr>
        <p:spPr>
          <a:xfrm>
            <a:off x="3425997" y="2534300"/>
            <a:ext cx="18000" cy="46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5" name="矩形 34"/>
          <p:cNvSpPr/>
          <p:nvPr/>
        </p:nvSpPr>
        <p:spPr>
          <a:xfrm>
            <a:off x="3412675" y="3824333"/>
            <a:ext cx="18000" cy="46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6" name="矩形 35"/>
          <p:cNvSpPr/>
          <p:nvPr/>
        </p:nvSpPr>
        <p:spPr>
          <a:xfrm>
            <a:off x="8726061" y="2534300"/>
            <a:ext cx="18000" cy="46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7" name="矩形 36"/>
          <p:cNvSpPr/>
          <p:nvPr/>
        </p:nvSpPr>
        <p:spPr>
          <a:xfrm>
            <a:off x="8711416" y="3824333"/>
            <a:ext cx="18000" cy="46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0" name="文本框 9"/>
          <p:cNvSpPr txBox="1"/>
          <p:nvPr/>
        </p:nvSpPr>
        <p:spPr>
          <a:xfrm>
            <a:off x="4755211" y="4195544"/>
            <a:ext cx="517770" cy="215444"/>
          </a:xfrm>
          <a:prstGeom prst="rect">
            <a:avLst/>
          </a:prstGeom>
          <a:noFill/>
        </p:spPr>
        <p:txBody>
          <a:bodyPr wrap="none" lIns="0" tIns="0" rIns="0" bIns="0" rtlCol="0">
            <a:spAutoFit/>
          </a:bodyPr>
          <a:lstStyle>
            <a:defPPr>
              <a:defRPr lang="zh-CN"/>
            </a:defPPr>
            <a:lvl1pPr>
              <a:defRPr>
                <a:solidFill>
                  <a:schemeClr val="bg1"/>
                </a:solidFill>
                <a:effectLst>
                  <a:innerShdw blurRad="25400" dist="12700" dir="13500000">
                    <a:prstClr val="black">
                      <a:alpha val="50000"/>
                    </a:prstClr>
                  </a:innerShdw>
                </a:effectLst>
                <a:latin typeface="Impact" panose="020B0806030902050204" pitchFamily="34" charset="0"/>
                <a:ea typeface="MEllan HK Xbold" panose="00000800000000000000" pitchFamily="2" charset="-120"/>
              </a:defRPr>
            </a:lvl1pPr>
          </a:lstStyle>
          <a:p>
            <a:r>
              <a:rPr lang="en-US" altLang="zh-CN" sz="1400" dirty="0">
                <a:latin typeface="+mn-lt"/>
                <a:sym typeface="+mn-lt"/>
              </a:rPr>
              <a:t>OPTION</a:t>
            </a:r>
            <a:endParaRPr lang="zh-CN" altLang="en-US" sz="1400" dirty="0">
              <a:latin typeface="+mn-lt"/>
              <a:sym typeface="+mn-lt"/>
            </a:endParaRPr>
          </a:p>
        </p:txBody>
      </p:sp>
      <p:sp>
        <p:nvSpPr>
          <p:cNvPr id="11" name="文本框 10"/>
          <p:cNvSpPr txBox="1"/>
          <p:nvPr/>
        </p:nvSpPr>
        <p:spPr>
          <a:xfrm>
            <a:off x="4821736" y="3732391"/>
            <a:ext cx="424796" cy="492443"/>
          </a:xfrm>
          <a:prstGeom prst="rect">
            <a:avLst/>
          </a:prstGeom>
          <a:noFill/>
        </p:spPr>
        <p:txBody>
          <a:bodyPr wrap="none" lIns="0" tIns="0" rIns="0" bIns="0" rtlCol="0">
            <a:spAutoFit/>
          </a:bodyPr>
          <a:lstStyle>
            <a:defPPr>
              <a:defRPr lang="zh-CN"/>
            </a:defPPr>
            <a:lvl1pPr>
              <a:defRPr sz="4000">
                <a:solidFill>
                  <a:schemeClr val="bg1"/>
                </a:solidFill>
                <a:effectLst>
                  <a:innerShdw blurRad="25400" dist="12700" dir="13500000">
                    <a:prstClr val="black">
                      <a:alpha val="50000"/>
                    </a:prstClr>
                  </a:innerShdw>
                </a:effectLst>
                <a:latin typeface="MEllan HK Xbold" panose="00000800000000000000" pitchFamily="2" charset="-120"/>
                <a:ea typeface="MEllan HK Xbold" panose="00000800000000000000" pitchFamily="2" charset="-120"/>
              </a:defRPr>
            </a:lvl1pPr>
          </a:lstStyle>
          <a:p>
            <a:r>
              <a:rPr lang="en-US" altLang="zh-CN" sz="3200" dirty="0">
                <a:latin typeface="+mn-lt"/>
                <a:sym typeface="+mn-lt"/>
              </a:rPr>
              <a:t>04</a:t>
            </a:r>
            <a:endParaRPr lang="zh-CN" altLang="en-US" sz="3200" dirty="0">
              <a:latin typeface="+mn-lt"/>
              <a:sym typeface="+mn-lt"/>
            </a:endParaRPr>
          </a:p>
        </p:txBody>
      </p:sp>
      <p:sp>
        <p:nvSpPr>
          <p:cNvPr id="8" name="文本框 7"/>
          <p:cNvSpPr txBox="1"/>
          <p:nvPr/>
        </p:nvSpPr>
        <p:spPr>
          <a:xfrm>
            <a:off x="6476780" y="2747651"/>
            <a:ext cx="517770" cy="215444"/>
          </a:xfrm>
          <a:prstGeom prst="rect">
            <a:avLst/>
          </a:prstGeom>
          <a:noFill/>
        </p:spPr>
        <p:txBody>
          <a:bodyPr wrap="none" lIns="0" tIns="0" rIns="0" bIns="0" rtlCol="0">
            <a:spAutoFit/>
          </a:bodyPr>
          <a:lstStyle>
            <a:defPPr>
              <a:defRPr lang="zh-CN"/>
            </a:defPPr>
            <a:lvl1pPr>
              <a:defRPr sz="4000">
                <a:solidFill>
                  <a:schemeClr val="bg1"/>
                </a:solidFill>
                <a:effectLst>
                  <a:innerShdw blurRad="25400" dist="12700" dir="13500000">
                    <a:prstClr val="black">
                      <a:alpha val="50000"/>
                    </a:prstClr>
                  </a:innerShdw>
                </a:effectLst>
                <a:latin typeface="Impact" panose="020B0806030902050204" pitchFamily="34" charset="0"/>
                <a:ea typeface="MEllan HK Xbold" panose="00000800000000000000" pitchFamily="2" charset="-120"/>
              </a:defRPr>
            </a:lvl1pPr>
          </a:lstStyle>
          <a:p>
            <a:r>
              <a:rPr lang="en-US" altLang="zh-CN" sz="1400" dirty="0">
                <a:latin typeface="+mn-lt"/>
                <a:sym typeface="+mn-lt"/>
              </a:rPr>
              <a:t>OPTION</a:t>
            </a:r>
            <a:endParaRPr lang="zh-CN" altLang="en-US" sz="1400" dirty="0">
              <a:latin typeface="+mn-lt"/>
              <a:sym typeface="+mn-lt"/>
            </a:endParaRPr>
          </a:p>
        </p:txBody>
      </p:sp>
      <p:sp>
        <p:nvSpPr>
          <p:cNvPr id="9" name="文本框 8"/>
          <p:cNvSpPr txBox="1"/>
          <p:nvPr/>
        </p:nvSpPr>
        <p:spPr>
          <a:xfrm>
            <a:off x="6542503" y="2294397"/>
            <a:ext cx="426399" cy="492443"/>
          </a:xfrm>
          <a:prstGeom prst="rect">
            <a:avLst/>
          </a:prstGeom>
          <a:noFill/>
        </p:spPr>
        <p:txBody>
          <a:bodyPr wrap="none" lIns="0" tIns="0" rIns="0" bIns="0" rtlCol="0">
            <a:spAutoFit/>
          </a:bodyPr>
          <a:lstStyle>
            <a:defPPr>
              <a:defRPr lang="zh-CN"/>
            </a:defPPr>
            <a:lvl1pPr>
              <a:defRPr sz="4000">
                <a:solidFill>
                  <a:schemeClr val="bg1"/>
                </a:solidFill>
                <a:effectLst>
                  <a:innerShdw blurRad="25400" dist="12700" dir="13500000">
                    <a:prstClr val="black">
                      <a:alpha val="50000"/>
                    </a:prstClr>
                  </a:innerShdw>
                </a:effectLst>
                <a:latin typeface="MEllan HK Xbold" panose="00000800000000000000" pitchFamily="2" charset="-120"/>
                <a:ea typeface="MEllan HK Xbold" panose="00000800000000000000" pitchFamily="2" charset="-120"/>
              </a:defRPr>
            </a:lvl1pPr>
          </a:lstStyle>
          <a:p>
            <a:r>
              <a:rPr lang="en-US" altLang="zh-CN" sz="3200" dirty="0">
                <a:latin typeface="+mn-lt"/>
                <a:sym typeface="+mn-lt"/>
              </a:rPr>
              <a:t>02</a:t>
            </a:r>
            <a:endParaRPr lang="zh-CN" altLang="en-US" sz="3200" dirty="0">
              <a:latin typeface="+mn-lt"/>
              <a:sym typeface="+mn-lt"/>
            </a:endParaRPr>
          </a:p>
        </p:txBody>
      </p:sp>
      <p:sp>
        <p:nvSpPr>
          <p:cNvPr id="12" name="文本框 11"/>
          <p:cNvSpPr txBox="1"/>
          <p:nvPr/>
        </p:nvSpPr>
        <p:spPr>
          <a:xfrm>
            <a:off x="6476780" y="4195544"/>
            <a:ext cx="517770" cy="215444"/>
          </a:xfrm>
          <a:prstGeom prst="rect">
            <a:avLst/>
          </a:prstGeom>
          <a:noFill/>
        </p:spPr>
        <p:txBody>
          <a:bodyPr wrap="none" lIns="0" tIns="0" rIns="0" bIns="0" rtlCol="0">
            <a:spAutoFit/>
          </a:bodyPr>
          <a:lstStyle>
            <a:defPPr>
              <a:defRPr lang="zh-CN"/>
            </a:defPPr>
            <a:lvl1pPr>
              <a:defRPr>
                <a:solidFill>
                  <a:schemeClr val="bg1"/>
                </a:solidFill>
                <a:effectLst>
                  <a:innerShdw blurRad="25400" dist="12700" dir="13500000">
                    <a:prstClr val="black">
                      <a:alpha val="50000"/>
                    </a:prstClr>
                  </a:innerShdw>
                </a:effectLst>
                <a:latin typeface="Impact" panose="020B0806030902050204" pitchFamily="34" charset="0"/>
                <a:ea typeface="MEllan HK Xbold" panose="00000800000000000000" pitchFamily="2" charset="-120"/>
              </a:defRPr>
            </a:lvl1pPr>
          </a:lstStyle>
          <a:p>
            <a:r>
              <a:rPr lang="en-US" altLang="zh-CN" sz="1400" dirty="0">
                <a:latin typeface="+mn-lt"/>
                <a:sym typeface="+mn-lt"/>
              </a:rPr>
              <a:t>OPTION</a:t>
            </a:r>
            <a:endParaRPr lang="zh-CN" altLang="en-US" sz="1400" dirty="0">
              <a:latin typeface="+mn-lt"/>
              <a:sym typeface="+mn-lt"/>
            </a:endParaRPr>
          </a:p>
        </p:txBody>
      </p:sp>
      <p:sp>
        <p:nvSpPr>
          <p:cNvPr id="13" name="文本框 12"/>
          <p:cNvSpPr txBox="1"/>
          <p:nvPr/>
        </p:nvSpPr>
        <p:spPr>
          <a:xfrm>
            <a:off x="6535290" y="3732391"/>
            <a:ext cx="437620" cy="492443"/>
          </a:xfrm>
          <a:prstGeom prst="rect">
            <a:avLst/>
          </a:prstGeom>
          <a:noFill/>
        </p:spPr>
        <p:txBody>
          <a:bodyPr wrap="none" lIns="0" tIns="0" rIns="0" bIns="0" rtlCol="0">
            <a:spAutoFit/>
          </a:bodyPr>
          <a:lstStyle>
            <a:defPPr>
              <a:defRPr lang="zh-CN"/>
            </a:defPPr>
            <a:lvl1pPr>
              <a:defRPr sz="4000">
                <a:solidFill>
                  <a:schemeClr val="bg1"/>
                </a:solidFill>
                <a:effectLst>
                  <a:innerShdw blurRad="25400" dist="12700" dir="13500000">
                    <a:prstClr val="black">
                      <a:alpha val="50000"/>
                    </a:prstClr>
                  </a:innerShdw>
                </a:effectLst>
                <a:latin typeface="MEllan HK Xbold" panose="00000800000000000000" pitchFamily="2" charset="-120"/>
                <a:ea typeface="MEllan HK Xbold" panose="00000800000000000000" pitchFamily="2" charset="-120"/>
              </a:defRPr>
            </a:lvl1pPr>
          </a:lstStyle>
          <a:p>
            <a:r>
              <a:rPr lang="en-US" altLang="zh-CN" sz="3200" dirty="0">
                <a:latin typeface="+mn-lt"/>
                <a:sym typeface="+mn-lt"/>
              </a:rPr>
              <a:t>03</a:t>
            </a:r>
            <a:endParaRPr lang="zh-CN" altLang="en-US" sz="3200" dirty="0">
              <a:latin typeface="+mn-lt"/>
              <a:sym typeface="+mn-lt"/>
            </a:endParaRPr>
          </a:p>
        </p:txBody>
      </p:sp>
      <p:sp>
        <p:nvSpPr>
          <p:cNvPr id="40" name="椭圆 39"/>
          <p:cNvSpPr/>
          <p:nvPr/>
        </p:nvSpPr>
        <p:spPr bwMode="auto">
          <a:xfrm>
            <a:off x="4313440" y="4803103"/>
            <a:ext cx="3491124" cy="109257"/>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ym typeface="+mn-lt"/>
            </a:endParaRPr>
          </a:p>
        </p:txBody>
      </p:sp>
      <p:sp>
        <p:nvSpPr>
          <p:cNvPr id="49" name="文本框 48"/>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9"/>
                                        </p:tgtEl>
                                        <p:attrNameLst>
                                          <p:attrName>ppt_y</p:attrName>
                                        </p:attrNameLst>
                                      </p:cBhvr>
                                      <p:tavLst>
                                        <p:tav tm="0">
                                          <p:val>
                                            <p:strVal val="#ppt_y"/>
                                          </p:val>
                                        </p:tav>
                                        <p:tav tm="100000">
                                          <p:val>
                                            <p:strVal val="#ppt_y"/>
                                          </p:val>
                                        </p:tav>
                                      </p:tavLst>
                                    </p:anim>
                                    <p:anim calcmode="lin" valueType="num">
                                      <p:cBhvr>
                                        <p:cTn id="9"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9"/>
                                        </p:tgtEl>
                                      </p:cBhvr>
                                    </p:animEffect>
                                  </p:childTnLst>
                                </p:cTn>
                              </p:par>
                              <p:par>
                                <p:cTn id="12" presetID="53" presetClass="entr" presetSubtype="16"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3000" fill="hold"/>
                                        <p:tgtEl>
                                          <p:spTgt spid="2"/>
                                        </p:tgtEl>
                                        <p:attrNameLst>
                                          <p:attrName>ppt_w</p:attrName>
                                        </p:attrNameLst>
                                      </p:cBhvr>
                                      <p:tavLst>
                                        <p:tav tm="0">
                                          <p:val>
                                            <p:fltVal val="0"/>
                                          </p:val>
                                        </p:tav>
                                        <p:tav tm="100000">
                                          <p:val>
                                            <p:strVal val="#ppt_w"/>
                                          </p:val>
                                        </p:tav>
                                      </p:tavLst>
                                    </p:anim>
                                    <p:anim calcmode="lin" valueType="num">
                                      <p:cBhvr>
                                        <p:cTn id="15" dur="3000" fill="hold"/>
                                        <p:tgtEl>
                                          <p:spTgt spid="2"/>
                                        </p:tgtEl>
                                        <p:attrNameLst>
                                          <p:attrName>ppt_h</p:attrName>
                                        </p:attrNameLst>
                                      </p:cBhvr>
                                      <p:tavLst>
                                        <p:tav tm="0">
                                          <p:val>
                                            <p:fltVal val="0"/>
                                          </p:val>
                                        </p:tav>
                                        <p:tav tm="100000">
                                          <p:val>
                                            <p:strVal val="#ppt_h"/>
                                          </p:val>
                                        </p:tav>
                                      </p:tavLst>
                                    </p:anim>
                                    <p:animEffect transition="in" filter="fade">
                                      <p:cBhvr>
                                        <p:cTn id="16" dur="3000"/>
                                        <p:tgtEl>
                                          <p:spTgt spid="2"/>
                                        </p:tgtEl>
                                      </p:cBhvr>
                                    </p:animEffect>
                                  </p:childTnLst>
                                </p:cTn>
                              </p:par>
                              <p:par>
                                <p:cTn id="17" presetID="53"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3000" fill="hold"/>
                                        <p:tgtEl>
                                          <p:spTgt spid="4"/>
                                        </p:tgtEl>
                                        <p:attrNameLst>
                                          <p:attrName>ppt_w</p:attrName>
                                        </p:attrNameLst>
                                      </p:cBhvr>
                                      <p:tavLst>
                                        <p:tav tm="0">
                                          <p:val>
                                            <p:fltVal val="0"/>
                                          </p:val>
                                        </p:tav>
                                        <p:tav tm="100000">
                                          <p:val>
                                            <p:strVal val="#ppt_w"/>
                                          </p:val>
                                        </p:tav>
                                      </p:tavLst>
                                    </p:anim>
                                    <p:anim calcmode="lin" valueType="num">
                                      <p:cBhvr>
                                        <p:cTn id="20" dur="3000" fill="hold"/>
                                        <p:tgtEl>
                                          <p:spTgt spid="4"/>
                                        </p:tgtEl>
                                        <p:attrNameLst>
                                          <p:attrName>ppt_h</p:attrName>
                                        </p:attrNameLst>
                                      </p:cBhvr>
                                      <p:tavLst>
                                        <p:tav tm="0">
                                          <p:val>
                                            <p:fltVal val="0"/>
                                          </p:val>
                                        </p:tav>
                                        <p:tav tm="100000">
                                          <p:val>
                                            <p:strVal val="#ppt_h"/>
                                          </p:val>
                                        </p:tav>
                                      </p:tavLst>
                                    </p:anim>
                                    <p:animEffect transition="in" filter="fade">
                                      <p:cBhvr>
                                        <p:cTn id="21" dur="3000"/>
                                        <p:tgtEl>
                                          <p:spTgt spid="4"/>
                                        </p:tgtEl>
                                      </p:cBhvr>
                                    </p:animEffect>
                                  </p:childTnLst>
                                </p:cTn>
                              </p:par>
                              <p:par>
                                <p:cTn id="22" presetID="53" presetClass="entr" presetSubtype="16"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3000" fill="hold"/>
                                        <p:tgtEl>
                                          <p:spTgt spid="14"/>
                                        </p:tgtEl>
                                        <p:attrNameLst>
                                          <p:attrName>ppt_w</p:attrName>
                                        </p:attrNameLst>
                                      </p:cBhvr>
                                      <p:tavLst>
                                        <p:tav tm="0">
                                          <p:val>
                                            <p:fltVal val="0"/>
                                          </p:val>
                                        </p:tav>
                                        <p:tav tm="100000">
                                          <p:val>
                                            <p:strVal val="#ppt_w"/>
                                          </p:val>
                                        </p:tav>
                                      </p:tavLst>
                                    </p:anim>
                                    <p:anim calcmode="lin" valueType="num">
                                      <p:cBhvr>
                                        <p:cTn id="25" dur="3000" fill="hold"/>
                                        <p:tgtEl>
                                          <p:spTgt spid="14"/>
                                        </p:tgtEl>
                                        <p:attrNameLst>
                                          <p:attrName>ppt_h</p:attrName>
                                        </p:attrNameLst>
                                      </p:cBhvr>
                                      <p:tavLst>
                                        <p:tav tm="0">
                                          <p:val>
                                            <p:fltVal val="0"/>
                                          </p:val>
                                        </p:tav>
                                        <p:tav tm="100000">
                                          <p:val>
                                            <p:strVal val="#ppt_h"/>
                                          </p:val>
                                        </p:tav>
                                      </p:tavLst>
                                    </p:anim>
                                    <p:animEffect transition="in" filter="fade">
                                      <p:cBhvr>
                                        <p:cTn id="26" dur="3000"/>
                                        <p:tgtEl>
                                          <p:spTgt spid="14"/>
                                        </p:tgtEl>
                                      </p:cBhvr>
                                    </p:animEffect>
                                  </p:childTnLst>
                                </p:cTn>
                              </p:par>
                              <p:par>
                                <p:cTn id="27" presetID="53" presetClass="entr" presetSubtype="16"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3000" fill="hold"/>
                                        <p:tgtEl>
                                          <p:spTgt spid="5"/>
                                        </p:tgtEl>
                                        <p:attrNameLst>
                                          <p:attrName>ppt_w</p:attrName>
                                        </p:attrNameLst>
                                      </p:cBhvr>
                                      <p:tavLst>
                                        <p:tav tm="0">
                                          <p:val>
                                            <p:fltVal val="0"/>
                                          </p:val>
                                        </p:tav>
                                        <p:tav tm="100000">
                                          <p:val>
                                            <p:strVal val="#ppt_w"/>
                                          </p:val>
                                        </p:tav>
                                      </p:tavLst>
                                    </p:anim>
                                    <p:anim calcmode="lin" valueType="num">
                                      <p:cBhvr>
                                        <p:cTn id="30" dur="3000" fill="hold"/>
                                        <p:tgtEl>
                                          <p:spTgt spid="5"/>
                                        </p:tgtEl>
                                        <p:attrNameLst>
                                          <p:attrName>ppt_h</p:attrName>
                                        </p:attrNameLst>
                                      </p:cBhvr>
                                      <p:tavLst>
                                        <p:tav tm="0">
                                          <p:val>
                                            <p:fltVal val="0"/>
                                          </p:val>
                                        </p:tav>
                                        <p:tav tm="100000">
                                          <p:val>
                                            <p:strVal val="#ppt_h"/>
                                          </p:val>
                                        </p:tav>
                                      </p:tavLst>
                                    </p:anim>
                                    <p:animEffect transition="in" filter="fade">
                                      <p:cBhvr>
                                        <p:cTn id="31" dur="30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3000" fill="hold"/>
                                        <p:tgtEl>
                                          <p:spTgt spid="6"/>
                                        </p:tgtEl>
                                        <p:attrNameLst>
                                          <p:attrName>ppt_w</p:attrName>
                                        </p:attrNameLst>
                                      </p:cBhvr>
                                      <p:tavLst>
                                        <p:tav tm="0">
                                          <p:val>
                                            <p:fltVal val="0"/>
                                          </p:val>
                                        </p:tav>
                                        <p:tav tm="100000">
                                          <p:val>
                                            <p:strVal val="#ppt_w"/>
                                          </p:val>
                                        </p:tav>
                                      </p:tavLst>
                                    </p:anim>
                                    <p:anim calcmode="lin" valueType="num">
                                      <p:cBhvr>
                                        <p:cTn id="35" dur="3000" fill="hold"/>
                                        <p:tgtEl>
                                          <p:spTgt spid="6"/>
                                        </p:tgtEl>
                                        <p:attrNameLst>
                                          <p:attrName>ppt_h</p:attrName>
                                        </p:attrNameLst>
                                      </p:cBhvr>
                                      <p:tavLst>
                                        <p:tav tm="0">
                                          <p:val>
                                            <p:fltVal val="0"/>
                                          </p:val>
                                        </p:tav>
                                        <p:tav tm="100000">
                                          <p:val>
                                            <p:strVal val="#ppt_h"/>
                                          </p:val>
                                        </p:tav>
                                      </p:tavLst>
                                    </p:anim>
                                    <p:animEffect transition="in" filter="fade">
                                      <p:cBhvr>
                                        <p:cTn id="36" dur="3000"/>
                                        <p:tgtEl>
                                          <p:spTgt spid="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3000" fill="hold"/>
                                        <p:tgtEl>
                                          <p:spTgt spid="7"/>
                                        </p:tgtEl>
                                        <p:attrNameLst>
                                          <p:attrName>ppt_w</p:attrName>
                                        </p:attrNameLst>
                                      </p:cBhvr>
                                      <p:tavLst>
                                        <p:tav tm="0">
                                          <p:val>
                                            <p:fltVal val="0"/>
                                          </p:val>
                                        </p:tav>
                                        <p:tav tm="100000">
                                          <p:val>
                                            <p:strVal val="#ppt_w"/>
                                          </p:val>
                                        </p:tav>
                                      </p:tavLst>
                                    </p:anim>
                                    <p:anim calcmode="lin" valueType="num">
                                      <p:cBhvr>
                                        <p:cTn id="40" dur="3000" fill="hold"/>
                                        <p:tgtEl>
                                          <p:spTgt spid="7"/>
                                        </p:tgtEl>
                                        <p:attrNameLst>
                                          <p:attrName>ppt_h</p:attrName>
                                        </p:attrNameLst>
                                      </p:cBhvr>
                                      <p:tavLst>
                                        <p:tav tm="0">
                                          <p:val>
                                            <p:fltVal val="0"/>
                                          </p:val>
                                        </p:tav>
                                        <p:tav tm="100000">
                                          <p:val>
                                            <p:strVal val="#ppt_h"/>
                                          </p:val>
                                        </p:tav>
                                      </p:tavLst>
                                    </p:anim>
                                    <p:animEffect transition="in" filter="fade">
                                      <p:cBhvr>
                                        <p:cTn id="41" dur="3000"/>
                                        <p:tgtEl>
                                          <p:spTgt spid="7"/>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0" fill="hold"/>
                                        <p:tgtEl>
                                          <p:spTgt spid="10"/>
                                        </p:tgtEl>
                                        <p:attrNameLst>
                                          <p:attrName>ppt_w</p:attrName>
                                        </p:attrNameLst>
                                      </p:cBhvr>
                                      <p:tavLst>
                                        <p:tav tm="0">
                                          <p:val>
                                            <p:fltVal val="0"/>
                                          </p:val>
                                        </p:tav>
                                        <p:tav tm="100000">
                                          <p:val>
                                            <p:strVal val="#ppt_w"/>
                                          </p:val>
                                        </p:tav>
                                      </p:tavLst>
                                    </p:anim>
                                    <p:anim calcmode="lin" valueType="num">
                                      <p:cBhvr>
                                        <p:cTn id="45" dur="3000" fill="hold"/>
                                        <p:tgtEl>
                                          <p:spTgt spid="10"/>
                                        </p:tgtEl>
                                        <p:attrNameLst>
                                          <p:attrName>ppt_h</p:attrName>
                                        </p:attrNameLst>
                                      </p:cBhvr>
                                      <p:tavLst>
                                        <p:tav tm="0">
                                          <p:val>
                                            <p:fltVal val="0"/>
                                          </p:val>
                                        </p:tav>
                                        <p:tav tm="100000">
                                          <p:val>
                                            <p:strVal val="#ppt_h"/>
                                          </p:val>
                                        </p:tav>
                                      </p:tavLst>
                                    </p:anim>
                                    <p:animEffect transition="in" filter="fade">
                                      <p:cBhvr>
                                        <p:cTn id="46" dur="3000"/>
                                        <p:tgtEl>
                                          <p:spTgt spid="10"/>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3000" fill="hold"/>
                                        <p:tgtEl>
                                          <p:spTgt spid="11"/>
                                        </p:tgtEl>
                                        <p:attrNameLst>
                                          <p:attrName>ppt_w</p:attrName>
                                        </p:attrNameLst>
                                      </p:cBhvr>
                                      <p:tavLst>
                                        <p:tav tm="0">
                                          <p:val>
                                            <p:fltVal val="0"/>
                                          </p:val>
                                        </p:tav>
                                        <p:tav tm="100000">
                                          <p:val>
                                            <p:strVal val="#ppt_w"/>
                                          </p:val>
                                        </p:tav>
                                      </p:tavLst>
                                    </p:anim>
                                    <p:anim calcmode="lin" valueType="num">
                                      <p:cBhvr>
                                        <p:cTn id="50" dur="3000" fill="hold"/>
                                        <p:tgtEl>
                                          <p:spTgt spid="11"/>
                                        </p:tgtEl>
                                        <p:attrNameLst>
                                          <p:attrName>ppt_h</p:attrName>
                                        </p:attrNameLst>
                                      </p:cBhvr>
                                      <p:tavLst>
                                        <p:tav tm="0">
                                          <p:val>
                                            <p:fltVal val="0"/>
                                          </p:val>
                                        </p:tav>
                                        <p:tav tm="100000">
                                          <p:val>
                                            <p:strVal val="#ppt_h"/>
                                          </p:val>
                                        </p:tav>
                                      </p:tavLst>
                                    </p:anim>
                                    <p:animEffect transition="in" filter="fade">
                                      <p:cBhvr>
                                        <p:cTn id="51" dur="3000"/>
                                        <p:tgtEl>
                                          <p:spTgt spid="11"/>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3000" fill="hold"/>
                                        <p:tgtEl>
                                          <p:spTgt spid="8"/>
                                        </p:tgtEl>
                                        <p:attrNameLst>
                                          <p:attrName>ppt_w</p:attrName>
                                        </p:attrNameLst>
                                      </p:cBhvr>
                                      <p:tavLst>
                                        <p:tav tm="0">
                                          <p:val>
                                            <p:fltVal val="0"/>
                                          </p:val>
                                        </p:tav>
                                        <p:tav tm="100000">
                                          <p:val>
                                            <p:strVal val="#ppt_w"/>
                                          </p:val>
                                        </p:tav>
                                      </p:tavLst>
                                    </p:anim>
                                    <p:anim calcmode="lin" valueType="num">
                                      <p:cBhvr>
                                        <p:cTn id="55" dur="3000" fill="hold"/>
                                        <p:tgtEl>
                                          <p:spTgt spid="8"/>
                                        </p:tgtEl>
                                        <p:attrNameLst>
                                          <p:attrName>ppt_h</p:attrName>
                                        </p:attrNameLst>
                                      </p:cBhvr>
                                      <p:tavLst>
                                        <p:tav tm="0">
                                          <p:val>
                                            <p:fltVal val="0"/>
                                          </p:val>
                                        </p:tav>
                                        <p:tav tm="100000">
                                          <p:val>
                                            <p:strVal val="#ppt_h"/>
                                          </p:val>
                                        </p:tav>
                                      </p:tavLst>
                                    </p:anim>
                                    <p:animEffect transition="in" filter="fade">
                                      <p:cBhvr>
                                        <p:cTn id="56" dur="3000"/>
                                        <p:tgtEl>
                                          <p:spTgt spid="8"/>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3000" fill="hold"/>
                                        <p:tgtEl>
                                          <p:spTgt spid="9"/>
                                        </p:tgtEl>
                                        <p:attrNameLst>
                                          <p:attrName>ppt_w</p:attrName>
                                        </p:attrNameLst>
                                      </p:cBhvr>
                                      <p:tavLst>
                                        <p:tav tm="0">
                                          <p:val>
                                            <p:fltVal val="0"/>
                                          </p:val>
                                        </p:tav>
                                        <p:tav tm="100000">
                                          <p:val>
                                            <p:strVal val="#ppt_w"/>
                                          </p:val>
                                        </p:tav>
                                      </p:tavLst>
                                    </p:anim>
                                    <p:anim calcmode="lin" valueType="num">
                                      <p:cBhvr>
                                        <p:cTn id="60" dur="3000" fill="hold"/>
                                        <p:tgtEl>
                                          <p:spTgt spid="9"/>
                                        </p:tgtEl>
                                        <p:attrNameLst>
                                          <p:attrName>ppt_h</p:attrName>
                                        </p:attrNameLst>
                                      </p:cBhvr>
                                      <p:tavLst>
                                        <p:tav tm="0">
                                          <p:val>
                                            <p:fltVal val="0"/>
                                          </p:val>
                                        </p:tav>
                                        <p:tav tm="100000">
                                          <p:val>
                                            <p:strVal val="#ppt_h"/>
                                          </p:val>
                                        </p:tav>
                                      </p:tavLst>
                                    </p:anim>
                                    <p:animEffect transition="in" filter="fade">
                                      <p:cBhvr>
                                        <p:cTn id="61" dur="3000"/>
                                        <p:tgtEl>
                                          <p:spTgt spid="9"/>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3000" fill="hold"/>
                                        <p:tgtEl>
                                          <p:spTgt spid="12"/>
                                        </p:tgtEl>
                                        <p:attrNameLst>
                                          <p:attrName>ppt_w</p:attrName>
                                        </p:attrNameLst>
                                      </p:cBhvr>
                                      <p:tavLst>
                                        <p:tav tm="0">
                                          <p:val>
                                            <p:fltVal val="0"/>
                                          </p:val>
                                        </p:tav>
                                        <p:tav tm="100000">
                                          <p:val>
                                            <p:strVal val="#ppt_w"/>
                                          </p:val>
                                        </p:tav>
                                      </p:tavLst>
                                    </p:anim>
                                    <p:anim calcmode="lin" valueType="num">
                                      <p:cBhvr>
                                        <p:cTn id="65" dur="3000" fill="hold"/>
                                        <p:tgtEl>
                                          <p:spTgt spid="12"/>
                                        </p:tgtEl>
                                        <p:attrNameLst>
                                          <p:attrName>ppt_h</p:attrName>
                                        </p:attrNameLst>
                                      </p:cBhvr>
                                      <p:tavLst>
                                        <p:tav tm="0">
                                          <p:val>
                                            <p:fltVal val="0"/>
                                          </p:val>
                                        </p:tav>
                                        <p:tav tm="100000">
                                          <p:val>
                                            <p:strVal val="#ppt_h"/>
                                          </p:val>
                                        </p:tav>
                                      </p:tavLst>
                                    </p:anim>
                                    <p:animEffect transition="in" filter="fade">
                                      <p:cBhvr>
                                        <p:cTn id="66" dur="3000"/>
                                        <p:tgtEl>
                                          <p:spTgt spid="1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p:cTn id="69" dur="3000" fill="hold"/>
                                        <p:tgtEl>
                                          <p:spTgt spid="13"/>
                                        </p:tgtEl>
                                        <p:attrNameLst>
                                          <p:attrName>ppt_w</p:attrName>
                                        </p:attrNameLst>
                                      </p:cBhvr>
                                      <p:tavLst>
                                        <p:tav tm="0">
                                          <p:val>
                                            <p:fltVal val="0"/>
                                          </p:val>
                                        </p:tav>
                                        <p:tav tm="100000">
                                          <p:val>
                                            <p:strVal val="#ppt_w"/>
                                          </p:val>
                                        </p:tav>
                                      </p:tavLst>
                                    </p:anim>
                                    <p:anim calcmode="lin" valueType="num">
                                      <p:cBhvr>
                                        <p:cTn id="70" dur="3000" fill="hold"/>
                                        <p:tgtEl>
                                          <p:spTgt spid="13"/>
                                        </p:tgtEl>
                                        <p:attrNameLst>
                                          <p:attrName>ppt_h</p:attrName>
                                        </p:attrNameLst>
                                      </p:cBhvr>
                                      <p:tavLst>
                                        <p:tav tm="0">
                                          <p:val>
                                            <p:fltVal val="0"/>
                                          </p:val>
                                        </p:tav>
                                        <p:tav tm="100000">
                                          <p:val>
                                            <p:strVal val="#ppt_h"/>
                                          </p:val>
                                        </p:tav>
                                      </p:tavLst>
                                    </p:anim>
                                    <p:animEffect transition="in" filter="fade">
                                      <p:cBhvr>
                                        <p:cTn id="71" dur="3000"/>
                                        <p:tgtEl>
                                          <p:spTgt spid="1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 calcmode="lin" valueType="num">
                                      <p:cBhvr>
                                        <p:cTn id="74" dur="3000" fill="hold"/>
                                        <p:tgtEl>
                                          <p:spTgt spid="40"/>
                                        </p:tgtEl>
                                        <p:attrNameLst>
                                          <p:attrName>ppt_w</p:attrName>
                                        </p:attrNameLst>
                                      </p:cBhvr>
                                      <p:tavLst>
                                        <p:tav tm="0">
                                          <p:val>
                                            <p:fltVal val="0"/>
                                          </p:val>
                                        </p:tav>
                                        <p:tav tm="100000">
                                          <p:val>
                                            <p:strVal val="#ppt_w"/>
                                          </p:val>
                                        </p:tav>
                                      </p:tavLst>
                                    </p:anim>
                                    <p:anim calcmode="lin" valueType="num">
                                      <p:cBhvr>
                                        <p:cTn id="75" dur="3000" fill="hold"/>
                                        <p:tgtEl>
                                          <p:spTgt spid="40"/>
                                        </p:tgtEl>
                                        <p:attrNameLst>
                                          <p:attrName>ppt_h</p:attrName>
                                        </p:attrNameLst>
                                      </p:cBhvr>
                                      <p:tavLst>
                                        <p:tav tm="0">
                                          <p:val>
                                            <p:fltVal val="0"/>
                                          </p:val>
                                        </p:tav>
                                        <p:tav tm="100000">
                                          <p:val>
                                            <p:strVal val="#ppt_h"/>
                                          </p:val>
                                        </p:tav>
                                      </p:tavLst>
                                    </p:anim>
                                    <p:animEffect transition="in" filter="fade">
                                      <p:cBhvr>
                                        <p:cTn id="76" dur="3000"/>
                                        <p:tgtEl>
                                          <p:spTgt spid="40"/>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2000" fill="hold"/>
                                        <p:tgtEl>
                                          <p:spTgt spid="18"/>
                                        </p:tgtEl>
                                        <p:attrNameLst>
                                          <p:attrName>ppt_w</p:attrName>
                                        </p:attrNameLst>
                                      </p:cBhvr>
                                      <p:tavLst>
                                        <p:tav tm="0">
                                          <p:val>
                                            <p:fltVal val="0"/>
                                          </p:val>
                                        </p:tav>
                                        <p:tav tm="100000">
                                          <p:val>
                                            <p:strVal val="#ppt_w"/>
                                          </p:val>
                                        </p:tav>
                                      </p:tavLst>
                                    </p:anim>
                                    <p:anim calcmode="lin" valueType="num">
                                      <p:cBhvr>
                                        <p:cTn id="80" dur="2000" fill="hold"/>
                                        <p:tgtEl>
                                          <p:spTgt spid="18"/>
                                        </p:tgtEl>
                                        <p:attrNameLst>
                                          <p:attrName>ppt_h</p:attrName>
                                        </p:attrNameLst>
                                      </p:cBhvr>
                                      <p:tavLst>
                                        <p:tav tm="0">
                                          <p:val>
                                            <p:fltVal val="0"/>
                                          </p:val>
                                        </p:tav>
                                        <p:tav tm="100000">
                                          <p:val>
                                            <p:strVal val="#ppt_h"/>
                                          </p:val>
                                        </p:tav>
                                      </p:tavLst>
                                    </p:anim>
                                    <p:anim calcmode="lin" valueType="num">
                                      <p:cBhvr>
                                        <p:cTn id="81" dur="2000" fill="hold"/>
                                        <p:tgtEl>
                                          <p:spTgt spid="18"/>
                                        </p:tgtEl>
                                        <p:attrNameLst>
                                          <p:attrName>style.rotation</p:attrName>
                                        </p:attrNameLst>
                                      </p:cBhvr>
                                      <p:tavLst>
                                        <p:tav tm="0">
                                          <p:val>
                                            <p:fltVal val="90"/>
                                          </p:val>
                                        </p:tav>
                                        <p:tav tm="100000">
                                          <p:val>
                                            <p:fltVal val="0"/>
                                          </p:val>
                                        </p:tav>
                                      </p:tavLst>
                                    </p:anim>
                                    <p:animEffect transition="in" filter="fade">
                                      <p:cBhvr>
                                        <p:cTn id="82" dur="2000"/>
                                        <p:tgtEl>
                                          <p:spTgt spid="18"/>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2000" fill="hold"/>
                                        <p:tgtEl>
                                          <p:spTgt spid="23"/>
                                        </p:tgtEl>
                                        <p:attrNameLst>
                                          <p:attrName>ppt_w</p:attrName>
                                        </p:attrNameLst>
                                      </p:cBhvr>
                                      <p:tavLst>
                                        <p:tav tm="0">
                                          <p:val>
                                            <p:fltVal val="0"/>
                                          </p:val>
                                        </p:tav>
                                        <p:tav tm="100000">
                                          <p:val>
                                            <p:strVal val="#ppt_w"/>
                                          </p:val>
                                        </p:tav>
                                      </p:tavLst>
                                    </p:anim>
                                    <p:anim calcmode="lin" valueType="num">
                                      <p:cBhvr>
                                        <p:cTn id="86" dur="2000" fill="hold"/>
                                        <p:tgtEl>
                                          <p:spTgt spid="23"/>
                                        </p:tgtEl>
                                        <p:attrNameLst>
                                          <p:attrName>ppt_h</p:attrName>
                                        </p:attrNameLst>
                                      </p:cBhvr>
                                      <p:tavLst>
                                        <p:tav tm="0">
                                          <p:val>
                                            <p:fltVal val="0"/>
                                          </p:val>
                                        </p:tav>
                                        <p:tav tm="100000">
                                          <p:val>
                                            <p:strVal val="#ppt_h"/>
                                          </p:val>
                                        </p:tav>
                                      </p:tavLst>
                                    </p:anim>
                                    <p:anim calcmode="lin" valueType="num">
                                      <p:cBhvr>
                                        <p:cTn id="87" dur="2000" fill="hold"/>
                                        <p:tgtEl>
                                          <p:spTgt spid="23"/>
                                        </p:tgtEl>
                                        <p:attrNameLst>
                                          <p:attrName>style.rotation</p:attrName>
                                        </p:attrNameLst>
                                      </p:cBhvr>
                                      <p:tavLst>
                                        <p:tav tm="0">
                                          <p:val>
                                            <p:fltVal val="90"/>
                                          </p:val>
                                        </p:tav>
                                        <p:tav tm="100000">
                                          <p:val>
                                            <p:fltVal val="0"/>
                                          </p:val>
                                        </p:tav>
                                      </p:tavLst>
                                    </p:anim>
                                    <p:animEffect transition="in" filter="fade">
                                      <p:cBhvr>
                                        <p:cTn id="88" dur="2000"/>
                                        <p:tgtEl>
                                          <p:spTgt spid="23"/>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p:cTn id="91" dur="2000" fill="hold"/>
                                        <p:tgtEl>
                                          <p:spTgt spid="34"/>
                                        </p:tgtEl>
                                        <p:attrNameLst>
                                          <p:attrName>ppt_w</p:attrName>
                                        </p:attrNameLst>
                                      </p:cBhvr>
                                      <p:tavLst>
                                        <p:tav tm="0">
                                          <p:val>
                                            <p:fltVal val="0"/>
                                          </p:val>
                                        </p:tav>
                                        <p:tav tm="100000">
                                          <p:val>
                                            <p:strVal val="#ppt_w"/>
                                          </p:val>
                                        </p:tav>
                                      </p:tavLst>
                                    </p:anim>
                                    <p:anim calcmode="lin" valueType="num">
                                      <p:cBhvr>
                                        <p:cTn id="92" dur="2000" fill="hold"/>
                                        <p:tgtEl>
                                          <p:spTgt spid="34"/>
                                        </p:tgtEl>
                                        <p:attrNameLst>
                                          <p:attrName>ppt_h</p:attrName>
                                        </p:attrNameLst>
                                      </p:cBhvr>
                                      <p:tavLst>
                                        <p:tav tm="0">
                                          <p:val>
                                            <p:fltVal val="0"/>
                                          </p:val>
                                        </p:tav>
                                        <p:tav tm="100000">
                                          <p:val>
                                            <p:strVal val="#ppt_h"/>
                                          </p:val>
                                        </p:tav>
                                      </p:tavLst>
                                    </p:anim>
                                    <p:anim calcmode="lin" valueType="num">
                                      <p:cBhvr>
                                        <p:cTn id="93" dur="2000" fill="hold"/>
                                        <p:tgtEl>
                                          <p:spTgt spid="34"/>
                                        </p:tgtEl>
                                        <p:attrNameLst>
                                          <p:attrName>style.rotation</p:attrName>
                                        </p:attrNameLst>
                                      </p:cBhvr>
                                      <p:tavLst>
                                        <p:tav tm="0">
                                          <p:val>
                                            <p:fltVal val="90"/>
                                          </p:val>
                                        </p:tav>
                                        <p:tav tm="100000">
                                          <p:val>
                                            <p:fltVal val="0"/>
                                          </p:val>
                                        </p:tav>
                                      </p:tavLst>
                                    </p:anim>
                                    <p:animEffect transition="in" filter="fade">
                                      <p:cBhvr>
                                        <p:cTn id="94" dur="2000"/>
                                        <p:tgtEl>
                                          <p:spTgt spid="34"/>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p:cTn id="97" dur="2000" fill="hold"/>
                                        <p:tgtEl>
                                          <p:spTgt spid="35"/>
                                        </p:tgtEl>
                                        <p:attrNameLst>
                                          <p:attrName>ppt_w</p:attrName>
                                        </p:attrNameLst>
                                      </p:cBhvr>
                                      <p:tavLst>
                                        <p:tav tm="0">
                                          <p:val>
                                            <p:fltVal val="0"/>
                                          </p:val>
                                        </p:tav>
                                        <p:tav tm="100000">
                                          <p:val>
                                            <p:strVal val="#ppt_w"/>
                                          </p:val>
                                        </p:tav>
                                      </p:tavLst>
                                    </p:anim>
                                    <p:anim calcmode="lin" valueType="num">
                                      <p:cBhvr>
                                        <p:cTn id="98" dur="2000" fill="hold"/>
                                        <p:tgtEl>
                                          <p:spTgt spid="35"/>
                                        </p:tgtEl>
                                        <p:attrNameLst>
                                          <p:attrName>ppt_h</p:attrName>
                                        </p:attrNameLst>
                                      </p:cBhvr>
                                      <p:tavLst>
                                        <p:tav tm="0">
                                          <p:val>
                                            <p:fltVal val="0"/>
                                          </p:val>
                                        </p:tav>
                                        <p:tav tm="100000">
                                          <p:val>
                                            <p:strVal val="#ppt_h"/>
                                          </p:val>
                                        </p:tav>
                                      </p:tavLst>
                                    </p:anim>
                                    <p:anim calcmode="lin" valueType="num">
                                      <p:cBhvr>
                                        <p:cTn id="99" dur="2000" fill="hold"/>
                                        <p:tgtEl>
                                          <p:spTgt spid="35"/>
                                        </p:tgtEl>
                                        <p:attrNameLst>
                                          <p:attrName>style.rotation</p:attrName>
                                        </p:attrNameLst>
                                      </p:cBhvr>
                                      <p:tavLst>
                                        <p:tav tm="0">
                                          <p:val>
                                            <p:fltVal val="90"/>
                                          </p:val>
                                        </p:tav>
                                        <p:tav tm="100000">
                                          <p:val>
                                            <p:fltVal val="0"/>
                                          </p:val>
                                        </p:tav>
                                      </p:tavLst>
                                    </p:anim>
                                    <p:animEffect transition="in" filter="fade">
                                      <p:cBhvr>
                                        <p:cTn id="100" dur="2000"/>
                                        <p:tgtEl>
                                          <p:spTgt spid="35"/>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000" fill="hold"/>
                                        <p:tgtEl>
                                          <p:spTgt spid="28"/>
                                        </p:tgtEl>
                                        <p:attrNameLst>
                                          <p:attrName>ppt_w</p:attrName>
                                        </p:attrNameLst>
                                      </p:cBhvr>
                                      <p:tavLst>
                                        <p:tav tm="0">
                                          <p:val>
                                            <p:fltVal val="0"/>
                                          </p:val>
                                        </p:tav>
                                        <p:tav tm="100000">
                                          <p:val>
                                            <p:strVal val="#ppt_w"/>
                                          </p:val>
                                        </p:tav>
                                      </p:tavLst>
                                    </p:anim>
                                    <p:anim calcmode="lin" valueType="num">
                                      <p:cBhvr>
                                        <p:cTn id="104" dur="2000" fill="hold"/>
                                        <p:tgtEl>
                                          <p:spTgt spid="28"/>
                                        </p:tgtEl>
                                        <p:attrNameLst>
                                          <p:attrName>ppt_h</p:attrName>
                                        </p:attrNameLst>
                                      </p:cBhvr>
                                      <p:tavLst>
                                        <p:tav tm="0">
                                          <p:val>
                                            <p:fltVal val="0"/>
                                          </p:val>
                                        </p:tav>
                                        <p:tav tm="100000">
                                          <p:val>
                                            <p:strVal val="#ppt_h"/>
                                          </p:val>
                                        </p:tav>
                                      </p:tavLst>
                                    </p:anim>
                                    <p:anim calcmode="lin" valueType="num">
                                      <p:cBhvr>
                                        <p:cTn id="105" dur="2000" fill="hold"/>
                                        <p:tgtEl>
                                          <p:spTgt spid="28"/>
                                        </p:tgtEl>
                                        <p:attrNameLst>
                                          <p:attrName>style.rotation</p:attrName>
                                        </p:attrNameLst>
                                      </p:cBhvr>
                                      <p:tavLst>
                                        <p:tav tm="0">
                                          <p:val>
                                            <p:fltVal val="90"/>
                                          </p:val>
                                        </p:tav>
                                        <p:tav tm="100000">
                                          <p:val>
                                            <p:fltVal val="0"/>
                                          </p:val>
                                        </p:tav>
                                      </p:tavLst>
                                    </p:anim>
                                    <p:animEffect transition="in" filter="fade">
                                      <p:cBhvr>
                                        <p:cTn id="106" dur="2000"/>
                                        <p:tgtEl>
                                          <p:spTgt spid="28"/>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p:cTn id="109" dur="2000" fill="hold"/>
                                        <p:tgtEl>
                                          <p:spTgt spid="33"/>
                                        </p:tgtEl>
                                        <p:attrNameLst>
                                          <p:attrName>ppt_w</p:attrName>
                                        </p:attrNameLst>
                                      </p:cBhvr>
                                      <p:tavLst>
                                        <p:tav tm="0">
                                          <p:val>
                                            <p:fltVal val="0"/>
                                          </p:val>
                                        </p:tav>
                                        <p:tav tm="100000">
                                          <p:val>
                                            <p:strVal val="#ppt_w"/>
                                          </p:val>
                                        </p:tav>
                                      </p:tavLst>
                                    </p:anim>
                                    <p:anim calcmode="lin" valueType="num">
                                      <p:cBhvr>
                                        <p:cTn id="110" dur="2000" fill="hold"/>
                                        <p:tgtEl>
                                          <p:spTgt spid="33"/>
                                        </p:tgtEl>
                                        <p:attrNameLst>
                                          <p:attrName>ppt_h</p:attrName>
                                        </p:attrNameLst>
                                      </p:cBhvr>
                                      <p:tavLst>
                                        <p:tav tm="0">
                                          <p:val>
                                            <p:fltVal val="0"/>
                                          </p:val>
                                        </p:tav>
                                        <p:tav tm="100000">
                                          <p:val>
                                            <p:strVal val="#ppt_h"/>
                                          </p:val>
                                        </p:tav>
                                      </p:tavLst>
                                    </p:anim>
                                    <p:anim calcmode="lin" valueType="num">
                                      <p:cBhvr>
                                        <p:cTn id="111" dur="2000" fill="hold"/>
                                        <p:tgtEl>
                                          <p:spTgt spid="33"/>
                                        </p:tgtEl>
                                        <p:attrNameLst>
                                          <p:attrName>style.rotation</p:attrName>
                                        </p:attrNameLst>
                                      </p:cBhvr>
                                      <p:tavLst>
                                        <p:tav tm="0">
                                          <p:val>
                                            <p:fltVal val="90"/>
                                          </p:val>
                                        </p:tav>
                                        <p:tav tm="100000">
                                          <p:val>
                                            <p:fltVal val="0"/>
                                          </p:val>
                                        </p:tav>
                                      </p:tavLst>
                                    </p:anim>
                                    <p:animEffect transition="in" filter="fade">
                                      <p:cBhvr>
                                        <p:cTn id="112" dur="2000"/>
                                        <p:tgtEl>
                                          <p:spTgt spid="33"/>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 calcmode="lin" valueType="num">
                                      <p:cBhvr>
                                        <p:cTn id="115" dur="2000" fill="hold"/>
                                        <p:tgtEl>
                                          <p:spTgt spid="36"/>
                                        </p:tgtEl>
                                        <p:attrNameLst>
                                          <p:attrName>ppt_w</p:attrName>
                                        </p:attrNameLst>
                                      </p:cBhvr>
                                      <p:tavLst>
                                        <p:tav tm="0">
                                          <p:val>
                                            <p:fltVal val="0"/>
                                          </p:val>
                                        </p:tav>
                                        <p:tav tm="100000">
                                          <p:val>
                                            <p:strVal val="#ppt_w"/>
                                          </p:val>
                                        </p:tav>
                                      </p:tavLst>
                                    </p:anim>
                                    <p:anim calcmode="lin" valueType="num">
                                      <p:cBhvr>
                                        <p:cTn id="116" dur="2000" fill="hold"/>
                                        <p:tgtEl>
                                          <p:spTgt spid="36"/>
                                        </p:tgtEl>
                                        <p:attrNameLst>
                                          <p:attrName>ppt_h</p:attrName>
                                        </p:attrNameLst>
                                      </p:cBhvr>
                                      <p:tavLst>
                                        <p:tav tm="0">
                                          <p:val>
                                            <p:fltVal val="0"/>
                                          </p:val>
                                        </p:tav>
                                        <p:tav tm="100000">
                                          <p:val>
                                            <p:strVal val="#ppt_h"/>
                                          </p:val>
                                        </p:tav>
                                      </p:tavLst>
                                    </p:anim>
                                    <p:anim calcmode="lin" valueType="num">
                                      <p:cBhvr>
                                        <p:cTn id="117" dur="2000" fill="hold"/>
                                        <p:tgtEl>
                                          <p:spTgt spid="36"/>
                                        </p:tgtEl>
                                        <p:attrNameLst>
                                          <p:attrName>style.rotation</p:attrName>
                                        </p:attrNameLst>
                                      </p:cBhvr>
                                      <p:tavLst>
                                        <p:tav tm="0">
                                          <p:val>
                                            <p:fltVal val="90"/>
                                          </p:val>
                                        </p:tav>
                                        <p:tav tm="100000">
                                          <p:val>
                                            <p:fltVal val="0"/>
                                          </p:val>
                                        </p:tav>
                                      </p:tavLst>
                                    </p:anim>
                                    <p:animEffect transition="in" filter="fade">
                                      <p:cBhvr>
                                        <p:cTn id="118" dur="2000"/>
                                        <p:tgtEl>
                                          <p:spTgt spid="36"/>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anim calcmode="lin" valueType="num">
                                      <p:cBhvr>
                                        <p:cTn id="121" dur="2000" fill="hold"/>
                                        <p:tgtEl>
                                          <p:spTgt spid="37"/>
                                        </p:tgtEl>
                                        <p:attrNameLst>
                                          <p:attrName>ppt_w</p:attrName>
                                        </p:attrNameLst>
                                      </p:cBhvr>
                                      <p:tavLst>
                                        <p:tav tm="0">
                                          <p:val>
                                            <p:fltVal val="0"/>
                                          </p:val>
                                        </p:tav>
                                        <p:tav tm="100000">
                                          <p:val>
                                            <p:strVal val="#ppt_w"/>
                                          </p:val>
                                        </p:tav>
                                      </p:tavLst>
                                    </p:anim>
                                    <p:anim calcmode="lin" valueType="num">
                                      <p:cBhvr>
                                        <p:cTn id="122" dur="2000" fill="hold"/>
                                        <p:tgtEl>
                                          <p:spTgt spid="37"/>
                                        </p:tgtEl>
                                        <p:attrNameLst>
                                          <p:attrName>ppt_h</p:attrName>
                                        </p:attrNameLst>
                                      </p:cBhvr>
                                      <p:tavLst>
                                        <p:tav tm="0">
                                          <p:val>
                                            <p:fltVal val="0"/>
                                          </p:val>
                                        </p:tav>
                                        <p:tav tm="100000">
                                          <p:val>
                                            <p:strVal val="#ppt_h"/>
                                          </p:val>
                                        </p:tav>
                                      </p:tavLst>
                                    </p:anim>
                                    <p:anim calcmode="lin" valueType="num">
                                      <p:cBhvr>
                                        <p:cTn id="123" dur="2000" fill="hold"/>
                                        <p:tgtEl>
                                          <p:spTgt spid="37"/>
                                        </p:tgtEl>
                                        <p:attrNameLst>
                                          <p:attrName>style.rotation</p:attrName>
                                        </p:attrNameLst>
                                      </p:cBhvr>
                                      <p:tavLst>
                                        <p:tav tm="0">
                                          <p:val>
                                            <p:fltVal val="90"/>
                                          </p:val>
                                        </p:tav>
                                        <p:tav tm="100000">
                                          <p:val>
                                            <p:fltVal val="0"/>
                                          </p:val>
                                        </p:tav>
                                      </p:tavLst>
                                    </p:anim>
                                    <p:animEffect transition="in" filter="fade">
                                      <p:cBhvr>
                                        <p:cTn id="124" dur="2000"/>
                                        <p:tgtEl>
                                          <p:spTgt spid="37"/>
                                        </p:tgtEl>
                                      </p:cBhvr>
                                    </p:animEffect>
                                  </p:childTnLst>
                                </p:cTn>
                              </p:par>
                              <p:par>
                                <p:cTn id="125" presetID="41" presetClass="entr" presetSubtype="0" fill="hold" grpId="0" nodeType="withEffect">
                                  <p:stCondLst>
                                    <p:cond delay="0"/>
                                  </p:stCondLst>
                                  <p:iterate type="lt">
                                    <p:tmPct val="10000"/>
                                  </p:iterate>
                                  <p:childTnLst>
                                    <p:set>
                                      <p:cBhvr>
                                        <p:cTn id="126" dur="1" fill="hold">
                                          <p:stCondLst>
                                            <p:cond delay="0"/>
                                          </p:stCondLst>
                                        </p:cTn>
                                        <p:tgtEl>
                                          <p:spTgt spid="20"/>
                                        </p:tgtEl>
                                        <p:attrNameLst>
                                          <p:attrName>style.visibility</p:attrName>
                                        </p:attrNameLst>
                                      </p:cBhvr>
                                      <p:to>
                                        <p:strVal val="visible"/>
                                      </p:to>
                                    </p:set>
                                    <p:anim calcmode="lin" valueType="num">
                                      <p:cBhvr>
                                        <p:cTn id="127" dur="10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28" dur="1000" fill="hold"/>
                                        <p:tgtEl>
                                          <p:spTgt spid="20"/>
                                        </p:tgtEl>
                                        <p:attrNameLst>
                                          <p:attrName>ppt_y</p:attrName>
                                        </p:attrNameLst>
                                      </p:cBhvr>
                                      <p:tavLst>
                                        <p:tav tm="0">
                                          <p:val>
                                            <p:strVal val="#ppt_y"/>
                                          </p:val>
                                        </p:tav>
                                        <p:tav tm="100000">
                                          <p:val>
                                            <p:strVal val="#ppt_y"/>
                                          </p:val>
                                        </p:tav>
                                      </p:tavLst>
                                    </p:anim>
                                    <p:anim calcmode="lin" valueType="num">
                                      <p:cBhvr>
                                        <p:cTn id="129" dur="10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30" dur="10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31" dur="1000" tmFilter="0,0; .5, 1; 1, 1"/>
                                        <p:tgtEl>
                                          <p:spTgt spid="20"/>
                                        </p:tgtEl>
                                      </p:cBhvr>
                                    </p:animEffect>
                                  </p:childTnLst>
                                </p:cTn>
                              </p:par>
                              <p:par>
                                <p:cTn id="132" presetID="41" presetClass="entr" presetSubtype="0" fill="hold" grpId="0" nodeType="withEffect">
                                  <p:stCondLst>
                                    <p:cond delay="0"/>
                                  </p:stCondLst>
                                  <p:iterate type="lt">
                                    <p:tmPct val="10000"/>
                                  </p:iterate>
                                  <p:childTnLst>
                                    <p:set>
                                      <p:cBhvr>
                                        <p:cTn id="133" dur="1" fill="hold">
                                          <p:stCondLst>
                                            <p:cond delay="0"/>
                                          </p:stCondLst>
                                        </p:cTn>
                                        <p:tgtEl>
                                          <p:spTgt spid="15"/>
                                        </p:tgtEl>
                                        <p:attrNameLst>
                                          <p:attrName>style.visibility</p:attrName>
                                        </p:attrNameLst>
                                      </p:cBhvr>
                                      <p:to>
                                        <p:strVal val="visible"/>
                                      </p:to>
                                    </p:set>
                                    <p:anim calcmode="lin" valueType="num">
                                      <p:cBhvr>
                                        <p:cTn id="134" dur="10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35" dur="1000" fill="hold"/>
                                        <p:tgtEl>
                                          <p:spTgt spid="15"/>
                                        </p:tgtEl>
                                        <p:attrNameLst>
                                          <p:attrName>ppt_y</p:attrName>
                                        </p:attrNameLst>
                                      </p:cBhvr>
                                      <p:tavLst>
                                        <p:tav tm="0">
                                          <p:val>
                                            <p:strVal val="#ppt_y"/>
                                          </p:val>
                                        </p:tav>
                                        <p:tav tm="100000">
                                          <p:val>
                                            <p:strVal val="#ppt_y"/>
                                          </p:val>
                                        </p:tav>
                                      </p:tavLst>
                                    </p:anim>
                                    <p:anim calcmode="lin" valueType="num">
                                      <p:cBhvr>
                                        <p:cTn id="136" dur="10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37" dur="10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38" dur="1000" tmFilter="0,0; .5, 1; 1, 1"/>
                                        <p:tgtEl>
                                          <p:spTgt spid="15"/>
                                        </p:tgtEl>
                                      </p:cBhvr>
                                    </p:animEffect>
                                  </p:childTnLst>
                                </p:cTn>
                              </p:par>
                              <p:par>
                                <p:cTn id="139" presetID="41" presetClass="entr" presetSubtype="0" fill="hold" grpId="0" nodeType="withEffect">
                                  <p:stCondLst>
                                    <p:cond delay="0"/>
                                  </p:stCondLst>
                                  <p:iterate type="lt">
                                    <p:tmPct val="10000"/>
                                  </p:iterate>
                                  <p:childTnLst>
                                    <p:set>
                                      <p:cBhvr>
                                        <p:cTn id="140" dur="1" fill="hold">
                                          <p:stCondLst>
                                            <p:cond delay="0"/>
                                          </p:stCondLst>
                                        </p:cTn>
                                        <p:tgtEl>
                                          <p:spTgt spid="25"/>
                                        </p:tgtEl>
                                        <p:attrNameLst>
                                          <p:attrName>style.visibility</p:attrName>
                                        </p:attrNameLst>
                                      </p:cBhvr>
                                      <p:to>
                                        <p:strVal val="visible"/>
                                      </p:to>
                                    </p:set>
                                    <p:anim calcmode="lin" valueType="num">
                                      <p:cBhvr>
                                        <p:cTn id="141" dur="10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42" dur="1000" fill="hold"/>
                                        <p:tgtEl>
                                          <p:spTgt spid="25"/>
                                        </p:tgtEl>
                                        <p:attrNameLst>
                                          <p:attrName>ppt_y</p:attrName>
                                        </p:attrNameLst>
                                      </p:cBhvr>
                                      <p:tavLst>
                                        <p:tav tm="0">
                                          <p:val>
                                            <p:strVal val="#ppt_y"/>
                                          </p:val>
                                        </p:tav>
                                        <p:tav tm="100000">
                                          <p:val>
                                            <p:strVal val="#ppt_y"/>
                                          </p:val>
                                        </p:tav>
                                      </p:tavLst>
                                    </p:anim>
                                    <p:anim calcmode="lin" valueType="num">
                                      <p:cBhvr>
                                        <p:cTn id="143" dur="10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4" dur="10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45" dur="1000" tmFilter="0,0; .5, 1; 1, 1"/>
                                        <p:tgtEl>
                                          <p:spTgt spid="25"/>
                                        </p:tgtEl>
                                      </p:cBhvr>
                                    </p:animEffect>
                                  </p:childTnLst>
                                </p:cTn>
                              </p:par>
                              <p:par>
                                <p:cTn id="146" presetID="41" presetClass="entr" presetSubtype="0" fill="hold" grpId="0" nodeType="withEffect">
                                  <p:stCondLst>
                                    <p:cond delay="0"/>
                                  </p:stCondLst>
                                  <p:iterate type="lt">
                                    <p:tmPct val="10000"/>
                                  </p:iterate>
                                  <p:childTnLst>
                                    <p:set>
                                      <p:cBhvr>
                                        <p:cTn id="147" dur="1" fill="hold">
                                          <p:stCondLst>
                                            <p:cond delay="0"/>
                                          </p:stCondLst>
                                        </p:cTn>
                                        <p:tgtEl>
                                          <p:spTgt spid="30"/>
                                        </p:tgtEl>
                                        <p:attrNameLst>
                                          <p:attrName>style.visibility</p:attrName>
                                        </p:attrNameLst>
                                      </p:cBhvr>
                                      <p:to>
                                        <p:strVal val="visible"/>
                                      </p:to>
                                    </p:set>
                                    <p:anim calcmode="lin" valueType="num">
                                      <p:cBhvr>
                                        <p:cTn id="148" dur="10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49" dur="1000" fill="hold"/>
                                        <p:tgtEl>
                                          <p:spTgt spid="30"/>
                                        </p:tgtEl>
                                        <p:attrNameLst>
                                          <p:attrName>ppt_y</p:attrName>
                                        </p:attrNameLst>
                                      </p:cBhvr>
                                      <p:tavLst>
                                        <p:tav tm="0">
                                          <p:val>
                                            <p:strVal val="#ppt_y"/>
                                          </p:val>
                                        </p:tav>
                                        <p:tav tm="100000">
                                          <p:val>
                                            <p:strVal val="#ppt_y"/>
                                          </p:val>
                                        </p:tav>
                                      </p:tavLst>
                                    </p:anim>
                                    <p:anim calcmode="lin" valueType="num">
                                      <p:cBhvr>
                                        <p:cTn id="150" dur="10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51" dur="10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52" dur="10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18" grpId="0" animBg="1"/>
      <p:bldP spid="20" grpId="0"/>
      <p:bldP spid="23" grpId="0" animBg="1"/>
      <p:bldP spid="25" grpId="0"/>
      <p:bldP spid="28" grpId="0" animBg="1"/>
      <p:bldP spid="30" grpId="0"/>
      <p:bldP spid="33" grpId="0" animBg="1"/>
      <p:bldP spid="34" grpId="0" animBg="1"/>
      <p:bldP spid="35" grpId="0" animBg="1"/>
      <p:bldP spid="36" grpId="0" animBg="1"/>
      <p:bldP spid="37" grpId="0" animBg="1"/>
      <p:bldP spid="10" grpId="0"/>
      <p:bldP spid="11" grpId="0"/>
      <p:bldP spid="8" grpId="0"/>
      <p:bldP spid="9" grpId="0"/>
      <p:bldP spid="12" grpId="0"/>
      <p:bldP spid="13" grpId="0"/>
      <p:bldP spid="40" grpId="0" animBg="1"/>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cene3d>
            <a:camera prst="orthographicFront"/>
            <a:lightRig rig="threePt" dir="t"/>
          </a:scene3d>
          <a:sp3d>
            <a:bevelT w="165100" prst="coolSlant"/>
          </a:sp3d>
        </p:spPr>
      </p:pic>
      <p:sp>
        <p:nvSpPr>
          <p:cNvPr id="50" name="矩形 49"/>
          <p:cNvSpPr/>
          <p:nvPr/>
        </p:nvSpPr>
        <p:spPr>
          <a:xfrm>
            <a:off x="0" y="661381"/>
            <a:ext cx="12192000" cy="5535238"/>
          </a:xfrm>
          <a:prstGeom prst="rect">
            <a:avLst/>
          </a:prstGeom>
          <a:solidFill>
            <a:srgbClr val="B6002A">
              <a:alpha val="80000"/>
            </a:srgb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rot="5400000">
            <a:off x="2396699" y="-1221649"/>
            <a:ext cx="6594273" cy="8770871"/>
          </a:xfrm>
          <a:prstGeom prst="rect">
            <a:avLst/>
          </a:prstGeom>
        </p:spPr>
      </p:pic>
      <p:grpSp>
        <p:nvGrpSpPr>
          <p:cNvPr id="48" name="组合 47"/>
          <p:cNvGrpSpPr/>
          <p:nvPr/>
        </p:nvGrpSpPr>
        <p:grpSpPr>
          <a:xfrm>
            <a:off x="3606879" y="1364286"/>
            <a:ext cx="1537712" cy="1537712"/>
            <a:chOff x="304800" y="673100"/>
            <a:chExt cx="4000500" cy="4000500"/>
          </a:xfrm>
          <a:effectLst>
            <a:outerShdw blurRad="444500" dist="254000" dir="6840000" algn="tr" rotWithShape="0">
              <a:prstClr val="black">
                <a:alpha val="24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2" name="椭圆 5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3" name="组合 52"/>
          <p:cNvGrpSpPr/>
          <p:nvPr/>
        </p:nvGrpSpPr>
        <p:grpSpPr>
          <a:xfrm>
            <a:off x="6679220" y="3080652"/>
            <a:ext cx="1537712" cy="1537712"/>
            <a:chOff x="304800" y="673100"/>
            <a:chExt cx="4000500" cy="4000500"/>
          </a:xfrm>
          <a:effectLst>
            <a:outerShdw blurRad="444500" dist="254000" dir="6840000" algn="tr" rotWithShape="0">
              <a:prstClr val="black">
                <a:alpha val="24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5" name="椭圆 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6" name="组合 55"/>
          <p:cNvGrpSpPr/>
          <p:nvPr/>
        </p:nvGrpSpPr>
        <p:grpSpPr>
          <a:xfrm>
            <a:off x="5291363" y="3680905"/>
            <a:ext cx="1914989" cy="1914989"/>
            <a:chOff x="304800" y="673100"/>
            <a:chExt cx="4000500" cy="4000500"/>
          </a:xfrm>
          <a:effectLst>
            <a:outerShdw blurRad="444500" dist="254000" dir="6840000" algn="tr" rotWithShape="0">
              <a:prstClr val="black">
                <a:alpha val="24000"/>
              </a:prstClr>
            </a:outerShdw>
          </a:effectLst>
        </p:grpSpPr>
        <p:sp>
          <p:nvSpPr>
            <p:cNvPr id="94" name="同心圆 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5" name="椭圆 9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6" name="组合 95"/>
          <p:cNvGrpSpPr/>
          <p:nvPr/>
        </p:nvGrpSpPr>
        <p:grpSpPr>
          <a:xfrm>
            <a:off x="4000580" y="891344"/>
            <a:ext cx="4014461" cy="4014461"/>
            <a:chOff x="304800" y="673100"/>
            <a:chExt cx="4000500" cy="4000500"/>
          </a:xfrm>
          <a:effectLst>
            <a:outerShdw blurRad="444500" dist="254000" dir="6840000" algn="tr" rotWithShape="0">
              <a:prstClr val="black">
                <a:alpha val="45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8" name="椭圆 9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9" name="组合 98"/>
          <p:cNvGrpSpPr/>
          <p:nvPr/>
        </p:nvGrpSpPr>
        <p:grpSpPr>
          <a:xfrm>
            <a:off x="7996612" y="1059666"/>
            <a:ext cx="668416" cy="668416"/>
            <a:chOff x="304800" y="673100"/>
            <a:chExt cx="4000500" cy="4000500"/>
          </a:xfrm>
          <a:effectLst>
            <a:outerShdw blurRad="444500" dist="254000" dir="6840000" algn="tr" rotWithShape="0">
              <a:prstClr val="black">
                <a:alpha val="24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101" name="椭圆 10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102" name="组合 101"/>
          <p:cNvGrpSpPr/>
          <p:nvPr/>
        </p:nvGrpSpPr>
        <p:grpSpPr>
          <a:xfrm>
            <a:off x="8429008" y="5183340"/>
            <a:ext cx="287919" cy="287919"/>
            <a:chOff x="304800" y="673100"/>
            <a:chExt cx="4000500" cy="4000500"/>
          </a:xfrm>
          <a:effectLst>
            <a:outerShdw blurRad="381000" dist="152400" dir="8100000" algn="tr" rotWithShape="0">
              <a:prstClr val="black">
                <a:alpha val="7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文本框 104"/>
          <p:cNvSpPr txBox="1"/>
          <p:nvPr/>
        </p:nvSpPr>
        <p:spPr>
          <a:xfrm>
            <a:off x="4328674" y="2007558"/>
            <a:ext cx="3357880" cy="860425"/>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数币的介绍</a:t>
            </a:r>
          </a:p>
        </p:txBody>
      </p:sp>
      <p:sp>
        <p:nvSpPr>
          <p:cNvPr id="106" name="文本框 105"/>
          <p:cNvSpPr txBox="1"/>
          <p:nvPr/>
        </p:nvSpPr>
        <p:spPr>
          <a:xfrm>
            <a:off x="4963673" y="2935559"/>
            <a:ext cx="2087880" cy="860425"/>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与前景</a:t>
            </a:r>
          </a:p>
        </p:txBody>
      </p:sp>
      <p:grpSp>
        <p:nvGrpSpPr>
          <p:cNvPr id="107" name="组合 106"/>
          <p:cNvGrpSpPr/>
          <p:nvPr/>
        </p:nvGrpSpPr>
        <p:grpSpPr>
          <a:xfrm>
            <a:off x="1" y="4143856"/>
            <a:ext cx="12292944" cy="2042435"/>
            <a:chOff x="-1321104" y="4143856"/>
            <a:chExt cx="13614049" cy="2042435"/>
          </a:xfrm>
        </p:grpSpPr>
        <p:pic>
          <p:nvPicPr>
            <p:cNvPr id="108" name="图片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0362" y="4143856"/>
              <a:ext cx="6862583" cy="2042435"/>
            </a:xfrm>
            <a:prstGeom prst="rect">
              <a:avLst/>
            </a:prstGeom>
          </p:spPr>
        </p:pic>
        <p:pic>
          <p:nvPicPr>
            <p:cNvPr id="109" name="图片 108"/>
            <p:cNvPicPr>
              <a:picLocks noChangeAspect="1"/>
            </p:cNvPicPr>
            <p:nvPr/>
          </p:nvPicPr>
          <p:blipFill rotWithShape="1">
            <a:blip r:embed="rId6" cstate="print">
              <a:extLst>
                <a:ext uri="{28A0092B-C50C-407E-A947-70E740481C1C}">
                  <a14:useLocalDpi xmlns:a14="http://schemas.microsoft.com/office/drawing/2010/main" val="0"/>
                </a:ext>
              </a:extLst>
            </a:blip>
            <a:srcRect l="1" r="1237"/>
            <a:stretch>
              <a:fillRect/>
            </a:stretch>
          </p:blipFill>
          <p:spPr>
            <a:xfrm flipH="1">
              <a:off x="-1321104" y="4143856"/>
              <a:ext cx="6777667" cy="204243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14:presetBounceEnd="55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55000">
                                          <p:cBhvr additive="base">
                                            <p:cTn id="15" dur="3000" fill="hold"/>
                                            <p:tgtEl>
                                              <p:spTgt spid="48"/>
                                            </p:tgtEl>
                                            <p:attrNameLst>
                                              <p:attrName>ppt_x</p:attrName>
                                            </p:attrNameLst>
                                          </p:cBhvr>
                                          <p:tavLst>
                                            <p:tav tm="0">
                                              <p:val>
                                                <p:strVal val="0-#ppt_w/2"/>
                                              </p:val>
                                            </p:tav>
                                            <p:tav tm="100000">
                                              <p:val>
                                                <p:strVal val="#ppt_x"/>
                                              </p:val>
                                            </p:tav>
                                          </p:tavLst>
                                        </p:anim>
                                        <p:anim calcmode="lin" valueType="num" p14:bounceEnd="55000">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14:presetBounceEnd="55000">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14:bounceEnd="55000">
                                          <p:cBhvr additive="base">
                                            <p:cTn id="19" dur="3000" fill="hold"/>
                                            <p:tgtEl>
                                              <p:spTgt spid="53"/>
                                            </p:tgtEl>
                                            <p:attrNameLst>
                                              <p:attrName>ppt_x</p:attrName>
                                            </p:attrNameLst>
                                          </p:cBhvr>
                                          <p:tavLst>
                                            <p:tav tm="0">
                                              <p:val>
                                                <p:strVal val="1+#ppt_w/2"/>
                                              </p:val>
                                            </p:tav>
                                            <p:tav tm="100000">
                                              <p:val>
                                                <p:strVal val="#ppt_x"/>
                                              </p:val>
                                            </p:tav>
                                          </p:tavLst>
                                        </p:anim>
                                        <p:anim calcmode="lin" valueType="num" p14:bounceEnd="55000">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14:presetBounceEnd="55000">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14:bounceEnd="55000">
                                          <p:cBhvr additive="base">
                                            <p:cTn id="23" dur="3000" fill="hold"/>
                                            <p:tgtEl>
                                              <p:spTgt spid="56"/>
                                            </p:tgtEl>
                                            <p:attrNameLst>
                                              <p:attrName>ppt_x</p:attrName>
                                            </p:attrNameLst>
                                          </p:cBhvr>
                                          <p:tavLst>
                                            <p:tav tm="0">
                                              <p:val>
                                                <p:strVal val="0-#ppt_w/2"/>
                                              </p:val>
                                            </p:tav>
                                            <p:tav tm="100000">
                                              <p:val>
                                                <p:strVal val="#ppt_x"/>
                                              </p:val>
                                            </p:tav>
                                          </p:tavLst>
                                        </p:anim>
                                        <p:anim calcmode="lin" valueType="num" p14:bounceEnd="55000">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14:presetBounceEnd="55000">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14:bounceEnd="55000">
                                          <p:cBhvr additive="base">
                                            <p:cTn id="27" dur="3000" fill="hold"/>
                                            <p:tgtEl>
                                              <p:spTgt spid="96"/>
                                            </p:tgtEl>
                                            <p:attrNameLst>
                                              <p:attrName>ppt_x</p:attrName>
                                            </p:attrNameLst>
                                          </p:cBhvr>
                                          <p:tavLst>
                                            <p:tav tm="0">
                                              <p:val>
                                                <p:strVal val="0-#ppt_w/2"/>
                                              </p:val>
                                            </p:tav>
                                            <p:tav tm="100000">
                                              <p:val>
                                                <p:strVal val="#ppt_x"/>
                                              </p:val>
                                            </p:tav>
                                          </p:tavLst>
                                        </p:anim>
                                        <p:anim calcmode="lin" valueType="num" p14:bounceEnd="55000">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14:presetBounceEnd="55000">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14:bounceEnd="55000">
                                          <p:cBhvr additive="base">
                                            <p:cTn id="31" dur="3000" fill="hold"/>
                                            <p:tgtEl>
                                              <p:spTgt spid="99"/>
                                            </p:tgtEl>
                                            <p:attrNameLst>
                                              <p:attrName>ppt_x</p:attrName>
                                            </p:attrNameLst>
                                          </p:cBhvr>
                                          <p:tavLst>
                                            <p:tav tm="0">
                                              <p:val>
                                                <p:strVal val="1+#ppt_w/2"/>
                                              </p:val>
                                            </p:tav>
                                            <p:tav tm="100000">
                                              <p:val>
                                                <p:strVal val="#ppt_x"/>
                                              </p:val>
                                            </p:tav>
                                          </p:tavLst>
                                        </p:anim>
                                        <p:anim calcmode="lin" valueType="num" p14:bounceEnd="55000">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9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3000" fill="hold"/>
                                            <p:tgtEl>
                                              <p:spTgt spid="48"/>
                                            </p:tgtEl>
                                            <p:attrNameLst>
                                              <p:attrName>ppt_x</p:attrName>
                                            </p:attrNameLst>
                                          </p:cBhvr>
                                          <p:tavLst>
                                            <p:tav tm="0">
                                              <p:val>
                                                <p:strVal val="0-#ppt_w/2"/>
                                              </p:val>
                                            </p:tav>
                                            <p:tav tm="100000">
                                              <p:val>
                                                <p:strVal val="#ppt_x"/>
                                              </p:val>
                                            </p:tav>
                                          </p:tavLst>
                                        </p:anim>
                                        <p:anim calcmode="lin" valueType="num">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3000" fill="hold"/>
                                            <p:tgtEl>
                                              <p:spTgt spid="53"/>
                                            </p:tgtEl>
                                            <p:attrNameLst>
                                              <p:attrName>ppt_x</p:attrName>
                                            </p:attrNameLst>
                                          </p:cBhvr>
                                          <p:tavLst>
                                            <p:tav tm="0">
                                              <p:val>
                                                <p:strVal val="1+#ppt_w/2"/>
                                              </p:val>
                                            </p:tav>
                                            <p:tav tm="100000">
                                              <p:val>
                                                <p:strVal val="#ppt_x"/>
                                              </p:val>
                                            </p:tav>
                                          </p:tavLst>
                                        </p:anim>
                                        <p:anim calcmode="lin" valueType="num">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3000" fill="hold"/>
                                            <p:tgtEl>
                                              <p:spTgt spid="56"/>
                                            </p:tgtEl>
                                            <p:attrNameLst>
                                              <p:attrName>ppt_x</p:attrName>
                                            </p:attrNameLst>
                                          </p:cBhvr>
                                          <p:tavLst>
                                            <p:tav tm="0">
                                              <p:val>
                                                <p:strVal val="0-#ppt_w/2"/>
                                              </p:val>
                                            </p:tav>
                                            <p:tav tm="100000">
                                              <p:val>
                                                <p:strVal val="#ppt_x"/>
                                              </p:val>
                                            </p:tav>
                                          </p:tavLst>
                                        </p:anim>
                                        <p:anim calcmode="lin" valueType="num">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additive="base">
                                            <p:cTn id="27" dur="3000" fill="hold"/>
                                            <p:tgtEl>
                                              <p:spTgt spid="96"/>
                                            </p:tgtEl>
                                            <p:attrNameLst>
                                              <p:attrName>ppt_x</p:attrName>
                                            </p:attrNameLst>
                                          </p:cBhvr>
                                          <p:tavLst>
                                            <p:tav tm="0">
                                              <p:val>
                                                <p:strVal val="0-#ppt_w/2"/>
                                              </p:val>
                                            </p:tav>
                                            <p:tav tm="100000">
                                              <p:val>
                                                <p:strVal val="#ppt_x"/>
                                              </p:val>
                                            </p:tav>
                                          </p:tavLst>
                                        </p:anim>
                                        <p:anim calcmode="lin" valueType="num">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3000" fill="hold"/>
                                            <p:tgtEl>
                                              <p:spTgt spid="99"/>
                                            </p:tgtEl>
                                            <p:attrNameLst>
                                              <p:attrName>ppt_x</p:attrName>
                                            </p:attrNameLst>
                                          </p:cBhvr>
                                          <p:tavLst>
                                            <p:tav tm="0">
                                              <p:val>
                                                <p:strVal val="1+#ppt_w/2"/>
                                              </p:val>
                                            </p:tav>
                                            <p:tav tm="100000">
                                              <p:val>
                                                <p:strVal val="#ppt_x"/>
                                              </p:val>
                                            </p:tav>
                                          </p:tavLst>
                                        </p:anim>
                                        <p:anim calcmode="lin" valueType="num">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9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0800000">
            <a:off x="6123143" y="4548379"/>
            <a:ext cx="1300162" cy="1620000"/>
          </a:xfrm>
          <a:prstGeom prst="rect">
            <a:avLst/>
          </a:prstGeom>
          <a:solidFill>
            <a:schemeClr val="accent5">
              <a:lumMod val="75000"/>
            </a:schemeClr>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6200000">
            <a:off x="3400644" y="3108216"/>
            <a:ext cx="1300162" cy="1800000"/>
          </a:xfrm>
          <a:prstGeom prst="rect">
            <a:avLst/>
          </a:prstGeom>
          <a:solidFill>
            <a:schemeClr val="accent6"/>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16200000">
            <a:off x="7466795" y="1808053"/>
            <a:ext cx="1300162" cy="1800000"/>
          </a:xfrm>
          <a:prstGeom prst="rect">
            <a:avLst/>
          </a:prstGeom>
          <a:solidFill>
            <a:schemeClr val="accent3"/>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822378" y="672555"/>
            <a:ext cx="1300162" cy="1620000"/>
          </a:xfrm>
          <a:prstGeom prst="rect">
            <a:avLst/>
          </a:prstGeom>
          <a:solidFill>
            <a:schemeClr val="accent2"/>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800872" y="2057972"/>
            <a:ext cx="1300162" cy="130016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a:spLocks noChangeAspect="1"/>
          </p:cNvSpPr>
          <p:nvPr/>
        </p:nvSpPr>
        <p:spPr>
          <a:xfrm>
            <a:off x="5072953" y="2330053"/>
            <a:ext cx="756000" cy="756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50844" y="2292555"/>
            <a:ext cx="800219" cy="830997"/>
          </a:xfrm>
          <a:prstGeom prst="rect">
            <a:avLst/>
          </a:prstGeom>
          <a:noFill/>
        </p:spPr>
        <p:txBody>
          <a:bodyPr wrap="none" rtlCol="0">
            <a:spAutoFit/>
          </a:bodyPr>
          <a:lstStyle/>
          <a:p>
            <a:r>
              <a:rPr lang="en-US" altLang="zh-CN" sz="4800" dirty="0">
                <a:solidFill>
                  <a:schemeClr val="accent2"/>
                </a:solidFill>
                <a:latin typeface="时尚中黑简体" panose="01010104010101010101" pitchFamily="2" charset="-122"/>
                <a:ea typeface="时尚中黑简体" panose="01010104010101010101" pitchFamily="2" charset="-122"/>
              </a:rPr>
              <a:t>01</a:t>
            </a:r>
            <a:endParaRPr lang="zh-CN" altLang="en-US" sz="4800" dirty="0">
              <a:solidFill>
                <a:schemeClr val="accent2"/>
              </a:solidFill>
              <a:latin typeface="时尚中黑简体" panose="01010104010101010101" pitchFamily="2" charset="-122"/>
              <a:ea typeface="时尚中黑简体" panose="01010104010101010101" pitchFamily="2" charset="-122"/>
            </a:endParaRPr>
          </a:p>
        </p:txBody>
      </p:sp>
      <p:sp>
        <p:nvSpPr>
          <p:cNvPr id="9" name="圆角矩形 8"/>
          <p:cNvSpPr/>
          <p:nvPr/>
        </p:nvSpPr>
        <p:spPr>
          <a:xfrm>
            <a:off x="6123143" y="2057972"/>
            <a:ext cx="1300162" cy="130016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a:spLocks noChangeAspect="1"/>
          </p:cNvSpPr>
          <p:nvPr/>
        </p:nvSpPr>
        <p:spPr>
          <a:xfrm>
            <a:off x="6395224" y="2330053"/>
            <a:ext cx="756000" cy="756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373115" y="2292555"/>
            <a:ext cx="800219" cy="830997"/>
          </a:xfrm>
          <a:prstGeom prst="rect">
            <a:avLst/>
          </a:prstGeom>
          <a:noFill/>
        </p:spPr>
        <p:txBody>
          <a:bodyPr wrap="none" rtlCol="0">
            <a:spAutoFit/>
          </a:bodyPr>
          <a:lstStyle/>
          <a:p>
            <a:r>
              <a:rPr lang="en-US" altLang="zh-CN" sz="4800" dirty="0">
                <a:solidFill>
                  <a:schemeClr val="accent3"/>
                </a:solidFill>
                <a:latin typeface="时尚中黑简体" panose="01010104010101010101" pitchFamily="2" charset="-122"/>
                <a:ea typeface="时尚中黑简体" panose="01010104010101010101" pitchFamily="2" charset="-122"/>
              </a:rPr>
              <a:t>02</a:t>
            </a:r>
            <a:endParaRPr lang="zh-CN" altLang="en-US" sz="4800" dirty="0">
              <a:solidFill>
                <a:schemeClr val="accent3"/>
              </a:solidFill>
              <a:latin typeface="时尚中黑简体" panose="01010104010101010101" pitchFamily="2" charset="-122"/>
              <a:ea typeface="时尚中黑简体" panose="01010104010101010101" pitchFamily="2" charset="-122"/>
            </a:endParaRPr>
          </a:p>
        </p:txBody>
      </p:sp>
      <p:sp>
        <p:nvSpPr>
          <p:cNvPr id="12" name="圆角矩形 11"/>
          <p:cNvSpPr/>
          <p:nvPr/>
        </p:nvSpPr>
        <p:spPr>
          <a:xfrm>
            <a:off x="4800872" y="3358134"/>
            <a:ext cx="1300162" cy="130016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a:spLocks noChangeAspect="1"/>
          </p:cNvSpPr>
          <p:nvPr/>
        </p:nvSpPr>
        <p:spPr>
          <a:xfrm>
            <a:off x="5072953" y="3630216"/>
            <a:ext cx="756000" cy="756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050844" y="3592717"/>
            <a:ext cx="800219" cy="830997"/>
          </a:xfrm>
          <a:prstGeom prst="rect">
            <a:avLst/>
          </a:prstGeom>
          <a:noFill/>
        </p:spPr>
        <p:txBody>
          <a:bodyPr wrap="none" rtlCol="0">
            <a:spAutoFit/>
          </a:bodyPr>
          <a:lstStyle/>
          <a:p>
            <a:r>
              <a:rPr lang="en-US" altLang="zh-CN" sz="4800" dirty="0">
                <a:solidFill>
                  <a:schemeClr val="accent6"/>
                </a:solidFill>
                <a:latin typeface="时尚中黑简体" panose="01010104010101010101" pitchFamily="2" charset="-122"/>
                <a:ea typeface="时尚中黑简体" panose="01010104010101010101" pitchFamily="2" charset="-122"/>
              </a:rPr>
              <a:t>04</a:t>
            </a:r>
            <a:endParaRPr lang="zh-CN" altLang="en-US" sz="4800" dirty="0">
              <a:solidFill>
                <a:schemeClr val="accent6"/>
              </a:solidFill>
              <a:latin typeface="时尚中黑简体" panose="01010104010101010101" pitchFamily="2" charset="-122"/>
              <a:ea typeface="时尚中黑简体" panose="01010104010101010101" pitchFamily="2" charset="-122"/>
            </a:endParaRPr>
          </a:p>
        </p:txBody>
      </p:sp>
      <p:sp>
        <p:nvSpPr>
          <p:cNvPr id="15" name="圆角矩形 14"/>
          <p:cNvSpPr/>
          <p:nvPr/>
        </p:nvSpPr>
        <p:spPr>
          <a:xfrm>
            <a:off x="6123143" y="3358134"/>
            <a:ext cx="1300162" cy="130016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a:spLocks noChangeAspect="1"/>
          </p:cNvSpPr>
          <p:nvPr/>
        </p:nvSpPr>
        <p:spPr>
          <a:xfrm>
            <a:off x="6395224" y="3630215"/>
            <a:ext cx="756000" cy="756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373115" y="3592717"/>
            <a:ext cx="800219" cy="830997"/>
          </a:xfrm>
          <a:prstGeom prst="rect">
            <a:avLst/>
          </a:prstGeom>
          <a:noFill/>
        </p:spPr>
        <p:txBody>
          <a:bodyPr wrap="none" rtlCol="0">
            <a:spAutoFit/>
          </a:bodyPr>
          <a:lstStyle/>
          <a:p>
            <a:r>
              <a:rPr lang="en-US" altLang="zh-CN" sz="4800" dirty="0">
                <a:solidFill>
                  <a:schemeClr val="accent5"/>
                </a:solidFill>
                <a:latin typeface="时尚中黑简体" panose="01010104010101010101" pitchFamily="2" charset="-122"/>
                <a:ea typeface="时尚中黑简体" panose="01010104010101010101" pitchFamily="2" charset="-122"/>
              </a:rPr>
              <a:t>03</a:t>
            </a:r>
            <a:endParaRPr lang="zh-CN" altLang="en-US" sz="4800" dirty="0">
              <a:solidFill>
                <a:schemeClr val="accent5"/>
              </a:solidFill>
              <a:latin typeface="时尚中黑简体" panose="01010104010101010101" pitchFamily="2" charset="-122"/>
              <a:ea typeface="时尚中黑简体" panose="01010104010101010101" pitchFamily="2" charset="-122"/>
            </a:endParaRPr>
          </a:p>
        </p:txBody>
      </p:sp>
      <p:sp>
        <p:nvSpPr>
          <p:cNvPr id="18" name="文本框 17"/>
          <p:cNvSpPr txBox="1"/>
          <p:nvPr/>
        </p:nvSpPr>
        <p:spPr>
          <a:xfrm>
            <a:off x="2853477" y="2330053"/>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p>
        </p:txBody>
      </p:sp>
      <p:sp>
        <p:nvSpPr>
          <p:cNvPr id="19" name="文本框 18"/>
          <p:cNvSpPr txBox="1"/>
          <p:nvPr/>
        </p:nvSpPr>
        <p:spPr>
          <a:xfrm>
            <a:off x="6260263" y="1298101"/>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p>
        </p:txBody>
      </p:sp>
      <p:sp>
        <p:nvSpPr>
          <p:cNvPr id="20" name="文本框 19"/>
          <p:cNvSpPr txBox="1"/>
          <p:nvPr/>
        </p:nvSpPr>
        <p:spPr>
          <a:xfrm>
            <a:off x="7566810" y="3715827"/>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p>
        </p:txBody>
      </p:sp>
      <p:sp>
        <p:nvSpPr>
          <p:cNvPr id="21" name="文本框 20"/>
          <p:cNvSpPr txBox="1"/>
          <p:nvPr/>
        </p:nvSpPr>
        <p:spPr>
          <a:xfrm>
            <a:off x="4274893" y="4865888"/>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p>
        </p:txBody>
      </p:sp>
      <p:sp>
        <p:nvSpPr>
          <p:cNvPr id="22" name="Freeform 5"/>
          <p:cNvSpPr>
            <a:spLocks noEditPoints="1"/>
          </p:cNvSpPr>
          <p:nvPr/>
        </p:nvSpPr>
        <p:spPr bwMode="auto">
          <a:xfrm>
            <a:off x="5327581" y="1371818"/>
            <a:ext cx="244426" cy="247901"/>
          </a:xfrm>
          <a:custGeom>
            <a:avLst/>
            <a:gdLst>
              <a:gd name="T0" fmla="*/ 44 w 88"/>
              <a:gd name="T1" fmla="*/ 79 h 89"/>
              <a:gd name="T2" fmla="*/ 10 w 88"/>
              <a:gd name="T3" fmla="*/ 45 h 89"/>
              <a:gd name="T4" fmla="*/ 44 w 88"/>
              <a:gd name="T5" fmla="*/ 11 h 89"/>
              <a:gd name="T6" fmla="*/ 78 w 88"/>
              <a:gd name="T7" fmla="*/ 45 h 89"/>
              <a:gd name="T8" fmla="*/ 44 w 88"/>
              <a:gd name="T9" fmla="*/ 79 h 89"/>
              <a:gd name="T10" fmla="*/ 44 w 88"/>
              <a:gd name="T11" fmla="*/ 0 h 89"/>
              <a:gd name="T12" fmla="*/ 0 w 88"/>
              <a:gd name="T13" fmla="*/ 45 h 89"/>
              <a:gd name="T14" fmla="*/ 44 w 88"/>
              <a:gd name="T15" fmla="*/ 89 h 89"/>
              <a:gd name="T16" fmla="*/ 88 w 88"/>
              <a:gd name="T17" fmla="*/ 45 h 89"/>
              <a:gd name="T18" fmla="*/ 44 w 88"/>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9">
                <a:moveTo>
                  <a:pt x="44" y="79"/>
                </a:moveTo>
                <a:cubicBezTo>
                  <a:pt x="26" y="79"/>
                  <a:pt x="10" y="63"/>
                  <a:pt x="10" y="45"/>
                </a:cubicBezTo>
                <a:cubicBezTo>
                  <a:pt x="10" y="26"/>
                  <a:pt x="26" y="11"/>
                  <a:pt x="44" y="11"/>
                </a:cubicBezTo>
                <a:cubicBezTo>
                  <a:pt x="63" y="11"/>
                  <a:pt x="78" y="26"/>
                  <a:pt x="78" y="45"/>
                </a:cubicBezTo>
                <a:cubicBezTo>
                  <a:pt x="78" y="63"/>
                  <a:pt x="63" y="79"/>
                  <a:pt x="44" y="79"/>
                </a:cubicBezTo>
                <a:moveTo>
                  <a:pt x="44" y="0"/>
                </a:moveTo>
                <a:cubicBezTo>
                  <a:pt x="20" y="0"/>
                  <a:pt x="0" y="20"/>
                  <a:pt x="0" y="45"/>
                </a:cubicBezTo>
                <a:cubicBezTo>
                  <a:pt x="0" y="69"/>
                  <a:pt x="20" y="89"/>
                  <a:pt x="44" y="89"/>
                </a:cubicBezTo>
                <a:cubicBezTo>
                  <a:pt x="69" y="89"/>
                  <a:pt x="88" y="69"/>
                  <a:pt x="88" y="45"/>
                </a:cubicBezTo>
                <a:cubicBezTo>
                  <a:pt x="88" y="20"/>
                  <a:pt x="69" y="0"/>
                  <a:pt x="44" y="0"/>
                </a:cubicBezTo>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p:cNvSpPr>
            <a:spLocks noEditPoints="1"/>
          </p:cNvSpPr>
          <p:nvPr/>
        </p:nvSpPr>
        <p:spPr bwMode="auto">
          <a:xfrm>
            <a:off x="5108640" y="1245550"/>
            <a:ext cx="684625" cy="468000"/>
          </a:xfrm>
          <a:custGeom>
            <a:avLst/>
            <a:gdLst>
              <a:gd name="T0" fmla="*/ 187 w 247"/>
              <a:gd name="T1" fmla="*/ 54 h 168"/>
              <a:gd name="T2" fmla="*/ 184 w 247"/>
              <a:gd name="T3" fmla="*/ 51 h 168"/>
              <a:gd name="T4" fmla="*/ 184 w 247"/>
              <a:gd name="T5" fmla="*/ 40 h 168"/>
              <a:gd name="T6" fmla="*/ 187 w 247"/>
              <a:gd name="T7" fmla="*/ 37 h 168"/>
              <a:gd name="T8" fmla="*/ 219 w 247"/>
              <a:gd name="T9" fmla="*/ 37 h 168"/>
              <a:gd name="T10" fmla="*/ 222 w 247"/>
              <a:gd name="T11" fmla="*/ 40 h 168"/>
              <a:gd name="T12" fmla="*/ 222 w 247"/>
              <a:gd name="T13" fmla="*/ 51 h 168"/>
              <a:gd name="T14" fmla="*/ 219 w 247"/>
              <a:gd name="T15" fmla="*/ 54 h 168"/>
              <a:gd name="T16" fmla="*/ 187 w 247"/>
              <a:gd name="T17" fmla="*/ 54 h 168"/>
              <a:gd name="T18" fmla="*/ 123 w 247"/>
              <a:gd name="T19" fmla="*/ 144 h 168"/>
              <a:gd name="T20" fmla="*/ 69 w 247"/>
              <a:gd name="T21" fmla="*/ 90 h 168"/>
              <a:gd name="T22" fmla="*/ 123 w 247"/>
              <a:gd name="T23" fmla="*/ 35 h 168"/>
              <a:gd name="T24" fmla="*/ 178 w 247"/>
              <a:gd name="T25" fmla="*/ 90 h 168"/>
              <a:gd name="T26" fmla="*/ 123 w 247"/>
              <a:gd name="T27" fmla="*/ 144 h 168"/>
              <a:gd name="T28" fmla="*/ 71 w 247"/>
              <a:gd name="T29" fmla="*/ 0 h 168"/>
              <a:gd name="T30" fmla="*/ 11 w 247"/>
              <a:gd name="T31" fmla="*/ 0 h 168"/>
              <a:gd name="T32" fmla="*/ 0 w 247"/>
              <a:gd name="T33" fmla="*/ 12 h 168"/>
              <a:gd name="T34" fmla="*/ 0 w 247"/>
              <a:gd name="T35" fmla="*/ 156 h 168"/>
              <a:gd name="T36" fmla="*/ 11 w 247"/>
              <a:gd name="T37" fmla="*/ 168 h 168"/>
              <a:gd name="T38" fmla="*/ 235 w 247"/>
              <a:gd name="T39" fmla="*/ 168 h 168"/>
              <a:gd name="T40" fmla="*/ 247 w 247"/>
              <a:gd name="T41" fmla="*/ 156 h 168"/>
              <a:gd name="T42" fmla="*/ 247 w 247"/>
              <a:gd name="T43" fmla="*/ 23 h 168"/>
              <a:gd name="T44" fmla="*/ 235 w 247"/>
              <a:gd name="T45" fmla="*/ 12 h 168"/>
              <a:gd name="T46" fmla="*/ 93 w 247"/>
              <a:gd name="T47" fmla="*/ 12 h 168"/>
              <a:gd name="T48" fmla="*/ 71 w 247"/>
              <a:gd name="T4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68">
                <a:moveTo>
                  <a:pt x="187" y="54"/>
                </a:moveTo>
                <a:cubicBezTo>
                  <a:pt x="185" y="54"/>
                  <a:pt x="184" y="53"/>
                  <a:pt x="184" y="51"/>
                </a:cubicBezTo>
                <a:cubicBezTo>
                  <a:pt x="184" y="40"/>
                  <a:pt x="184" y="40"/>
                  <a:pt x="184" y="40"/>
                </a:cubicBezTo>
                <a:cubicBezTo>
                  <a:pt x="184" y="38"/>
                  <a:pt x="185" y="37"/>
                  <a:pt x="187" y="37"/>
                </a:cubicBezTo>
                <a:cubicBezTo>
                  <a:pt x="219" y="37"/>
                  <a:pt x="219" y="37"/>
                  <a:pt x="219" y="37"/>
                </a:cubicBezTo>
                <a:cubicBezTo>
                  <a:pt x="220" y="37"/>
                  <a:pt x="222" y="38"/>
                  <a:pt x="222" y="40"/>
                </a:cubicBezTo>
                <a:cubicBezTo>
                  <a:pt x="222" y="51"/>
                  <a:pt x="222" y="51"/>
                  <a:pt x="222" y="51"/>
                </a:cubicBezTo>
                <a:cubicBezTo>
                  <a:pt x="222" y="53"/>
                  <a:pt x="220" y="54"/>
                  <a:pt x="219" y="54"/>
                </a:cubicBezTo>
                <a:cubicBezTo>
                  <a:pt x="187" y="54"/>
                  <a:pt x="187" y="54"/>
                  <a:pt x="187" y="54"/>
                </a:cubicBezTo>
                <a:moveTo>
                  <a:pt x="123" y="144"/>
                </a:moveTo>
                <a:cubicBezTo>
                  <a:pt x="93" y="144"/>
                  <a:pt x="69" y="120"/>
                  <a:pt x="69" y="90"/>
                </a:cubicBezTo>
                <a:cubicBezTo>
                  <a:pt x="69" y="60"/>
                  <a:pt x="93" y="35"/>
                  <a:pt x="123" y="35"/>
                </a:cubicBezTo>
                <a:cubicBezTo>
                  <a:pt x="153" y="35"/>
                  <a:pt x="178" y="60"/>
                  <a:pt x="178" y="90"/>
                </a:cubicBezTo>
                <a:cubicBezTo>
                  <a:pt x="178" y="120"/>
                  <a:pt x="153" y="144"/>
                  <a:pt x="123" y="144"/>
                </a:cubicBezTo>
                <a:moveTo>
                  <a:pt x="71" y="0"/>
                </a:moveTo>
                <a:cubicBezTo>
                  <a:pt x="11" y="0"/>
                  <a:pt x="11" y="0"/>
                  <a:pt x="11" y="0"/>
                </a:cubicBezTo>
                <a:cubicBezTo>
                  <a:pt x="5" y="0"/>
                  <a:pt x="0" y="5"/>
                  <a:pt x="0" y="12"/>
                </a:cubicBezTo>
                <a:cubicBezTo>
                  <a:pt x="0" y="156"/>
                  <a:pt x="0" y="156"/>
                  <a:pt x="0" y="156"/>
                </a:cubicBezTo>
                <a:cubicBezTo>
                  <a:pt x="0" y="162"/>
                  <a:pt x="5" y="168"/>
                  <a:pt x="11" y="168"/>
                </a:cubicBezTo>
                <a:cubicBezTo>
                  <a:pt x="235" y="168"/>
                  <a:pt x="235" y="168"/>
                  <a:pt x="235" y="168"/>
                </a:cubicBezTo>
                <a:cubicBezTo>
                  <a:pt x="242" y="168"/>
                  <a:pt x="247" y="162"/>
                  <a:pt x="247" y="156"/>
                </a:cubicBezTo>
                <a:cubicBezTo>
                  <a:pt x="247" y="23"/>
                  <a:pt x="247" y="23"/>
                  <a:pt x="247" y="23"/>
                </a:cubicBezTo>
                <a:cubicBezTo>
                  <a:pt x="247" y="17"/>
                  <a:pt x="242" y="12"/>
                  <a:pt x="235" y="12"/>
                </a:cubicBezTo>
                <a:cubicBezTo>
                  <a:pt x="93" y="12"/>
                  <a:pt x="93" y="12"/>
                  <a:pt x="93" y="12"/>
                </a:cubicBezTo>
                <a:cubicBezTo>
                  <a:pt x="71" y="0"/>
                  <a:pt x="71" y="0"/>
                  <a:pt x="71" y="0"/>
                </a:cubicBezTo>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10"/>
          <p:cNvSpPr>
            <a:spLocks noEditPoints="1"/>
          </p:cNvSpPr>
          <p:nvPr/>
        </p:nvSpPr>
        <p:spPr bwMode="auto">
          <a:xfrm>
            <a:off x="7893859" y="2464371"/>
            <a:ext cx="652463" cy="487363"/>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843"/>
          <p:cNvSpPr>
            <a:spLocks noEditPoints="1"/>
          </p:cNvSpPr>
          <p:nvPr/>
        </p:nvSpPr>
        <p:spPr bwMode="auto">
          <a:xfrm>
            <a:off x="6461220" y="5073422"/>
            <a:ext cx="652463" cy="569913"/>
          </a:xfrm>
          <a:custGeom>
            <a:avLst/>
            <a:gdLst>
              <a:gd name="T0" fmla="*/ 109 w 174"/>
              <a:gd name="T1" fmla="*/ 132 h 152"/>
              <a:gd name="T2" fmla="*/ 108 w 174"/>
              <a:gd name="T3" fmla="*/ 127 h 152"/>
              <a:gd name="T4" fmla="*/ 66 w 174"/>
              <a:gd name="T5" fmla="*/ 127 h 152"/>
              <a:gd name="T6" fmla="*/ 64 w 174"/>
              <a:gd name="T7" fmla="*/ 137 h 152"/>
              <a:gd name="T8" fmla="*/ 59 w 174"/>
              <a:gd name="T9" fmla="*/ 145 h 152"/>
              <a:gd name="T10" fmla="*/ 50 w 174"/>
              <a:gd name="T11" fmla="*/ 148 h 152"/>
              <a:gd name="T12" fmla="*/ 50 w 174"/>
              <a:gd name="T13" fmla="*/ 152 h 152"/>
              <a:gd name="T14" fmla="*/ 124 w 174"/>
              <a:gd name="T15" fmla="*/ 152 h 152"/>
              <a:gd name="T16" fmla="*/ 124 w 174"/>
              <a:gd name="T17" fmla="*/ 148 h 152"/>
              <a:gd name="T18" fmla="*/ 115 w 174"/>
              <a:gd name="T19" fmla="*/ 145 h 152"/>
              <a:gd name="T20" fmla="*/ 109 w 174"/>
              <a:gd name="T21" fmla="*/ 132 h 152"/>
              <a:gd name="T22" fmla="*/ 169 w 174"/>
              <a:gd name="T23" fmla="*/ 0 h 152"/>
              <a:gd name="T24" fmla="*/ 5 w 174"/>
              <a:gd name="T25" fmla="*/ 0 h 152"/>
              <a:gd name="T26" fmla="*/ 0 w 174"/>
              <a:gd name="T27" fmla="*/ 5 h 152"/>
              <a:gd name="T28" fmla="*/ 0 w 174"/>
              <a:gd name="T29" fmla="*/ 113 h 152"/>
              <a:gd name="T30" fmla="*/ 5 w 174"/>
              <a:gd name="T31" fmla="*/ 118 h 152"/>
              <a:gd name="T32" fmla="*/ 169 w 174"/>
              <a:gd name="T33" fmla="*/ 118 h 152"/>
              <a:gd name="T34" fmla="*/ 174 w 174"/>
              <a:gd name="T35" fmla="*/ 113 h 152"/>
              <a:gd name="T36" fmla="*/ 174 w 174"/>
              <a:gd name="T37" fmla="*/ 5 h 152"/>
              <a:gd name="T38" fmla="*/ 169 w 174"/>
              <a:gd name="T39" fmla="*/ 0 h 152"/>
              <a:gd name="T40" fmla="*/ 162 w 174"/>
              <a:gd name="T41" fmla="*/ 106 h 152"/>
              <a:gd name="T42" fmla="*/ 12 w 174"/>
              <a:gd name="T43" fmla="*/ 106 h 152"/>
              <a:gd name="T44" fmla="*/ 12 w 174"/>
              <a:gd name="T45" fmla="*/ 13 h 152"/>
              <a:gd name="T46" fmla="*/ 162 w 174"/>
              <a:gd name="T47" fmla="*/ 13 h 152"/>
              <a:gd name="T48" fmla="*/ 162 w 174"/>
              <a:gd name="T49"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52">
                <a:moveTo>
                  <a:pt x="109" y="132"/>
                </a:moveTo>
                <a:cubicBezTo>
                  <a:pt x="108" y="130"/>
                  <a:pt x="108" y="129"/>
                  <a:pt x="108" y="127"/>
                </a:cubicBezTo>
                <a:cubicBezTo>
                  <a:pt x="66" y="127"/>
                  <a:pt x="66" y="127"/>
                  <a:pt x="66" y="127"/>
                </a:cubicBezTo>
                <a:cubicBezTo>
                  <a:pt x="66" y="130"/>
                  <a:pt x="65" y="133"/>
                  <a:pt x="64" y="137"/>
                </a:cubicBezTo>
                <a:cubicBezTo>
                  <a:pt x="63" y="140"/>
                  <a:pt x="61" y="143"/>
                  <a:pt x="59" y="145"/>
                </a:cubicBezTo>
                <a:cubicBezTo>
                  <a:pt x="57" y="147"/>
                  <a:pt x="54" y="148"/>
                  <a:pt x="50" y="148"/>
                </a:cubicBezTo>
                <a:cubicBezTo>
                  <a:pt x="50" y="152"/>
                  <a:pt x="50" y="152"/>
                  <a:pt x="50" y="152"/>
                </a:cubicBezTo>
                <a:cubicBezTo>
                  <a:pt x="124" y="152"/>
                  <a:pt x="124" y="152"/>
                  <a:pt x="124" y="152"/>
                </a:cubicBezTo>
                <a:cubicBezTo>
                  <a:pt x="124" y="148"/>
                  <a:pt x="124" y="148"/>
                  <a:pt x="124" y="148"/>
                </a:cubicBezTo>
                <a:cubicBezTo>
                  <a:pt x="120" y="148"/>
                  <a:pt x="117" y="147"/>
                  <a:pt x="115" y="145"/>
                </a:cubicBezTo>
                <a:cubicBezTo>
                  <a:pt x="112" y="142"/>
                  <a:pt x="110" y="137"/>
                  <a:pt x="109" y="132"/>
                </a:cubicBezTo>
                <a:close/>
                <a:moveTo>
                  <a:pt x="169" y="0"/>
                </a:moveTo>
                <a:cubicBezTo>
                  <a:pt x="5" y="0"/>
                  <a:pt x="5" y="0"/>
                  <a:pt x="5" y="0"/>
                </a:cubicBezTo>
                <a:cubicBezTo>
                  <a:pt x="2" y="0"/>
                  <a:pt x="0" y="3"/>
                  <a:pt x="0" y="5"/>
                </a:cubicBezTo>
                <a:cubicBezTo>
                  <a:pt x="0" y="113"/>
                  <a:pt x="0" y="113"/>
                  <a:pt x="0" y="113"/>
                </a:cubicBezTo>
                <a:cubicBezTo>
                  <a:pt x="0" y="116"/>
                  <a:pt x="2" y="118"/>
                  <a:pt x="5" y="118"/>
                </a:cubicBezTo>
                <a:cubicBezTo>
                  <a:pt x="169" y="118"/>
                  <a:pt x="169" y="118"/>
                  <a:pt x="169" y="118"/>
                </a:cubicBezTo>
                <a:cubicBezTo>
                  <a:pt x="172" y="118"/>
                  <a:pt x="174" y="116"/>
                  <a:pt x="174" y="113"/>
                </a:cubicBezTo>
                <a:cubicBezTo>
                  <a:pt x="174" y="5"/>
                  <a:pt x="174" y="5"/>
                  <a:pt x="174" y="5"/>
                </a:cubicBezTo>
                <a:cubicBezTo>
                  <a:pt x="174" y="3"/>
                  <a:pt x="172" y="0"/>
                  <a:pt x="169" y="0"/>
                </a:cubicBezTo>
                <a:close/>
                <a:moveTo>
                  <a:pt x="162" y="106"/>
                </a:moveTo>
                <a:cubicBezTo>
                  <a:pt x="12" y="106"/>
                  <a:pt x="12" y="106"/>
                  <a:pt x="12" y="106"/>
                </a:cubicBezTo>
                <a:cubicBezTo>
                  <a:pt x="12" y="13"/>
                  <a:pt x="12" y="13"/>
                  <a:pt x="12" y="13"/>
                </a:cubicBezTo>
                <a:cubicBezTo>
                  <a:pt x="162" y="13"/>
                  <a:pt x="162" y="13"/>
                  <a:pt x="162" y="13"/>
                </a:cubicBezTo>
                <a:lnTo>
                  <a:pt x="162" y="106"/>
                </a:lnTo>
                <a:close/>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23"/>
          <p:cNvSpPr>
            <a:spLocks noChangeAspect="1" noEditPoints="1"/>
          </p:cNvSpPr>
          <p:nvPr/>
        </p:nvSpPr>
        <p:spPr bwMode="auto">
          <a:xfrm>
            <a:off x="3789090" y="3720216"/>
            <a:ext cx="456450" cy="576000"/>
          </a:xfrm>
          <a:custGeom>
            <a:avLst/>
            <a:gdLst>
              <a:gd name="T0" fmla="*/ 6 w 53"/>
              <a:gd name="T1" fmla="*/ 6 h 67"/>
              <a:gd name="T2" fmla="*/ 6 w 53"/>
              <a:gd name="T3" fmla="*/ 56 h 67"/>
              <a:gd name="T4" fmla="*/ 39 w 53"/>
              <a:gd name="T5" fmla="*/ 56 h 67"/>
              <a:gd name="T6" fmla="*/ 39 w 53"/>
              <a:gd name="T7" fmla="*/ 51 h 67"/>
              <a:gd name="T8" fmla="*/ 45 w 53"/>
              <a:gd name="T9" fmla="*/ 49 h 67"/>
              <a:gd name="T10" fmla="*/ 45 w 53"/>
              <a:gd name="T11" fmla="*/ 64 h 67"/>
              <a:gd name="T12" fmla="*/ 42 w 53"/>
              <a:gd name="T13" fmla="*/ 67 h 67"/>
              <a:gd name="T14" fmla="*/ 2 w 53"/>
              <a:gd name="T15" fmla="*/ 67 h 67"/>
              <a:gd name="T16" fmla="*/ 0 w 53"/>
              <a:gd name="T17" fmla="*/ 64 h 67"/>
              <a:gd name="T18" fmla="*/ 0 w 53"/>
              <a:gd name="T19" fmla="*/ 3 h 67"/>
              <a:gd name="T20" fmla="*/ 2 w 53"/>
              <a:gd name="T21" fmla="*/ 0 h 67"/>
              <a:gd name="T22" fmla="*/ 2 w 53"/>
              <a:gd name="T23" fmla="*/ 0 h 67"/>
              <a:gd name="T24" fmla="*/ 42 w 53"/>
              <a:gd name="T25" fmla="*/ 0 h 67"/>
              <a:gd name="T26" fmla="*/ 45 w 53"/>
              <a:gd name="T27" fmla="*/ 3 h 67"/>
              <a:gd name="T28" fmla="*/ 45 w 53"/>
              <a:gd name="T29" fmla="*/ 13 h 67"/>
              <a:gd name="T30" fmla="*/ 39 w 53"/>
              <a:gd name="T31" fmla="*/ 11 h 67"/>
              <a:gd name="T32" fmla="*/ 39 w 53"/>
              <a:gd name="T33" fmla="*/ 6 h 67"/>
              <a:gd name="T34" fmla="*/ 6 w 53"/>
              <a:gd name="T35" fmla="*/ 6 h 67"/>
              <a:gd name="T36" fmla="*/ 28 w 53"/>
              <a:gd name="T37" fmla="*/ 33 h 67"/>
              <a:gd name="T38" fmla="*/ 19 w 53"/>
              <a:gd name="T39" fmla="*/ 42 h 67"/>
              <a:gd name="T40" fmla="*/ 28 w 53"/>
              <a:gd name="T41" fmla="*/ 50 h 67"/>
              <a:gd name="T42" fmla="*/ 37 w 53"/>
              <a:gd name="T43" fmla="*/ 42 h 67"/>
              <a:gd name="T44" fmla="*/ 37 w 53"/>
              <a:gd name="T45" fmla="*/ 24 h 67"/>
              <a:gd name="T46" fmla="*/ 44 w 53"/>
              <a:gd name="T47" fmla="*/ 27 h 67"/>
              <a:gd name="T48" fmla="*/ 44 w 53"/>
              <a:gd name="T49" fmla="*/ 36 h 67"/>
              <a:gd name="T50" fmla="*/ 46 w 53"/>
              <a:gd name="T51" fmla="*/ 37 h 67"/>
              <a:gd name="T52" fmla="*/ 51 w 53"/>
              <a:gd name="T53" fmla="*/ 24 h 67"/>
              <a:gd name="T54" fmla="*/ 31 w 53"/>
              <a:gd name="T55" fmla="*/ 13 h 67"/>
              <a:gd name="T56" fmla="*/ 31 w 53"/>
              <a:gd name="T57" fmla="*/ 33 h 67"/>
              <a:gd name="T58" fmla="*/ 28 w 53"/>
              <a:gd name="T59" fmla="*/ 33 h 67"/>
              <a:gd name="T60" fmla="*/ 18 w 53"/>
              <a:gd name="T61" fmla="*/ 60 h 67"/>
              <a:gd name="T62" fmla="*/ 17 w 53"/>
              <a:gd name="T63" fmla="*/ 61 h 67"/>
              <a:gd name="T64" fmla="*/ 17 w 53"/>
              <a:gd name="T65" fmla="*/ 62 h 67"/>
              <a:gd name="T66" fmla="*/ 18 w 53"/>
              <a:gd name="T67" fmla="*/ 63 h 67"/>
              <a:gd name="T68" fmla="*/ 27 w 53"/>
              <a:gd name="T69" fmla="*/ 63 h 67"/>
              <a:gd name="T70" fmla="*/ 28 w 53"/>
              <a:gd name="T71" fmla="*/ 62 h 67"/>
              <a:gd name="T72" fmla="*/ 28 w 53"/>
              <a:gd name="T73" fmla="*/ 61 h 67"/>
              <a:gd name="T74" fmla="*/ 27 w 53"/>
              <a:gd name="T75" fmla="*/ 60 h 67"/>
              <a:gd name="T76" fmla="*/ 18 w 53"/>
              <a:gd name="T77"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67">
                <a:moveTo>
                  <a:pt x="6" y="6"/>
                </a:moveTo>
                <a:cubicBezTo>
                  <a:pt x="6" y="56"/>
                  <a:pt x="6" y="56"/>
                  <a:pt x="6" y="56"/>
                </a:cubicBezTo>
                <a:cubicBezTo>
                  <a:pt x="39" y="56"/>
                  <a:pt x="39" y="56"/>
                  <a:pt x="39" y="56"/>
                </a:cubicBezTo>
                <a:cubicBezTo>
                  <a:pt x="39" y="51"/>
                  <a:pt x="39" y="51"/>
                  <a:pt x="39" y="51"/>
                </a:cubicBezTo>
                <a:cubicBezTo>
                  <a:pt x="45" y="49"/>
                  <a:pt x="45" y="49"/>
                  <a:pt x="45" y="49"/>
                </a:cubicBezTo>
                <a:cubicBezTo>
                  <a:pt x="45" y="64"/>
                  <a:pt x="45" y="64"/>
                  <a:pt x="45" y="64"/>
                </a:cubicBezTo>
                <a:cubicBezTo>
                  <a:pt x="45" y="65"/>
                  <a:pt x="44" y="67"/>
                  <a:pt x="42" y="67"/>
                </a:cubicBezTo>
                <a:cubicBezTo>
                  <a:pt x="2" y="67"/>
                  <a:pt x="2" y="67"/>
                  <a:pt x="2" y="67"/>
                </a:cubicBezTo>
                <a:cubicBezTo>
                  <a:pt x="1" y="67"/>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3"/>
                  <a:pt x="45" y="13"/>
                  <a:pt x="45" y="13"/>
                </a:cubicBezTo>
                <a:cubicBezTo>
                  <a:pt x="39" y="11"/>
                  <a:pt x="39" y="11"/>
                  <a:pt x="39" y="11"/>
                </a:cubicBezTo>
                <a:cubicBezTo>
                  <a:pt x="39" y="6"/>
                  <a:pt x="39" y="6"/>
                  <a:pt x="39" y="6"/>
                </a:cubicBezTo>
                <a:cubicBezTo>
                  <a:pt x="6" y="6"/>
                  <a:pt x="6" y="6"/>
                  <a:pt x="6" y="6"/>
                </a:cubicBezTo>
                <a:close/>
                <a:moveTo>
                  <a:pt x="28" y="33"/>
                </a:moveTo>
                <a:cubicBezTo>
                  <a:pt x="23" y="33"/>
                  <a:pt x="19" y="37"/>
                  <a:pt x="19" y="42"/>
                </a:cubicBezTo>
                <a:cubicBezTo>
                  <a:pt x="19" y="46"/>
                  <a:pt x="23" y="50"/>
                  <a:pt x="28" y="50"/>
                </a:cubicBezTo>
                <a:cubicBezTo>
                  <a:pt x="33" y="50"/>
                  <a:pt x="37" y="46"/>
                  <a:pt x="37" y="42"/>
                </a:cubicBezTo>
                <a:cubicBezTo>
                  <a:pt x="37" y="24"/>
                  <a:pt x="37" y="24"/>
                  <a:pt x="37" y="24"/>
                </a:cubicBezTo>
                <a:cubicBezTo>
                  <a:pt x="40" y="24"/>
                  <a:pt x="43" y="25"/>
                  <a:pt x="44" y="27"/>
                </a:cubicBezTo>
                <a:cubicBezTo>
                  <a:pt x="47" y="30"/>
                  <a:pt x="44" y="36"/>
                  <a:pt x="44" y="36"/>
                </a:cubicBezTo>
                <a:cubicBezTo>
                  <a:pt x="46" y="37"/>
                  <a:pt x="46" y="37"/>
                  <a:pt x="46" y="37"/>
                </a:cubicBezTo>
                <a:cubicBezTo>
                  <a:pt x="46" y="37"/>
                  <a:pt x="53" y="29"/>
                  <a:pt x="51" y="24"/>
                </a:cubicBezTo>
                <a:cubicBezTo>
                  <a:pt x="48" y="19"/>
                  <a:pt x="31" y="13"/>
                  <a:pt x="31" y="13"/>
                </a:cubicBezTo>
                <a:cubicBezTo>
                  <a:pt x="31" y="33"/>
                  <a:pt x="31" y="33"/>
                  <a:pt x="31" y="33"/>
                </a:cubicBezTo>
                <a:cubicBezTo>
                  <a:pt x="30" y="33"/>
                  <a:pt x="29" y="33"/>
                  <a:pt x="28" y="33"/>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8" y="63"/>
                  <a:pt x="28" y="62"/>
                  <a:pt x="28" y="62"/>
                </a:cubicBezTo>
                <a:cubicBezTo>
                  <a:pt x="28" y="61"/>
                  <a:pt x="28" y="61"/>
                  <a:pt x="28" y="61"/>
                </a:cubicBezTo>
                <a:cubicBezTo>
                  <a:pt x="28" y="60"/>
                  <a:pt x="28" y="60"/>
                  <a:pt x="27" y="60"/>
                </a:cubicBezTo>
                <a:lnTo>
                  <a:pt x="18" y="60"/>
                </a:lnTo>
                <a:close/>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文本框 29"/>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par>
                          <p:cTn id="12" fill="hold">
                            <p:stCondLst>
                              <p:cond delay="0"/>
                            </p:stCondLst>
                            <p:childTnLst>
                              <p:par>
                                <p:cTn id="13" presetID="26"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145">
                                          <p:stCondLst>
                                            <p:cond delay="0"/>
                                          </p:stCondLst>
                                        </p:cTn>
                                        <p:tgtEl>
                                          <p:spTgt spid="2"/>
                                        </p:tgtEl>
                                      </p:cBhvr>
                                    </p:animEffect>
                                    <p:anim calcmode="lin" valueType="num">
                                      <p:cBhvr>
                                        <p:cTn id="16" dur="456"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1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166" tmFilter="0, 0; 0.125,0.2665; 0.25,0.4; 0.375,0.465; 0.5,0.5;  0.625,0.535; 0.75,0.6; 0.875,0.7335; 1,1">
                                          <p:stCondLst>
                                            <p:cond delay="166"/>
                                          </p:stCondLst>
                                        </p:cTn>
                                        <p:tgtEl>
                                          <p:spTgt spid="2"/>
                                        </p:tgtEl>
                                        <p:attrNameLst>
                                          <p:attrName>ppt_y</p:attrName>
                                        </p:attrNameLst>
                                      </p:cBhvr>
                                      <p:tavLst>
                                        <p:tav tm="0" fmla="#ppt_y-sin(pi*$)/9">
                                          <p:val>
                                            <p:fltVal val="0"/>
                                          </p:val>
                                        </p:tav>
                                        <p:tav tm="100000">
                                          <p:val>
                                            <p:fltVal val="1"/>
                                          </p:val>
                                        </p:tav>
                                      </p:tavLst>
                                    </p:anim>
                                    <p:anim calcmode="lin" valueType="num">
                                      <p:cBhvr>
                                        <p:cTn id="19" dur="83" tmFilter="0, 0; 0.125,0.2665; 0.25,0.4; 0.375,0.465; 0.5,0.5;  0.625,0.535; 0.75,0.6; 0.875,0.7335; 1,1">
                                          <p:stCondLst>
                                            <p:cond delay="331"/>
                                          </p:stCondLst>
                                        </p:cTn>
                                        <p:tgtEl>
                                          <p:spTgt spid="2"/>
                                        </p:tgtEl>
                                        <p:attrNameLst>
                                          <p:attrName>ppt_y</p:attrName>
                                        </p:attrNameLst>
                                      </p:cBhvr>
                                      <p:tavLst>
                                        <p:tav tm="0" fmla="#ppt_y-sin(pi*$)/27">
                                          <p:val>
                                            <p:fltVal val="0"/>
                                          </p:val>
                                        </p:tav>
                                        <p:tav tm="100000">
                                          <p:val>
                                            <p:fltVal val="1"/>
                                          </p:val>
                                        </p:tav>
                                      </p:tavLst>
                                    </p:anim>
                                    <p:anim calcmode="lin" valueType="num">
                                      <p:cBhvr>
                                        <p:cTn id="20" dur="41" tmFilter="0, 0; 0.125,0.2665; 0.25,0.4; 0.375,0.465; 0.5,0.5;  0.625,0.535; 0.75,0.6; 0.875,0.7335; 1,1">
                                          <p:stCondLst>
                                            <p:cond delay="414"/>
                                          </p:stCondLst>
                                        </p:cTn>
                                        <p:tgtEl>
                                          <p:spTgt spid="2"/>
                                        </p:tgtEl>
                                        <p:attrNameLst>
                                          <p:attrName>ppt_y</p:attrName>
                                        </p:attrNameLst>
                                      </p:cBhvr>
                                      <p:tavLst>
                                        <p:tav tm="0" fmla="#ppt_y-sin(pi*$)/81">
                                          <p:val>
                                            <p:fltVal val="0"/>
                                          </p:val>
                                        </p:tav>
                                        <p:tav tm="100000">
                                          <p:val>
                                            <p:fltVal val="1"/>
                                          </p:val>
                                        </p:tav>
                                      </p:tavLst>
                                    </p:anim>
                                    <p:animScale>
                                      <p:cBhvr>
                                        <p:cTn id="21" dur="7">
                                          <p:stCondLst>
                                            <p:cond delay="162"/>
                                          </p:stCondLst>
                                        </p:cTn>
                                        <p:tgtEl>
                                          <p:spTgt spid="2"/>
                                        </p:tgtEl>
                                      </p:cBhvr>
                                      <p:to x="100000" y="60000"/>
                                    </p:animScale>
                                    <p:animScale>
                                      <p:cBhvr>
                                        <p:cTn id="22" dur="41" decel="50000">
                                          <p:stCondLst>
                                            <p:cond delay="169"/>
                                          </p:stCondLst>
                                        </p:cTn>
                                        <p:tgtEl>
                                          <p:spTgt spid="2"/>
                                        </p:tgtEl>
                                      </p:cBhvr>
                                      <p:to x="100000" y="100000"/>
                                    </p:animScale>
                                    <p:animScale>
                                      <p:cBhvr>
                                        <p:cTn id="23" dur="7">
                                          <p:stCondLst>
                                            <p:cond delay="328"/>
                                          </p:stCondLst>
                                        </p:cTn>
                                        <p:tgtEl>
                                          <p:spTgt spid="2"/>
                                        </p:tgtEl>
                                      </p:cBhvr>
                                      <p:to x="100000" y="80000"/>
                                    </p:animScale>
                                    <p:animScale>
                                      <p:cBhvr>
                                        <p:cTn id="24" dur="41" decel="50000">
                                          <p:stCondLst>
                                            <p:cond delay="335"/>
                                          </p:stCondLst>
                                        </p:cTn>
                                        <p:tgtEl>
                                          <p:spTgt spid="2"/>
                                        </p:tgtEl>
                                      </p:cBhvr>
                                      <p:to x="100000" y="100000"/>
                                    </p:animScale>
                                    <p:animScale>
                                      <p:cBhvr>
                                        <p:cTn id="25" dur="7">
                                          <p:stCondLst>
                                            <p:cond delay="410"/>
                                          </p:stCondLst>
                                        </p:cTn>
                                        <p:tgtEl>
                                          <p:spTgt spid="2"/>
                                        </p:tgtEl>
                                      </p:cBhvr>
                                      <p:to x="100000" y="90000"/>
                                    </p:animScale>
                                    <p:animScale>
                                      <p:cBhvr>
                                        <p:cTn id="26" dur="41" decel="50000">
                                          <p:stCondLst>
                                            <p:cond delay="417"/>
                                          </p:stCondLst>
                                        </p:cTn>
                                        <p:tgtEl>
                                          <p:spTgt spid="2"/>
                                        </p:tgtEl>
                                      </p:cBhvr>
                                      <p:to x="100000" y="100000"/>
                                    </p:animScale>
                                    <p:animScale>
                                      <p:cBhvr>
                                        <p:cTn id="27" dur="7">
                                          <p:stCondLst>
                                            <p:cond delay="452"/>
                                          </p:stCondLst>
                                        </p:cTn>
                                        <p:tgtEl>
                                          <p:spTgt spid="2"/>
                                        </p:tgtEl>
                                      </p:cBhvr>
                                      <p:to x="100000" y="95000"/>
                                    </p:animScale>
                                    <p:animScale>
                                      <p:cBhvr>
                                        <p:cTn id="28" dur="41" decel="50000">
                                          <p:stCondLst>
                                            <p:cond delay="459"/>
                                          </p:stCondLst>
                                        </p:cTn>
                                        <p:tgtEl>
                                          <p:spTgt spid="2"/>
                                        </p:tgtEl>
                                      </p:cBhvr>
                                      <p:to x="100000" y="100000"/>
                                    </p:animScale>
                                  </p:childTnLst>
                                </p:cTn>
                              </p:par>
                            </p:childTnLst>
                          </p:cTn>
                        </p:par>
                        <p:par>
                          <p:cTn id="29" fill="hold">
                            <p:stCondLst>
                              <p:cond delay="500"/>
                            </p:stCondLst>
                            <p:childTnLst>
                              <p:par>
                                <p:cTn id="30" presetID="26"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145">
                                          <p:stCondLst>
                                            <p:cond delay="0"/>
                                          </p:stCondLst>
                                        </p:cTn>
                                        <p:tgtEl>
                                          <p:spTgt spid="3"/>
                                        </p:tgtEl>
                                      </p:cBhvr>
                                    </p:animEffect>
                                    <p:anim calcmode="lin" valueType="num">
                                      <p:cBhvr>
                                        <p:cTn id="33"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4"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5"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36"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37"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38" dur="7">
                                          <p:stCondLst>
                                            <p:cond delay="162"/>
                                          </p:stCondLst>
                                        </p:cTn>
                                        <p:tgtEl>
                                          <p:spTgt spid="3"/>
                                        </p:tgtEl>
                                      </p:cBhvr>
                                      <p:to x="100000" y="60000"/>
                                    </p:animScale>
                                    <p:animScale>
                                      <p:cBhvr>
                                        <p:cTn id="39" dur="41" decel="50000">
                                          <p:stCondLst>
                                            <p:cond delay="169"/>
                                          </p:stCondLst>
                                        </p:cTn>
                                        <p:tgtEl>
                                          <p:spTgt spid="3"/>
                                        </p:tgtEl>
                                      </p:cBhvr>
                                      <p:to x="100000" y="100000"/>
                                    </p:animScale>
                                    <p:animScale>
                                      <p:cBhvr>
                                        <p:cTn id="40" dur="7">
                                          <p:stCondLst>
                                            <p:cond delay="328"/>
                                          </p:stCondLst>
                                        </p:cTn>
                                        <p:tgtEl>
                                          <p:spTgt spid="3"/>
                                        </p:tgtEl>
                                      </p:cBhvr>
                                      <p:to x="100000" y="80000"/>
                                    </p:animScale>
                                    <p:animScale>
                                      <p:cBhvr>
                                        <p:cTn id="41" dur="41" decel="50000">
                                          <p:stCondLst>
                                            <p:cond delay="335"/>
                                          </p:stCondLst>
                                        </p:cTn>
                                        <p:tgtEl>
                                          <p:spTgt spid="3"/>
                                        </p:tgtEl>
                                      </p:cBhvr>
                                      <p:to x="100000" y="100000"/>
                                    </p:animScale>
                                    <p:animScale>
                                      <p:cBhvr>
                                        <p:cTn id="42" dur="7">
                                          <p:stCondLst>
                                            <p:cond delay="410"/>
                                          </p:stCondLst>
                                        </p:cTn>
                                        <p:tgtEl>
                                          <p:spTgt spid="3"/>
                                        </p:tgtEl>
                                      </p:cBhvr>
                                      <p:to x="100000" y="90000"/>
                                    </p:animScale>
                                    <p:animScale>
                                      <p:cBhvr>
                                        <p:cTn id="43" dur="41" decel="50000">
                                          <p:stCondLst>
                                            <p:cond delay="417"/>
                                          </p:stCondLst>
                                        </p:cTn>
                                        <p:tgtEl>
                                          <p:spTgt spid="3"/>
                                        </p:tgtEl>
                                      </p:cBhvr>
                                      <p:to x="100000" y="100000"/>
                                    </p:animScale>
                                    <p:animScale>
                                      <p:cBhvr>
                                        <p:cTn id="44" dur="7">
                                          <p:stCondLst>
                                            <p:cond delay="452"/>
                                          </p:stCondLst>
                                        </p:cTn>
                                        <p:tgtEl>
                                          <p:spTgt spid="3"/>
                                        </p:tgtEl>
                                      </p:cBhvr>
                                      <p:to x="100000" y="95000"/>
                                    </p:animScale>
                                    <p:animScale>
                                      <p:cBhvr>
                                        <p:cTn id="45" dur="41" decel="50000">
                                          <p:stCondLst>
                                            <p:cond delay="459"/>
                                          </p:stCondLst>
                                        </p:cTn>
                                        <p:tgtEl>
                                          <p:spTgt spid="3"/>
                                        </p:tgtEl>
                                      </p:cBhvr>
                                      <p:to x="100000" y="100000"/>
                                    </p:animScale>
                                  </p:childTnLst>
                                </p:cTn>
                              </p:par>
                            </p:childTnLst>
                          </p:cTn>
                        </p:par>
                        <p:par>
                          <p:cTn id="46" fill="hold">
                            <p:stCondLst>
                              <p:cond delay="1000"/>
                            </p:stCondLst>
                            <p:childTnLst>
                              <p:par>
                                <p:cTn id="47" presetID="26"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145">
                                          <p:stCondLst>
                                            <p:cond delay="0"/>
                                          </p:stCondLst>
                                        </p:cTn>
                                        <p:tgtEl>
                                          <p:spTgt spid="4"/>
                                        </p:tgtEl>
                                      </p:cBhvr>
                                    </p:animEffect>
                                    <p:anim calcmode="lin" valueType="num">
                                      <p:cBhvr>
                                        <p:cTn id="50"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53"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54"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55" dur="7">
                                          <p:stCondLst>
                                            <p:cond delay="162"/>
                                          </p:stCondLst>
                                        </p:cTn>
                                        <p:tgtEl>
                                          <p:spTgt spid="4"/>
                                        </p:tgtEl>
                                      </p:cBhvr>
                                      <p:to x="100000" y="60000"/>
                                    </p:animScale>
                                    <p:animScale>
                                      <p:cBhvr>
                                        <p:cTn id="56" dur="41" decel="50000">
                                          <p:stCondLst>
                                            <p:cond delay="169"/>
                                          </p:stCondLst>
                                        </p:cTn>
                                        <p:tgtEl>
                                          <p:spTgt spid="4"/>
                                        </p:tgtEl>
                                      </p:cBhvr>
                                      <p:to x="100000" y="100000"/>
                                    </p:animScale>
                                    <p:animScale>
                                      <p:cBhvr>
                                        <p:cTn id="57" dur="7">
                                          <p:stCondLst>
                                            <p:cond delay="328"/>
                                          </p:stCondLst>
                                        </p:cTn>
                                        <p:tgtEl>
                                          <p:spTgt spid="4"/>
                                        </p:tgtEl>
                                      </p:cBhvr>
                                      <p:to x="100000" y="80000"/>
                                    </p:animScale>
                                    <p:animScale>
                                      <p:cBhvr>
                                        <p:cTn id="58" dur="41" decel="50000">
                                          <p:stCondLst>
                                            <p:cond delay="335"/>
                                          </p:stCondLst>
                                        </p:cTn>
                                        <p:tgtEl>
                                          <p:spTgt spid="4"/>
                                        </p:tgtEl>
                                      </p:cBhvr>
                                      <p:to x="100000" y="100000"/>
                                    </p:animScale>
                                    <p:animScale>
                                      <p:cBhvr>
                                        <p:cTn id="59" dur="7">
                                          <p:stCondLst>
                                            <p:cond delay="410"/>
                                          </p:stCondLst>
                                        </p:cTn>
                                        <p:tgtEl>
                                          <p:spTgt spid="4"/>
                                        </p:tgtEl>
                                      </p:cBhvr>
                                      <p:to x="100000" y="90000"/>
                                    </p:animScale>
                                    <p:animScale>
                                      <p:cBhvr>
                                        <p:cTn id="60" dur="41" decel="50000">
                                          <p:stCondLst>
                                            <p:cond delay="417"/>
                                          </p:stCondLst>
                                        </p:cTn>
                                        <p:tgtEl>
                                          <p:spTgt spid="4"/>
                                        </p:tgtEl>
                                      </p:cBhvr>
                                      <p:to x="100000" y="100000"/>
                                    </p:animScale>
                                    <p:animScale>
                                      <p:cBhvr>
                                        <p:cTn id="61" dur="7">
                                          <p:stCondLst>
                                            <p:cond delay="452"/>
                                          </p:stCondLst>
                                        </p:cTn>
                                        <p:tgtEl>
                                          <p:spTgt spid="4"/>
                                        </p:tgtEl>
                                      </p:cBhvr>
                                      <p:to x="100000" y="95000"/>
                                    </p:animScale>
                                    <p:animScale>
                                      <p:cBhvr>
                                        <p:cTn id="62" dur="41" decel="50000">
                                          <p:stCondLst>
                                            <p:cond delay="459"/>
                                          </p:stCondLst>
                                        </p:cTn>
                                        <p:tgtEl>
                                          <p:spTgt spid="4"/>
                                        </p:tgtEl>
                                      </p:cBhvr>
                                      <p:to x="100000" y="100000"/>
                                    </p:animScale>
                                  </p:childTnLst>
                                </p:cTn>
                              </p:par>
                            </p:childTnLst>
                          </p:cTn>
                        </p:par>
                        <p:par>
                          <p:cTn id="63" fill="hold">
                            <p:stCondLst>
                              <p:cond delay="1500"/>
                            </p:stCondLst>
                            <p:childTnLst>
                              <p:par>
                                <p:cTn id="64" presetID="26"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145">
                                          <p:stCondLst>
                                            <p:cond delay="0"/>
                                          </p:stCondLst>
                                        </p:cTn>
                                        <p:tgtEl>
                                          <p:spTgt spid="5"/>
                                        </p:tgtEl>
                                      </p:cBhvr>
                                    </p:animEffect>
                                    <p:anim calcmode="lin" valueType="num">
                                      <p:cBhvr>
                                        <p:cTn id="67" dur="456"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8" dur="16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9" dur="166" tmFilter="0, 0; 0.125,0.2665; 0.25,0.4; 0.375,0.465; 0.5,0.5;  0.625,0.535; 0.75,0.6; 0.875,0.7335; 1,1">
                                          <p:stCondLst>
                                            <p:cond delay="166"/>
                                          </p:stCondLst>
                                        </p:cTn>
                                        <p:tgtEl>
                                          <p:spTgt spid="5"/>
                                        </p:tgtEl>
                                        <p:attrNameLst>
                                          <p:attrName>ppt_y</p:attrName>
                                        </p:attrNameLst>
                                      </p:cBhvr>
                                      <p:tavLst>
                                        <p:tav tm="0" fmla="#ppt_y-sin(pi*$)/9">
                                          <p:val>
                                            <p:fltVal val="0"/>
                                          </p:val>
                                        </p:tav>
                                        <p:tav tm="100000">
                                          <p:val>
                                            <p:fltVal val="1"/>
                                          </p:val>
                                        </p:tav>
                                      </p:tavLst>
                                    </p:anim>
                                    <p:anim calcmode="lin" valueType="num">
                                      <p:cBhvr>
                                        <p:cTn id="70" dur="83" tmFilter="0, 0; 0.125,0.2665; 0.25,0.4; 0.375,0.465; 0.5,0.5;  0.625,0.535; 0.75,0.6; 0.875,0.7335; 1,1">
                                          <p:stCondLst>
                                            <p:cond delay="331"/>
                                          </p:stCondLst>
                                        </p:cTn>
                                        <p:tgtEl>
                                          <p:spTgt spid="5"/>
                                        </p:tgtEl>
                                        <p:attrNameLst>
                                          <p:attrName>ppt_y</p:attrName>
                                        </p:attrNameLst>
                                      </p:cBhvr>
                                      <p:tavLst>
                                        <p:tav tm="0" fmla="#ppt_y-sin(pi*$)/27">
                                          <p:val>
                                            <p:fltVal val="0"/>
                                          </p:val>
                                        </p:tav>
                                        <p:tav tm="100000">
                                          <p:val>
                                            <p:fltVal val="1"/>
                                          </p:val>
                                        </p:tav>
                                      </p:tavLst>
                                    </p:anim>
                                    <p:anim calcmode="lin" valueType="num">
                                      <p:cBhvr>
                                        <p:cTn id="71" dur="41" tmFilter="0, 0; 0.125,0.2665; 0.25,0.4; 0.375,0.465; 0.5,0.5;  0.625,0.535; 0.75,0.6; 0.875,0.7335; 1,1">
                                          <p:stCondLst>
                                            <p:cond delay="414"/>
                                          </p:stCondLst>
                                        </p:cTn>
                                        <p:tgtEl>
                                          <p:spTgt spid="5"/>
                                        </p:tgtEl>
                                        <p:attrNameLst>
                                          <p:attrName>ppt_y</p:attrName>
                                        </p:attrNameLst>
                                      </p:cBhvr>
                                      <p:tavLst>
                                        <p:tav tm="0" fmla="#ppt_y-sin(pi*$)/81">
                                          <p:val>
                                            <p:fltVal val="0"/>
                                          </p:val>
                                        </p:tav>
                                        <p:tav tm="100000">
                                          <p:val>
                                            <p:fltVal val="1"/>
                                          </p:val>
                                        </p:tav>
                                      </p:tavLst>
                                    </p:anim>
                                    <p:animScale>
                                      <p:cBhvr>
                                        <p:cTn id="72" dur="7">
                                          <p:stCondLst>
                                            <p:cond delay="162"/>
                                          </p:stCondLst>
                                        </p:cTn>
                                        <p:tgtEl>
                                          <p:spTgt spid="5"/>
                                        </p:tgtEl>
                                      </p:cBhvr>
                                      <p:to x="100000" y="60000"/>
                                    </p:animScale>
                                    <p:animScale>
                                      <p:cBhvr>
                                        <p:cTn id="73" dur="41" decel="50000">
                                          <p:stCondLst>
                                            <p:cond delay="169"/>
                                          </p:stCondLst>
                                        </p:cTn>
                                        <p:tgtEl>
                                          <p:spTgt spid="5"/>
                                        </p:tgtEl>
                                      </p:cBhvr>
                                      <p:to x="100000" y="100000"/>
                                    </p:animScale>
                                    <p:animScale>
                                      <p:cBhvr>
                                        <p:cTn id="74" dur="7">
                                          <p:stCondLst>
                                            <p:cond delay="328"/>
                                          </p:stCondLst>
                                        </p:cTn>
                                        <p:tgtEl>
                                          <p:spTgt spid="5"/>
                                        </p:tgtEl>
                                      </p:cBhvr>
                                      <p:to x="100000" y="80000"/>
                                    </p:animScale>
                                    <p:animScale>
                                      <p:cBhvr>
                                        <p:cTn id="75" dur="41" decel="50000">
                                          <p:stCondLst>
                                            <p:cond delay="335"/>
                                          </p:stCondLst>
                                        </p:cTn>
                                        <p:tgtEl>
                                          <p:spTgt spid="5"/>
                                        </p:tgtEl>
                                      </p:cBhvr>
                                      <p:to x="100000" y="100000"/>
                                    </p:animScale>
                                    <p:animScale>
                                      <p:cBhvr>
                                        <p:cTn id="76" dur="7">
                                          <p:stCondLst>
                                            <p:cond delay="410"/>
                                          </p:stCondLst>
                                        </p:cTn>
                                        <p:tgtEl>
                                          <p:spTgt spid="5"/>
                                        </p:tgtEl>
                                      </p:cBhvr>
                                      <p:to x="100000" y="90000"/>
                                    </p:animScale>
                                    <p:animScale>
                                      <p:cBhvr>
                                        <p:cTn id="77" dur="41" decel="50000">
                                          <p:stCondLst>
                                            <p:cond delay="417"/>
                                          </p:stCondLst>
                                        </p:cTn>
                                        <p:tgtEl>
                                          <p:spTgt spid="5"/>
                                        </p:tgtEl>
                                      </p:cBhvr>
                                      <p:to x="100000" y="100000"/>
                                    </p:animScale>
                                    <p:animScale>
                                      <p:cBhvr>
                                        <p:cTn id="78" dur="7">
                                          <p:stCondLst>
                                            <p:cond delay="452"/>
                                          </p:stCondLst>
                                        </p:cTn>
                                        <p:tgtEl>
                                          <p:spTgt spid="5"/>
                                        </p:tgtEl>
                                      </p:cBhvr>
                                      <p:to x="100000" y="95000"/>
                                    </p:animScale>
                                    <p:animScale>
                                      <p:cBhvr>
                                        <p:cTn id="79" dur="41" decel="50000">
                                          <p:stCondLst>
                                            <p:cond delay="459"/>
                                          </p:stCondLst>
                                        </p:cTn>
                                        <p:tgtEl>
                                          <p:spTgt spid="5"/>
                                        </p:tgtEl>
                                      </p:cBhvr>
                                      <p:to x="100000" y="100000"/>
                                    </p:animScale>
                                  </p:childTnLst>
                                </p:cTn>
                              </p:par>
                            </p:childTnLst>
                          </p:cTn>
                        </p:par>
                        <p:par>
                          <p:cTn id="80" fill="hold">
                            <p:stCondLst>
                              <p:cond delay="2000"/>
                            </p:stCondLst>
                            <p:childTnLst>
                              <p:par>
                                <p:cTn id="81" presetID="26" presetClass="entr" presetSubtype="0" fill="hold" grpId="0"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down)">
                                      <p:cBhvr>
                                        <p:cTn id="83" dur="145">
                                          <p:stCondLst>
                                            <p:cond delay="0"/>
                                          </p:stCondLst>
                                        </p:cTn>
                                        <p:tgtEl>
                                          <p:spTgt spid="6"/>
                                        </p:tgtEl>
                                      </p:cBhvr>
                                    </p:animEffect>
                                    <p:anim calcmode="lin" valueType="num">
                                      <p:cBhvr>
                                        <p:cTn id="84"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89" dur="7">
                                          <p:stCondLst>
                                            <p:cond delay="162"/>
                                          </p:stCondLst>
                                        </p:cTn>
                                        <p:tgtEl>
                                          <p:spTgt spid="6"/>
                                        </p:tgtEl>
                                      </p:cBhvr>
                                      <p:to x="100000" y="60000"/>
                                    </p:animScale>
                                    <p:animScale>
                                      <p:cBhvr>
                                        <p:cTn id="90" dur="41" decel="50000">
                                          <p:stCondLst>
                                            <p:cond delay="169"/>
                                          </p:stCondLst>
                                        </p:cTn>
                                        <p:tgtEl>
                                          <p:spTgt spid="6"/>
                                        </p:tgtEl>
                                      </p:cBhvr>
                                      <p:to x="100000" y="100000"/>
                                    </p:animScale>
                                    <p:animScale>
                                      <p:cBhvr>
                                        <p:cTn id="91" dur="7">
                                          <p:stCondLst>
                                            <p:cond delay="328"/>
                                          </p:stCondLst>
                                        </p:cTn>
                                        <p:tgtEl>
                                          <p:spTgt spid="6"/>
                                        </p:tgtEl>
                                      </p:cBhvr>
                                      <p:to x="100000" y="80000"/>
                                    </p:animScale>
                                    <p:animScale>
                                      <p:cBhvr>
                                        <p:cTn id="92" dur="41" decel="50000">
                                          <p:stCondLst>
                                            <p:cond delay="335"/>
                                          </p:stCondLst>
                                        </p:cTn>
                                        <p:tgtEl>
                                          <p:spTgt spid="6"/>
                                        </p:tgtEl>
                                      </p:cBhvr>
                                      <p:to x="100000" y="100000"/>
                                    </p:animScale>
                                    <p:animScale>
                                      <p:cBhvr>
                                        <p:cTn id="93" dur="7">
                                          <p:stCondLst>
                                            <p:cond delay="410"/>
                                          </p:stCondLst>
                                        </p:cTn>
                                        <p:tgtEl>
                                          <p:spTgt spid="6"/>
                                        </p:tgtEl>
                                      </p:cBhvr>
                                      <p:to x="100000" y="90000"/>
                                    </p:animScale>
                                    <p:animScale>
                                      <p:cBhvr>
                                        <p:cTn id="94" dur="41" decel="50000">
                                          <p:stCondLst>
                                            <p:cond delay="417"/>
                                          </p:stCondLst>
                                        </p:cTn>
                                        <p:tgtEl>
                                          <p:spTgt spid="6"/>
                                        </p:tgtEl>
                                      </p:cBhvr>
                                      <p:to x="100000" y="100000"/>
                                    </p:animScale>
                                    <p:animScale>
                                      <p:cBhvr>
                                        <p:cTn id="95" dur="7">
                                          <p:stCondLst>
                                            <p:cond delay="452"/>
                                          </p:stCondLst>
                                        </p:cTn>
                                        <p:tgtEl>
                                          <p:spTgt spid="6"/>
                                        </p:tgtEl>
                                      </p:cBhvr>
                                      <p:to x="100000" y="95000"/>
                                    </p:animScale>
                                    <p:animScale>
                                      <p:cBhvr>
                                        <p:cTn id="96" dur="41" decel="50000">
                                          <p:stCondLst>
                                            <p:cond delay="459"/>
                                          </p:stCondLst>
                                        </p:cTn>
                                        <p:tgtEl>
                                          <p:spTgt spid="6"/>
                                        </p:tgtEl>
                                      </p:cBhvr>
                                      <p:to x="100000" y="100000"/>
                                    </p:animScale>
                                  </p:childTnLst>
                                </p:cTn>
                              </p:par>
                            </p:childTnLst>
                          </p:cTn>
                        </p:par>
                        <p:par>
                          <p:cTn id="97" fill="hold">
                            <p:stCondLst>
                              <p:cond delay="2500"/>
                            </p:stCondLst>
                            <p:childTnLst>
                              <p:par>
                                <p:cTn id="98" presetID="26" presetClass="entr" presetSubtype="0"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down)">
                                      <p:cBhvr>
                                        <p:cTn id="100" dur="145">
                                          <p:stCondLst>
                                            <p:cond delay="0"/>
                                          </p:stCondLst>
                                        </p:cTn>
                                        <p:tgtEl>
                                          <p:spTgt spid="7"/>
                                        </p:tgtEl>
                                      </p:cBhvr>
                                    </p:animEffect>
                                    <p:anim calcmode="lin" valueType="num">
                                      <p:cBhvr>
                                        <p:cTn id="101" dur="456"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02" dur="166"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3" dur="166" tmFilter="0, 0; 0.125,0.2665; 0.25,0.4; 0.375,0.465; 0.5,0.5;  0.625,0.535; 0.75,0.6; 0.875,0.7335; 1,1">
                                          <p:stCondLst>
                                            <p:cond delay="166"/>
                                          </p:stCondLst>
                                        </p:cTn>
                                        <p:tgtEl>
                                          <p:spTgt spid="7"/>
                                        </p:tgtEl>
                                        <p:attrNameLst>
                                          <p:attrName>ppt_y</p:attrName>
                                        </p:attrNameLst>
                                      </p:cBhvr>
                                      <p:tavLst>
                                        <p:tav tm="0" fmla="#ppt_y-sin(pi*$)/9">
                                          <p:val>
                                            <p:fltVal val="0"/>
                                          </p:val>
                                        </p:tav>
                                        <p:tav tm="100000">
                                          <p:val>
                                            <p:fltVal val="1"/>
                                          </p:val>
                                        </p:tav>
                                      </p:tavLst>
                                    </p:anim>
                                    <p:anim calcmode="lin" valueType="num">
                                      <p:cBhvr>
                                        <p:cTn id="104" dur="83" tmFilter="0, 0; 0.125,0.2665; 0.25,0.4; 0.375,0.465; 0.5,0.5;  0.625,0.535; 0.75,0.6; 0.875,0.7335; 1,1">
                                          <p:stCondLst>
                                            <p:cond delay="331"/>
                                          </p:stCondLst>
                                        </p:cTn>
                                        <p:tgtEl>
                                          <p:spTgt spid="7"/>
                                        </p:tgtEl>
                                        <p:attrNameLst>
                                          <p:attrName>ppt_y</p:attrName>
                                        </p:attrNameLst>
                                      </p:cBhvr>
                                      <p:tavLst>
                                        <p:tav tm="0" fmla="#ppt_y-sin(pi*$)/27">
                                          <p:val>
                                            <p:fltVal val="0"/>
                                          </p:val>
                                        </p:tav>
                                        <p:tav tm="100000">
                                          <p:val>
                                            <p:fltVal val="1"/>
                                          </p:val>
                                        </p:tav>
                                      </p:tavLst>
                                    </p:anim>
                                    <p:anim calcmode="lin" valueType="num">
                                      <p:cBhvr>
                                        <p:cTn id="105" dur="41" tmFilter="0, 0; 0.125,0.2665; 0.25,0.4; 0.375,0.465; 0.5,0.5;  0.625,0.535; 0.75,0.6; 0.875,0.7335; 1,1">
                                          <p:stCondLst>
                                            <p:cond delay="414"/>
                                          </p:stCondLst>
                                        </p:cTn>
                                        <p:tgtEl>
                                          <p:spTgt spid="7"/>
                                        </p:tgtEl>
                                        <p:attrNameLst>
                                          <p:attrName>ppt_y</p:attrName>
                                        </p:attrNameLst>
                                      </p:cBhvr>
                                      <p:tavLst>
                                        <p:tav tm="0" fmla="#ppt_y-sin(pi*$)/81">
                                          <p:val>
                                            <p:fltVal val="0"/>
                                          </p:val>
                                        </p:tav>
                                        <p:tav tm="100000">
                                          <p:val>
                                            <p:fltVal val="1"/>
                                          </p:val>
                                        </p:tav>
                                      </p:tavLst>
                                    </p:anim>
                                    <p:animScale>
                                      <p:cBhvr>
                                        <p:cTn id="106" dur="7">
                                          <p:stCondLst>
                                            <p:cond delay="162"/>
                                          </p:stCondLst>
                                        </p:cTn>
                                        <p:tgtEl>
                                          <p:spTgt spid="7"/>
                                        </p:tgtEl>
                                      </p:cBhvr>
                                      <p:to x="100000" y="60000"/>
                                    </p:animScale>
                                    <p:animScale>
                                      <p:cBhvr>
                                        <p:cTn id="107" dur="41" decel="50000">
                                          <p:stCondLst>
                                            <p:cond delay="169"/>
                                          </p:stCondLst>
                                        </p:cTn>
                                        <p:tgtEl>
                                          <p:spTgt spid="7"/>
                                        </p:tgtEl>
                                      </p:cBhvr>
                                      <p:to x="100000" y="100000"/>
                                    </p:animScale>
                                    <p:animScale>
                                      <p:cBhvr>
                                        <p:cTn id="108" dur="7">
                                          <p:stCondLst>
                                            <p:cond delay="328"/>
                                          </p:stCondLst>
                                        </p:cTn>
                                        <p:tgtEl>
                                          <p:spTgt spid="7"/>
                                        </p:tgtEl>
                                      </p:cBhvr>
                                      <p:to x="100000" y="80000"/>
                                    </p:animScale>
                                    <p:animScale>
                                      <p:cBhvr>
                                        <p:cTn id="109" dur="41" decel="50000">
                                          <p:stCondLst>
                                            <p:cond delay="335"/>
                                          </p:stCondLst>
                                        </p:cTn>
                                        <p:tgtEl>
                                          <p:spTgt spid="7"/>
                                        </p:tgtEl>
                                      </p:cBhvr>
                                      <p:to x="100000" y="100000"/>
                                    </p:animScale>
                                    <p:animScale>
                                      <p:cBhvr>
                                        <p:cTn id="110" dur="7">
                                          <p:stCondLst>
                                            <p:cond delay="410"/>
                                          </p:stCondLst>
                                        </p:cTn>
                                        <p:tgtEl>
                                          <p:spTgt spid="7"/>
                                        </p:tgtEl>
                                      </p:cBhvr>
                                      <p:to x="100000" y="90000"/>
                                    </p:animScale>
                                    <p:animScale>
                                      <p:cBhvr>
                                        <p:cTn id="111" dur="41" decel="50000">
                                          <p:stCondLst>
                                            <p:cond delay="417"/>
                                          </p:stCondLst>
                                        </p:cTn>
                                        <p:tgtEl>
                                          <p:spTgt spid="7"/>
                                        </p:tgtEl>
                                      </p:cBhvr>
                                      <p:to x="100000" y="100000"/>
                                    </p:animScale>
                                    <p:animScale>
                                      <p:cBhvr>
                                        <p:cTn id="112" dur="7">
                                          <p:stCondLst>
                                            <p:cond delay="452"/>
                                          </p:stCondLst>
                                        </p:cTn>
                                        <p:tgtEl>
                                          <p:spTgt spid="7"/>
                                        </p:tgtEl>
                                      </p:cBhvr>
                                      <p:to x="100000" y="95000"/>
                                    </p:animScale>
                                    <p:animScale>
                                      <p:cBhvr>
                                        <p:cTn id="113" dur="41" decel="50000">
                                          <p:stCondLst>
                                            <p:cond delay="459"/>
                                          </p:stCondLst>
                                        </p:cTn>
                                        <p:tgtEl>
                                          <p:spTgt spid="7"/>
                                        </p:tgtEl>
                                      </p:cBhvr>
                                      <p:to x="100000" y="100000"/>
                                    </p:animScale>
                                  </p:childTnLst>
                                </p:cTn>
                              </p:par>
                            </p:childTnLst>
                          </p:cTn>
                        </p:par>
                        <p:par>
                          <p:cTn id="114" fill="hold">
                            <p:stCondLst>
                              <p:cond delay="3000"/>
                            </p:stCondLst>
                            <p:childTnLst>
                              <p:par>
                                <p:cTn id="115" presetID="26" presetClass="entr" presetSubtype="0" fill="hold" grpId="0" nodeType="after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wipe(down)">
                                      <p:cBhvr>
                                        <p:cTn id="117" dur="145">
                                          <p:stCondLst>
                                            <p:cond delay="0"/>
                                          </p:stCondLst>
                                        </p:cTn>
                                        <p:tgtEl>
                                          <p:spTgt spid="8"/>
                                        </p:tgtEl>
                                      </p:cBhvr>
                                    </p:animEffect>
                                    <p:anim calcmode="lin" valueType="num">
                                      <p:cBhvr>
                                        <p:cTn id="118" dur="456"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19" dur="166"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0" dur="166" tmFilter="0, 0; 0.125,0.2665; 0.25,0.4; 0.375,0.465; 0.5,0.5;  0.625,0.535; 0.75,0.6; 0.875,0.7335; 1,1">
                                          <p:stCondLst>
                                            <p:cond delay="166"/>
                                          </p:stCondLst>
                                        </p:cTn>
                                        <p:tgtEl>
                                          <p:spTgt spid="8"/>
                                        </p:tgtEl>
                                        <p:attrNameLst>
                                          <p:attrName>ppt_y</p:attrName>
                                        </p:attrNameLst>
                                      </p:cBhvr>
                                      <p:tavLst>
                                        <p:tav tm="0" fmla="#ppt_y-sin(pi*$)/9">
                                          <p:val>
                                            <p:fltVal val="0"/>
                                          </p:val>
                                        </p:tav>
                                        <p:tav tm="100000">
                                          <p:val>
                                            <p:fltVal val="1"/>
                                          </p:val>
                                        </p:tav>
                                      </p:tavLst>
                                    </p:anim>
                                    <p:anim calcmode="lin" valueType="num">
                                      <p:cBhvr>
                                        <p:cTn id="121" dur="83" tmFilter="0, 0; 0.125,0.2665; 0.25,0.4; 0.375,0.465; 0.5,0.5;  0.625,0.535; 0.75,0.6; 0.875,0.7335; 1,1">
                                          <p:stCondLst>
                                            <p:cond delay="331"/>
                                          </p:stCondLst>
                                        </p:cTn>
                                        <p:tgtEl>
                                          <p:spTgt spid="8"/>
                                        </p:tgtEl>
                                        <p:attrNameLst>
                                          <p:attrName>ppt_y</p:attrName>
                                        </p:attrNameLst>
                                      </p:cBhvr>
                                      <p:tavLst>
                                        <p:tav tm="0" fmla="#ppt_y-sin(pi*$)/27">
                                          <p:val>
                                            <p:fltVal val="0"/>
                                          </p:val>
                                        </p:tav>
                                        <p:tav tm="100000">
                                          <p:val>
                                            <p:fltVal val="1"/>
                                          </p:val>
                                        </p:tav>
                                      </p:tavLst>
                                    </p:anim>
                                    <p:anim calcmode="lin" valueType="num">
                                      <p:cBhvr>
                                        <p:cTn id="122" dur="41" tmFilter="0, 0; 0.125,0.2665; 0.25,0.4; 0.375,0.465; 0.5,0.5;  0.625,0.535; 0.75,0.6; 0.875,0.7335; 1,1">
                                          <p:stCondLst>
                                            <p:cond delay="414"/>
                                          </p:stCondLst>
                                        </p:cTn>
                                        <p:tgtEl>
                                          <p:spTgt spid="8"/>
                                        </p:tgtEl>
                                        <p:attrNameLst>
                                          <p:attrName>ppt_y</p:attrName>
                                        </p:attrNameLst>
                                      </p:cBhvr>
                                      <p:tavLst>
                                        <p:tav tm="0" fmla="#ppt_y-sin(pi*$)/81">
                                          <p:val>
                                            <p:fltVal val="0"/>
                                          </p:val>
                                        </p:tav>
                                        <p:tav tm="100000">
                                          <p:val>
                                            <p:fltVal val="1"/>
                                          </p:val>
                                        </p:tav>
                                      </p:tavLst>
                                    </p:anim>
                                    <p:animScale>
                                      <p:cBhvr>
                                        <p:cTn id="123" dur="7">
                                          <p:stCondLst>
                                            <p:cond delay="162"/>
                                          </p:stCondLst>
                                        </p:cTn>
                                        <p:tgtEl>
                                          <p:spTgt spid="8"/>
                                        </p:tgtEl>
                                      </p:cBhvr>
                                      <p:to x="100000" y="60000"/>
                                    </p:animScale>
                                    <p:animScale>
                                      <p:cBhvr>
                                        <p:cTn id="124" dur="41" decel="50000">
                                          <p:stCondLst>
                                            <p:cond delay="169"/>
                                          </p:stCondLst>
                                        </p:cTn>
                                        <p:tgtEl>
                                          <p:spTgt spid="8"/>
                                        </p:tgtEl>
                                      </p:cBhvr>
                                      <p:to x="100000" y="100000"/>
                                    </p:animScale>
                                    <p:animScale>
                                      <p:cBhvr>
                                        <p:cTn id="125" dur="7">
                                          <p:stCondLst>
                                            <p:cond delay="328"/>
                                          </p:stCondLst>
                                        </p:cTn>
                                        <p:tgtEl>
                                          <p:spTgt spid="8"/>
                                        </p:tgtEl>
                                      </p:cBhvr>
                                      <p:to x="100000" y="80000"/>
                                    </p:animScale>
                                    <p:animScale>
                                      <p:cBhvr>
                                        <p:cTn id="126" dur="41" decel="50000">
                                          <p:stCondLst>
                                            <p:cond delay="335"/>
                                          </p:stCondLst>
                                        </p:cTn>
                                        <p:tgtEl>
                                          <p:spTgt spid="8"/>
                                        </p:tgtEl>
                                      </p:cBhvr>
                                      <p:to x="100000" y="100000"/>
                                    </p:animScale>
                                    <p:animScale>
                                      <p:cBhvr>
                                        <p:cTn id="127" dur="7">
                                          <p:stCondLst>
                                            <p:cond delay="410"/>
                                          </p:stCondLst>
                                        </p:cTn>
                                        <p:tgtEl>
                                          <p:spTgt spid="8"/>
                                        </p:tgtEl>
                                      </p:cBhvr>
                                      <p:to x="100000" y="90000"/>
                                    </p:animScale>
                                    <p:animScale>
                                      <p:cBhvr>
                                        <p:cTn id="128" dur="41" decel="50000">
                                          <p:stCondLst>
                                            <p:cond delay="417"/>
                                          </p:stCondLst>
                                        </p:cTn>
                                        <p:tgtEl>
                                          <p:spTgt spid="8"/>
                                        </p:tgtEl>
                                      </p:cBhvr>
                                      <p:to x="100000" y="100000"/>
                                    </p:animScale>
                                    <p:animScale>
                                      <p:cBhvr>
                                        <p:cTn id="129" dur="7">
                                          <p:stCondLst>
                                            <p:cond delay="452"/>
                                          </p:stCondLst>
                                        </p:cTn>
                                        <p:tgtEl>
                                          <p:spTgt spid="8"/>
                                        </p:tgtEl>
                                      </p:cBhvr>
                                      <p:to x="100000" y="95000"/>
                                    </p:animScale>
                                    <p:animScale>
                                      <p:cBhvr>
                                        <p:cTn id="130" dur="41" decel="50000">
                                          <p:stCondLst>
                                            <p:cond delay="459"/>
                                          </p:stCondLst>
                                        </p:cTn>
                                        <p:tgtEl>
                                          <p:spTgt spid="8"/>
                                        </p:tgtEl>
                                      </p:cBhvr>
                                      <p:to x="100000" y="100000"/>
                                    </p:animScale>
                                  </p:childTnLst>
                                </p:cTn>
                              </p:par>
                            </p:childTnLst>
                          </p:cTn>
                        </p:par>
                        <p:par>
                          <p:cTn id="131" fill="hold">
                            <p:stCondLst>
                              <p:cond delay="3500"/>
                            </p:stCondLst>
                            <p:childTnLst>
                              <p:par>
                                <p:cTn id="132" presetID="26" presetClass="entr" presetSubtype="0" fill="hold" grpId="0" nodeType="after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wipe(down)">
                                      <p:cBhvr>
                                        <p:cTn id="134" dur="145">
                                          <p:stCondLst>
                                            <p:cond delay="0"/>
                                          </p:stCondLst>
                                        </p:cTn>
                                        <p:tgtEl>
                                          <p:spTgt spid="9"/>
                                        </p:tgtEl>
                                      </p:cBhvr>
                                    </p:animEffect>
                                    <p:anim calcmode="lin" valueType="num">
                                      <p:cBhvr>
                                        <p:cTn id="135"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6"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37"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138"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139"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140" dur="7">
                                          <p:stCondLst>
                                            <p:cond delay="162"/>
                                          </p:stCondLst>
                                        </p:cTn>
                                        <p:tgtEl>
                                          <p:spTgt spid="9"/>
                                        </p:tgtEl>
                                      </p:cBhvr>
                                      <p:to x="100000" y="60000"/>
                                    </p:animScale>
                                    <p:animScale>
                                      <p:cBhvr>
                                        <p:cTn id="141" dur="41" decel="50000">
                                          <p:stCondLst>
                                            <p:cond delay="169"/>
                                          </p:stCondLst>
                                        </p:cTn>
                                        <p:tgtEl>
                                          <p:spTgt spid="9"/>
                                        </p:tgtEl>
                                      </p:cBhvr>
                                      <p:to x="100000" y="100000"/>
                                    </p:animScale>
                                    <p:animScale>
                                      <p:cBhvr>
                                        <p:cTn id="142" dur="7">
                                          <p:stCondLst>
                                            <p:cond delay="328"/>
                                          </p:stCondLst>
                                        </p:cTn>
                                        <p:tgtEl>
                                          <p:spTgt spid="9"/>
                                        </p:tgtEl>
                                      </p:cBhvr>
                                      <p:to x="100000" y="80000"/>
                                    </p:animScale>
                                    <p:animScale>
                                      <p:cBhvr>
                                        <p:cTn id="143" dur="41" decel="50000">
                                          <p:stCondLst>
                                            <p:cond delay="335"/>
                                          </p:stCondLst>
                                        </p:cTn>
                                        <p:tgtEl>
                                          <p:spTgt spid="9"/>
                                        </p:tgtEl>
                                      </p:cBhvr>
                                      <p:to x="100000" y="100000"/>
                                    </p:animScale>
                                    <p:animScale>
                                      <p:cBhvr>
                                        <p:cTn id="144" dur="7">
                                          <p:stCondLst>
                                            <p:cond delay="410"/>
                                          </p:stCondLst>
                                        </p:cTn>
                                        <p:tgtEl>
                                          <p:spTgt spid="9"/>
                                        </p:tgtEl>
                                      </p:cBhvr>
                                      <p:to x="100000" y="90000"/>
                                    </p:animScale>
                                    <p:animScale>
                                      <p:cBhvr>
                                        <p:cTn id="145" dur="41" decel="50000">
                                          <p:stCondLst>
                                            <p:cond delay="417"/>
                                          </p:stCondLst>
                                        </p:cTn>
                                        <p:tgtEl>
                                          <p:spTgt spid="9"/>
                                        </p:tgtEl>
                                      </p:cBhvr>
                                      <p:to x="100000" y="100000"/>
                                    </p:animScale>
                                    <p:animScale>
                                      <p:cBhvr>
                                        <p:cTn id="146" dur="7">
                                          <p:stCondLst>
                                            <p:cond delay="452"/>
                                          </p:stCondLst>
                                        </p:cTn>
                                        <p:tgtEl>
                                          <p:spTgt spid="9"/>
                                        </p:tgtEl>
                                      </p:cBhvr>
                                      <p:to x="100000" y="95000"/>
                                    </p:animScale>
                                    <p:animScale>
                                      <p:cBhvr>
                                        <p:cTn id="147" dur="41" decel="50000">
                                          <p:stCondLst>
                                            <p:cond delay="459"/>
                                          </p:stCondLst>
                                        </p:cTn>
                                        <p:tgtEl>
                                          <p:spTgt spid="9"/>
                                        </p:tgtEl>
                                      </p:cBhvr>
                                      <p:to x="100000" y="100000"/>
                                    </p:animScale>
                                  </p:childTnLst>
                                </p:cTn>
                              </p:par>
                            </p:childTnLst>
                          </p:cTn>
                        </p:par>
                        <p:par>
                          <p:cTn id="148" fill="hold">
                            <p:stCondLst>
                              <p:cond delay="4000"/>
                            </p:stCondLst>
                            <p:childTnLst>
                              <p:par>
                                <p:cTn id="149" presetID="26" presetClass="entr" presetSubtype="0" fill="hold" grpId="0" nodeType="afterEffect">
                                  <p:stCondLst>
                                    <p:cond delay="0"/>
                                  </p:stCondLst>
                                  <p:childTnLst>
                                    <p:set>
                                      <p:cBhvr>
                                        <p:cTn id="150" dur="1" fill="hold">
                                          <p:stCondLst>
                                            <p:cond delay="0"/>
                                          </p:stCondLst>
                                        </p:cTn>
                                        <p:tgtEl>
                                          <p:spTgt spid="10"/>
                                        </p:tgtEl>
                                        <p:attrNameLst>
                                          <p:attrName>style.visibility</p:attrName>
                                        </p:attrNameLst>
                                      </p:cBhvr>
                                      <p:to>
                                        <p:strVal val="visible"/>
                                      </p:to>
                                    </p:set>
                                    <p:animEffect transition="in" filter="wipe(down)">
                                      <p:cBhvr>
                                        <p:cTn id="151" dur="145">
                                          <p:stCondLst>
                                            <p:cond delay="0"/>
                                          </p:stCondLst>
                                        </p:cTn>
                                        <p:tgtEl>
                                          <p:spTgt spid="10"/>
                                        </p:tgtEl>
                                      </p:cBhvr>
                                    </p:animEffect>
                                    <p:anim calcmode="lin" valueType="num">
                                      <p:cBhvr>
                                        <p:cTn id="152" dur="456"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3" dur="166"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4" dur="166" tmFilter="0, 0; 0.125,0.2665; 0.25,0.4; 0.375,0.465; 0.5,0.5;  0.625,0.535; 0.75,0.6; 0.875,0.7335; 1,1">
                                          <p:stCondLst>
                                            <p:cond delay="166"/>
                                          </p:stCondLst>
                                        </p:cTn>
                                        <p:tgtEl>
                                          <p:spTgt spid="10"/>
                                        </p:tgtEl>
                                        <p:attrNameLst>
                                          <p:attrName>ppt_y</p:attrName>
                                        </p:attrNameLst>
                                      </p:cBhvr>
                                      <p:tavLst>
                                        <p:tav tm="0" fmla="#ppt_y-sin(pi*$)/9">
                                          <p:val>
                                            <p:fltVal val="0"/>
                                          </p:val>
                                        </p:tav>
                                        <p:tav tm="100000">
                                          <p:val>
                                            <p:fltVal val="1"/>
                                          </p:val>
                                        </p:tav>
                                      </p:tavLst>
                                    </p:anim>
                                    <p:anim calcmode="lin" valueType="num">
                                      <p:cBhvr>
                                        <p:cTn id="155" dur="83" tmFilter="0, 0; 0.125,0.2665; 0.25,0.4; 0.375,0.465; 0.5,0.5;  0.625,0.535; 0.75,0.6; 0.875,0.7335; 1,1">
                                          <p:stCondLst>
                                            <p:cond delay="331"/>
                                          </p:stCondLst>
                                        </p:cTn>
                                        <p:tgtEl>
                                          <p:spTgt spid="10"/>
                                        </p:tgtEl>
                                        <p:attrNameLst>
                                          <p:attrName>ppt_y</p:attrName>
                                        </p:attrNameLst>
                                      </p:cBhvr>
                                      <p:tavLst>
                                        <p:tav tm="0" fmla="#ppt_y-sin(pi*$)/27">
                                          <p:val>
                                            <p:fltVal val="0"/>
                                          </p:val>
                                        </p:tav>
                                        <p:tav tm="100000">
                                          <p:val>
                                            <p:fltVal val="1"/>
                                          </p:val>
                                        </p:tav>
                                      </p:tavLst>
                                    </p:anim>
                                    <p:anim calcmode="lin" valueType="num">
                                      <p:cBhvr>
                                        <p:cTn id="156" dur="41" tmFilter="0, 0; 0.125,0.2665; 0.25,0.4; 0.375,0.465; 0.5,0.5;  0.625,0.535; 0.75,0.6; 0.875,0.7335; 1,1">
                                          <p:stCondLst>
                                            <p:cond delay="414"/>
                                          </p:stCondLst>
                                        </p:cTn>
                                        <p:tgtEl>
                                          <p:spTgt spid="10"/>
                                        </p:tgtEl>
                                        <p:attrNameLst>
                                          <p:attrName>ppt_y</p:attrName>
                                        </p:attrNameLst>
                                      </p:cBhvr>
                                      <p:tavLst>
                                        <p:tav tm="0" fmla="#ppt_y-sin(pi*$)/81">
                                          <p:val>
                                            <p:fltVal val="0"/>
                                          </p:val>
                                        </p:tav>
                                        <p:tav tm="100000">
                                          <p:val>
                                            <p:fltVal val="1"/>
                                          </p:val>
                                        </p:tav>
                                      </p:tavLst>
                                    </p:anim>
                                    <p:animScale>
                                      <p:cBhvr>
                                        <p:cTn id="157" dur="7">
                                          <p:stCondLst>
                                            <p:cond delay="162"/>
                                          </p:stCondLst>
                                        </p:cTn>
                                        <p:tgtEl>
                                          <p:spTgt spid="10"/>
                                        </p:tgtEl>
                                      </p:cBhvr>
                                      <p:to x="100000" y="60000"/>
                                    </p:animScale>
                                    <p:animScale>
                                      <p:cBhvr>
                                        <p:cTn id="158" dur="41" decel="50000">
                                          <p:stCondLst>
                                            <p:cond delay="169"/>
                                          </p:stCondLst>
                                        </p:cTn>
                                        <p:tgtEl>
                                          <p:spTgt spid="10"/>
                                        </p:tgtEl>
                                      </p:cBhvr>
                                      <p:to x="100000" y="100000"/>
                                    </p:animScale>
                                    <p:animScale>
                                      <p:cBhvr>
                                        <p:cTn id="159" dur="7">
                                          <p:stCondLst>
                                            <p:cond delay="328"/>
                                          </p:stCondLst>
                                        </p:cTn>
                                        <p:tgtEl>
                                          <p:spTgt spid="10"/>
                                        </p:tgtEl>
                                      </p:cBhvr>
                                      <p:to x="100000" y="80000"/>
                                    </p:animScale>
                                    <p:animScale>
                                      <p:cBhvr>
                                        <p:cTn id="160" dur="41" decel="50000">
                                          <p:stCondLst>
                                            <p:cond delay="335"/>
                                          </p:stCondLst>
                                        </p:cTn>
                                        <p:tgtEl>
                                          <p:spTgt spid="10"/>
                                        </p:tgtEl>
                                      </p:cBhvr>
                                      <p:to x="100000" y="100000"/>
                                    </p:animScale>
                                    <p:animScale>
                                      <p:cBhvr>
                                        <p:cTn id="161" dur="7">
                                          <p:stCondLst>
                                            <p:cond delay="410"/>
                                          </p:stCondLst>
                                        </p:cTn>
                                        <p:tgtEl>
                                          <p:spTgt spid="10"/>
                                        </p:tgtEl>
                                      </p:cBhvr>
                                      <p:to x="100000" y="90000"/>
                                    </p:animScale>
                                    <p:animScale>
                                      <p:cBhvr>
                                        <p:cTn id="162" dur="41" decel="50000">
                                          <p:stCondLst>
                                            <p:cond delay="417"/>
                                          </p:stCondLst>
                                        </p:cTn>
                                        <p:tgtEl>
                                          <p:spTgt spid="10"/>
                                        </p:tgtEl>
                                      </p:cBhvr>
                                      <p:to x="100000" y="100000"/>
                                    </p:animScale>
                                    <p:animScale>
                                      <p:cBhvr>
                                        <p:cTn id="163" dur="7">
                                          <p:stCondLst>
                                            <p:cond delay="452"/>
                                          </p:stCondLst>
                                        </p:cTn>
                                        <p:tgtEl>
                                          <p:spTgt spid="10"/>
                                        </p:tgtEl>
                                      </p:cBhvr>
                                      <p:to x="100000" y="95000"/>
                                    </p:animScale>
                                    <p:animScale>
                                      <p:cBhvr>
                                        <p:cTn id="164" dur="41" decel="50000">
                                          <p:stCondLst>
                                            <p:cond delay="459"/>
                                          </p:stCondLst>
                                        </p:cTn>
                                        <p:tgtEl>
                                          <p:spTgt spid="10"/>
                                        </p:tgtEl>
                                      </p:cBhvr>
                                      <p:to x="100000" y="100000"/>
                                    </p:animScale>
                                  </p:childTnLst>
                                </p:cTn>
                              </p:par>
                            </p:childTnLst>
                          </p:cTn>
                        </p:par>
                        <p:par>
                          <p:cTn id="165" fill="hold">
                            <p:stCondLst>
                              <p:cond delay="4500"/>
                            </p:stCondLst>
                            <p:childTnLst>
                              <p:par>
                                <p:cTn id="166" presetID="26" presetClass="entr" presetSubtype="0" fill="hold" grpId="0" nodeType="afterEffect">
                                  <p:stCondLst>
                                    <p:cond delay="0"/>
                                  </p:stCondLst>
                                  <p:childTnLst>
                                    <p:set>
                                      <p:cBhvr>
                                        <p:cTn id="167" dur="1" fill="hold">
                                          <p:stCondLst>
                                            <p:cond delay="0"/>
                                          </p:stCondLst>
                                        </p:cTn>
                                        <p:tgtEl>
                                          <p:spTgt spid="11"/>
                                        </p:tgtEl>
                                        <p:attrNameLst>
                                          <p:attrName>style.visibility</p:attrName>
                                        </p:attrNameLst>
                                      </p:cBhvr>
                                      <p:to>
                                        <p:strVal val="visible"/>
                                      </p:to>
                                    </p:set>
                                    <p:animEffect transition="in" filter="wipe(down)">
                                      <p:cBhvr>
                                        <p:cTn id="168" dur="145">
                                          <p:stCondLst>
                                            <p:cond delay="0"/>
                                          </p:stCondLst>
                                        </p:cTn>
                                        <p:tgtEl>
                                          <p:spTgt spid="11"/>
                                        </p:tgtEl>
                                      </p:cBhvr>
                                    </p:animEffect>
                                    <p:anim calcmode="lin" valueType="num">
                                      <p:cBhvr>
                                        <p:cTn id="169" dur="456"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70" dur="16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1" dur="166" tmFilter="0, 0; 0.125,0.2665; 0.25,0.4; 0.375,0.465; 0.5,0.5;  0.625,0.535; 0.75,0.6; 0.875,0.7335; 1,1">
                                          <p:stCondLst>
                                            <p:cond delay="166"/>
                                          </p:stCondLst>
                                        </p:cTn>
                                        <p:tgtEl>
                                          <p:spTgt spid="11"/>
                                        </p:tgtEl>
                                        <p:attrNameLst>
                                          <p:attrName>ppt_y</p:attrName>
                                        </p:attrNameLst>
                                      </p:cBhvr>
                                      <p:tavLst>
                                        <p:tav tm="0" fmla="#ppt_y-sin(pi*$)/9">
                                          <p:val>
                                            <p:fltVal val="0"/>
                                          </p:val>
                                        </p:tav>
                                        <p:tav tm="100000">
                                          <p:val>
                                            <p:fltVal val="1"/>
                                          </p:val>
                                        </p:tav>
                                      </p:tavLst>
                                    </p:anim>
                                    <p:anim calcmode="lin" valueType="num">
                                      <p:cBhvr>
                                        <p:cTn id="172" dur="83" tmFilter="0, 0; 0.125,0.2665; 0.25,0.4; 0.375,0.465; 0.5,0.5;  0.625,0.535; 0.75,0.6; 0.875,0.7335; 1,1">
                                          <p:stCondLst>
                                            <p:cond delay="331"/>
                                          </p:stCondLst>
                                        </p:cTn>
                                        <p:tgtEl>
                                          <p:spTgt spid="11"/>
                                        </p:tgtEl>
                                        <p:attrNameLst>
                                          <p:attrName>ppt_y</p:attrName>
                                        </p:attrNameLst>
                                      </p:cBhvr>
                                      <p:tavLst>
                                        <p:tav tm="0" fmla="#ppt_y-sin(pi*$)/27">
                                          <p:val>
                                            <p:fltVal val="0"/>
                                          </p:val>
                                        </p:tav>
                                        <p:tav tm="100000">
                                          <p:val>
                                            <p:fltVal val="1"/>
                                          </p:val>
                                        </p:tav>
                                      </p:tavLst>
                                    </p:anim>
                                    <p:anim calcmode="lin" valueType="num">
                                      <p:cBhvr>
                                        <p:cTn id="173" dur="41" tmFilter="0, 0; 0.125,0.2665; 0.25,0.4; 0.375,0.465; 0.5,0.5;  0.625,0.535; 0.75,0.6; 0.875,0.7335; 1,1">
                                          <p:stCondLst>
                                            <p:cond delay="414"/>
                                          </p:stCondLst>
                                        </p:cTn>
                                        <p:tgtEl>
                                          <p:spTgt spid="11"/>
                                        </p:tgtEl>
                                        <p:attrNameLst>
                                          <p:attrName>ppt_y</p:attrName>
                                        </p:attrNameLst>
                                      </p:cBhvr>
                                      <p:tavLst>
                                        <p:tav tm="0" fmla="#ppt_y-sin(pi*$)/81">
                                          <p:val>
                                            <p:fltVal val="0"/>
                                          </p:val>
                                        </p:tav>
                                        <p:tav tm="100000">
                                          <p:val>
                                            <p:fltVal val="1"/>
                                          </p:val>
                                        </p:tav>
                                      </p:tavLst>
                                    </p:anim>
                                    <p:animScale>
                                      <p:cBhvr>
                                        <p:cTn id="174" dur="7">
                                          <p:stCondLst>
                                            <p:cond delay="162"/>
                                          </p:stCondLst>
                                        </p:cTn>
                                        <p:tgtEl>
                                          <p:spTgt spid="11"/>
                                        </p:tgtEl>
                                      </p:cBhvr>
                                      <p:to x="100000" y="60000"/>
                                    </p:animScale>
                                    <p:animScale>
                                      <p:cBhvr>
                                        <p:cTn id="175" dur="41" decel="50000">
                                          <p:stCondLst>
                                            <p:cond delay="169"/>
                                          </p:stCondLst>
                                        </p:cTn>
                                        <p:tgtEl>
                                          <p:spTgt spid="11"/>
                                        </p:tgtEl>
                                      </p:cBhvr>
                                      <p:to x="100000" y="100000"/>
                                    </p:animScale>
                                    <p:animScale>
                                      <p:cBhvr>
                                        <p:cTn id="176" dur="7">
                                          <p:stCondLst>
                                            <p:cond delay="328"/>
                                          </p:stCondLst>
                                        </p:cTn>
                                        <p:tgtEl>
                                          <p:spTgt spid="11"/>
                                        </p:tgtEl>
                                      </p:cBhvr>
                                      <p:to x="100000" y="80000"/>
                                    </p:animScale>
                                    <p:animScale>
                                      <p:cBhvr>
                                        <p:cTn id="177" dur="41" decel="50000">
                                          <p:stCondLst>
                                            <p:cond delay="335"/>
                                          </p:stCondLst>
                                        </p:cTn>
                                        <p:tgtEl>
                                          <p:spTgt spid="11"/>
                                        </p:tgtEl>
                                      </p:cBhvr>
                                      <p:to x="100000" y="100000"/>
                                    </p:animScale>
                                    <p:animScale>
                                      <p:cBhvr>
                                        <p:cTn id="178" dur="7">
                                          <p:stCondLst>
                                            <p:cond delay="410"/>
                                          </p:stCondLst>
                                        </p:cTn>
                                        <p:tgtEl>
                                          <p:spTgt spid="11"/>
                                        </p:tgtEl>
                                      </p:cBhvr>
                                      <p:to x="100000" y="90000"/>
                                    </p:animScale>
                                    <p:animScale>
                                      <p:cBhvr>
                                        <p:cTn id="179" dur="41" decel="50000">
                                          <p:stCondLst>
                                            <p:cond delay="417"/>
                                          </p:stCondLst>
                                        </p:cTn>
                                        <p:tgtEl>
                                          <p:spTgt spid="11"/>
                                        </p:tgtEl>
                                      </p:cBhvr>
                                      <p:to x="100000" y="100000"/>
                                    </p:animScale>
                                    <p:animScale>
                                      <p:cBhvr>
                                        <p:cTn id="180" dur="7">
                                          <p:stCondLst>
                                            <p:cond delay="452"/>
                                          </p:stCondLst>
                                        </p:cTn>
                                        <p:tgtEl>
                                          <p:spTgt spid="11"/>
                                        </p:tgtEl>
                                      </p:cBhvr>
                                      <p:to x="100000" y="95000"/>
                                    </p:animScale>
                                    <p:animScale>
                                      <p:cBhvr>
                                        <p:cTn id="181" dur="41" decel="50000">
                                          <p:stCondLst>
                                            <p:cond delay="459"/>
                                          </p:stCondLst>
                                        </p:cTn>
                                        <p:tgtEl>
                                          <p:spTgt spid="11"/>
                                        </p:tgtEl>
                                      </p:cBhvr>
                                      <p:to x="100000" y="100000"/>
                                    </p:animScale>
                                  </p:childTnLst>
                                </p:cTn>
                              </p:par>
                            </p:childTnLst>
                          </p:cTn>
                        </p:par>
                        <p:par>
                          <p:cTn id="182" fill="hold">
                            <p:stCondLst>
                              <p:cond delay="5000"/>
                            </p:stCondLst>
                            <p:childTnLst>
                              <p:par>
                                <p:cTn id="183" presetID="26" presetClass="entr" presetSubtype="0" fill="hold" grpId="0" nodeType="afterEffect">
                                  <p:stCondLst>
                                    <p:cond delay="0"/>
                                  </p:stCondLst>
                                  <p:childTnLst>
                                    <p:set>
                                      <p:cBhvr>
                                        <p:cTn id="184" dur="1" fill="hold">
                                          <p:stCondLst>
                                            <p:cond delay="0"/>
                                          </p:stCondLst>
                                        </p:cTn>
                                        <p:tgtEl>
                                          <p:spTgt spid="12"/>
                                        </p:tgtEl>
                                        <p:attrNameLst>
                                          <p:attrName>style.visibility</p:attrName>
                                        </p:attrNameLst>
                                      </p:cBhvr>
                                      <p:to>
                                        <p:strVal val="visible"/>
                                      </p:to>
                                    </p:set>
                                    <p:animEffect transition="in" filter="wipe(down)">
                                      <p:cBhvr>
                                        <p:cTn id="185" dur="145">
                                          <p:stCondLst>
                                            <p:cond delay="0"/>
                                          </p:stCondLst>
                                        </p:cTn>
                                        <p:tgtEl>
                                          <p:spTgt spid="12"/>
                                        </p:tgtEl>
                                      </p:cBhvr>
                                    </p:animEffect>
                                    <p:anim calcmode="lin" valueType="num">
                                      <p:cBhvr>
                                        <p:cTn id="186" dur="456"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7" dur="1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88" dur="166" tmFilter="0, 0; 0.125,0.2665; 0.25,0.4; 0.375,0.465; 0.5,0.5;  0.625,0.535; 0.75,0.6; 0.875,0.7335; 1,1">
                                          <p:stCondLst>
                                            <p:cond delay="166"/>
                                          </p:stCondLst>
                                        </p:cTn>
                                        <p:tgtEl>
                                          <p:spTgt spid="12"/>
                                        </p:tgtEl>
                                        <p:attrNameLst>
                                          <p:attrName>ppt_y</p:attrName>
                                        </p:attrNameLst>
                                      </p:cBhvr>
                                      <p:tavLst>
                                        <p:tav tm="0" fmla="#ppt_y-sin(pi*$)/9">
                                          <p:val>
                                            <p:fltVal val="0"/>
                                          </p:val>
                                        </p:tav>
                                        <p:tav tm="100000">
                                          <p:val>
                                            <p:fltVal val="1"/>
                                          </p:val>
                                        </p:tav>
                                      </p:tavLst>
                                    </p:anim>
                                    <p:anim calcmode="lin" valueType="num">
                                      <p:cBhvr>
                                        <p:cTn id="189" dur="83" tmFilter="0, 0; 0.125,0.2665; 0.25,0.4; 0.375,0.465; 0.5,0.5;  0.625,0.535; 0.75,0.6; 0.875,0.7335; 1,1">
                                          <p:stCondLst>
                                            <p:cond delay="331"/>
                                          </p:stCondLst>
                                        </p:cTn>
                                        <p:tgtEl>
                                          <p:spTgt spid="12"/>
                                        </p:tgtEl>
                                        <p:attrNameLst>
                                          <p:attrName>ppt_y</p:attrName>
                                        </p:attrNameLst>
                                      </p:cBhvr>
                                      <p:tavLst>
                                        <p:tav tm="0" fmla="#ppt_y-sin(pi*$)/27">
                                          <p:val>
                                            <p:fltVal val="0"/>
                                          </p:val>
                                        </p:tav>
                                        <p:tav tm="100000">
                                          <p:val>
                                            <p:fltVal val="1"/>
                                          </p:val>
                                        </p:tav>
                                      </p:tavLst>
                                    </p:anim>
                                    <p:anim calcmode="lin" valueType="num">
                                      <p:cBhvr>
                                        <p:cTn id="190" dur="41" tmFilter="0, 0; 0.125,0.2665; 0.25,0.4; 0.375,0.465; 0.5,0.5;  0.625,0.535; 0.75,0.6; 0.875,0.7335; 1,1">
                                          <p:stCondLst>
                                            <p:cond delay="414"/>
                                          </p:stCondLst>
                                        </p:cTn>
                                        <p:tgtEl>
                                          <p:spTgt spid="12"/>
                                        </p:tgtEl>
                                        <p:attrNameLst>
                                          <p:attrName>ppt_y</p:attrName>
                                        </p:attrNameLst>
                                      </p:cBhvr>
                                      <p:tavLst>
                                        <p:tav tm="0" fmla="#ppt_y-sin(pi*$)/81">
                                          <p:val>
                                            <p:fltVal val="0"/>
                                          </p:val>
                                        </p:tav>
                                        <p:tav tm="100000">
                                          <p:val>
                                            <p:fltVal val="1"/>
                                          </p:val>
                                        </p:tav>
                                      </p:tavLst>
                                    </p:anim>
                                    <p:animScale>
                                      <p:cBhvr>
                                        <p:cTn id="191" dur="7">
                                          <p:stCondLst>
                                            <p:cond delay="162"/>
                                          </p:stCondLst>
                                        </p:cTn>
                                        <p:tgtEl>
                                          <p:spTgt spid="12"/>
                                        </p:tgtEl>
                                      </p:cBhvr>
                                      <p:to x="100000" y="60000"/>
                                    </p:animScale>
                                    <p:animScale>
                                      <p:cBhvr>
                                        <p:cTn id="192" dur="41" decel="50000">
                                          <p:stCondLst>
                                            <p:cond delay="169"/>
                                          </p:stCondLst>
                                        </p:cTn>
                                        <p:tgtEl>
                                          <p:spTgt spid="12"/>
                                        </p:tgtEl>
                                      </p:cBhvr>
                                      <p:to x="100000" y="100000"/>
                                    </p:animScale>
                                    <p:animScale>
                                      <p:cBhvr>
                                        <p:cTn id="193" dur="7">
                                          <p:stCondLst>
                                            <p:cond delay="328"/>
                                          </p:stCondLst>
                                        </p:cTn>
                                        <p:tgtEl>
                                          <p:spTgt spid="12"/>
                                        </p:tgtEl>
                                      </p:cBhvr>
                                      <p:to x="100000" y="80000"/>
                                    </p:animScale>
                                    <p:animScale>
                                      <p:cBhvr>
                                        <p:cTn id="194" dur="41" decel="50000">
                                          <p:stCondLst>
                                            <p:cond delay="335"/>
                                          </p:stCondLst>
                                        </p:cTn>
                                        <p:tgtEl>
                                          <p:spTgt spid="12"/>
                                        </p:tgtEl>
                                      </p:cBhvr>
                                      <p:to x="100000" y="100000"/>
                                    </p:animScale>
                                    <p:animScale>
                                      <p:cBhvr>
                                        <p:cTn id="195" dur="7">
                                          <p:stCondLst>
                                            <p:cond delay="410"/>
                                          </p:stCondLst>
                                        </p:cTn>
                                        <p:tgtEl>
                                          <p:spTgt spid="12"/>
                                        </p:tgtEl>
                                      </p:cBhvr>
                                      <p:to x="100000" y="90000"/>
                                    </p:animScale>
                                    <p:animScale>
                                      <p:cBhvr>
                                        <p:cTn id="196" dur="41" decel="50000">
                                          <p:stCondLst>
                                            <p:cond delay="417"/>
                                          </p:stCondLst>
                                        </p:cTn>
                                        <p:tgtEl>
                                          <p:spTgt spid="12"/>
                                        </p:tgtEl>
                                      </p:cBhvr>
                                      <p:to x="100000" y="100000"/>
                                    </p:animScale>
                                    <p:animScale>
                                      <p:cBhvr>
                                        <p:cTn id="197" dur="7">
                                          <p:stCondLst>
                                            <p:cond delay="452"/>
                                          </p:stCondLst>
                                        </p:cTn>
                                        <p:tgtEl>
                                          <p:spTgt spid="12"/>
                                        </p:tgtEl>
                                      </p:cBhvr>
                                      <p:to x="100000" y="95000"/>
                                    </p:animScale>
                                    <p:animScale>
                                      <p:cBhvr>
                                        <p:cTn id="198" dur="41" decel="50000">
                                          <p:stCondLst>
                                            <p:cond delay="459"/>
                                          </p:stCondLst>
                                        </p:cTn>
                                        <p:tgtEl>
                                          <p:spTgt spid="12"/>
                                        </p:tgtEl>
                                      </p:cBhvr>
                                      <p:to x="100000" y="100000"/>
                                    </p:animScale>
                                  </p:childTnLst>
                                </p:cTn>
                              </p:par>
                            </p:childTnLst>
                          </p:cTn>
                        </p:par>
                        <p:par>
                          <p:cTn id="199" fill="hold">
                            <p:stCondLst>
                              <p:cond delay="5500"/>
                            </p:stCondLst>
                            <p:childTnLst>
                              <p:par>
                                <p:cTn id="200" presetID="26" presetClass="entr" presetSubtype="0" fill="hold" grpId="0" nodeType="afterEffect">
                                  <p:stCondLst>
                                    <p:cond delay="0"/>
                                  </p:stCondLst>
                                  <p:childTnLst>
                                    <p:set>
                                      <p:cBhvr>
                                        <p:cTn id="201" dur="1" fill="hold">
                                          <p:stCondLst>
                                            <p:cond delay="0"/>
                                          </p:stCondLst>
                                        </p:cTn>
                                        <p:tgtEl>
                                          <p:spTgt spid="13"/>
                                        </p:tgtEl>
                                        <p:attrNameLst>
                                          <p:attrName>style.visibility</p:attrName>
                                        </p:attrNameLst>
                                      </p:cBhvr>
                                      <p:to>
                                        <p:strVal val="visible"/>
                                      </p:to>
                                    </p:set>
                                    <p:animEffect transition="in" filter="wipe(down)">
                                      <p:cBhvr>
                                        <p:cTn id="202" dur="145">
                                          <p:stCondLst>
                                            <p:cond delay="0"/>
                                          </p:stCondLst>
                                        </p:cTn>
                                        <p:tgtEl>
                                          <p:spTgt spid="13"/>
                                        </p:tgtEl>
                                      </p:cBhvr>
                                    </p:animEffect>
                                    <p:anim calcmode="lin" valueType="num">
                                      <p:cBhvr>
                                        <p:cTn id="203" dur="45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04" dur="16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05" dur="166" tmFilter="0, 0; 0.125,0.2665; 0.25,0.4; 0.375,0.465; 0.5,0.5;  0.625,0.535; 0.75,0.6; 0.875,0.7335; 1,1">
                                          <p:stCondLst>
                                            <p:cond delay="166"/>
                                          </p:stCondLst>
                                        </p:cTn>
                                        <p:tgtEl>
                                          <p:spTgt spid="13"/>
                                        </p:tgtEl>
                                        <p:attrNameLst>
                                          <p:attrName>ppt_y</p:attrName>
                                        </p:attrNameLst>
                                      </p:cBhvr>
                                      <p:tavLst>
                                        <p:tav tm="0" fmla="#ppt_y-sin(pi*$)/9">
                                          <p:val>
                                            <p:fltVal val="0"/>
                                          </p:val>
                                        </p:tav>
                                        <p:tav tm="100000">
                                          <p:val>
                                            <p:fltVal val="1"/>
                                          </p:val>
                                        </p:tav>
                                      </p:tavLst>
                                    </p:anim>
                                    <p:anim calcmode="lin" valueType="num">
                                      <p:cBhvr>
                                        <p:cTn id="206" dur="83" tmFilter="0, 0; 0.125,0.2665; 0.25,0.4; 0.375,0.465; 0.5,0.5;  0.625,0.535; 0.75,0.6; 0.875,0.7335; 1,1">
                                          <p:stCondLst>
                                            <p:cond delay="331"/>
                                          </p:stCondLst>
                                        </p:cTn>
                                        <p:tgtEl>
                                          <p:spTgt spid="13"/>
                                        </p:tgtEl>
                                        <p:attrNameLst>
                                          <p:attrName>ppt_y</p:attrName>
                                        </p:attrNameLst>
                                      </p:cBhvr>
                                      <p:tavLst>
                                        <p:tav tm="0" fmla="#ppt_y-sin(pi*$)/27">
                                          <p:val>
                                            <p:fltVal val="0"/>
                                          </p:val>
                                        </p:tav>
                                        <p:tav tm="100000">
                                          <p:val>
                                            <p:fltVal val="1"/>
                                          </p:val>
                                        </p:tav>
                                      </p:tavLst>
                                    </p:anim>
                                    <p:anim calcmode="lin" valueType="num">
                                      <p:cBhvr>
                                        <p:cTn id="207" dur="41" tmFilter="0, 0; 0.125,0.2665; 0.25,0.4; 0.375,0.465; 0.5,0.5;  0.625,0.535; 0.75,0.6; 0.875,0.7335; 1,1">
                                          <p:stCondLst>
                                            <p:cond delay="414"/>
                                          </p:stCondLst>
                                        </p:cTn>
                                        <p:tgtEl>
                                          <p:spTgt spid="13"/>
                                        </p:tgtEl>
                                        <p:attrNameLst>
                                          <p:attrName>ppt_y</p:attrName>
                                        </p:attrNameLst>
                                      </p:cBhvr>
                                      <p:tavLst>
                                        <p:tav tm="0" fmla="#ppt_y-sin(pi*$)/81">
                                          <p:val>
                                            <p:fltVal val="0"/>
                                          </p:val>
                                        </p:tav>
                                        <p:tav tm="100000">
                                          <p:val>
                                            <p:fltVal val="1"/>
                                          </p:val>
                                        </p:tav>
                                      </p:tavLst>
                                    </p:anim>
                                    <p:animScale>
                                      <p:cBhvr>
                                        <p:cTn id="208" dur="7">
                                          <p:stCondLst>
                                            <p:cond delay="162"/>
                                          </p:stCondLst>
                                        </p:cTn>
                                        <p:tgtEl>
                                          <p:spTgt spid="13"/>
                                        </p:tgtEl>
                                      </p:cBhvr>
                                      <p:to x="100000" y="60000"/>
                                    </p:animScale>
                                    <p:animScale>
                                      <p:cBhvr>
                                        <p:cTn id="209" dur="41" decel="50000">
                                          <p:stCondLst>
                                            <p:cond delay="169"/>
                                          </p:stCondLst>
                                        </p:cTn>
                                        <p:tgtEl>
                                          <p:spTgt spid="13"/>
                                        </p:tgtEl>
                                      </p:cBhvr>
                                      <p:to x="100000" y="100000"/>
                                    </p:animScale>
                                    <p:animScale>
                                      <p:cBhvr>
                                        <p:cTn id="210" dur="7">
                                          <p:stCondLst>
                                            <p:cond delay="328"/>
                                          </p:stCondLst>
                                        </p:cTn>
                                        <p:tgtEl>
                                          <p:spTgt spid="13"/>
                                        </p:tgtEl>
                                      </p:cBhvr>
                                      <p:to x="100000" y="80000"/>
                                    </p:animScale>
                                    <p:animScale>
                                      <p:cBhvr>
                                        <p:cTn id="211" dur="41" decel="50000">
                                          <p:stCondLst>
                                            <p:cond delay="335"/>
                                          </p:stCondLst>
                                        </p:cTn>
                                        <p:tgtEl>
                                          <p:spTgt spid="13"/>
                                        </p:tgtEl>
                                      </p:cBhvr>
                                      <p:to x="100000" y="100000"/>
                                    </p:animScale>
                                    <p:animScale>
                                      <p:cBhvr>
                                        <p:cTn id="212" dur="7">
                                          <p:stCondLst>
                                            <p:cond delay="410"/>
                                          </p:stCondLst>
                                        </p:cTn>
                                        <p:tgtEl>
                                          <p:spTgt spid="13"/>
                                        </p:tgtEl>
                                      </p:cBhvr>
                                      <p:to x="100000" y="90000"/>
                                    </p:animScale>
                                    <p:animScale>
                                      <p:cBhvr>
                                        <p:cTn id="213" dur="41" decel="50000">
                                          <p:stCondLst>
                                            <p:cond delay="417"/>
                                          </p:stCondLst>
                                        </p:cTn>
                                        <p:tgtEl>
                                          <p:spTgt spid="13"/>
                                        </p:tgtEl>
                                      </p:cBhvr>
                                      <p:to x="100000" y="100000"/>
                                    </p:animScale>
                                    <p:animScale>
                                      <p:cBhvr>
                                        <p:cTn id="214" dur="7">
                                          <p:stCondLst>
                                            <p:cond delay="452"/>
                                          </p:stCondLst>
                                        </p:cTn>
                                        <p:tgtEl>
                                          <p:spTgt spid="13"/>
                                        </p:tgtEl>
                                      </p:cBhvr>
                                      <p:to x="100000" y="95000"/>
                                    </p:animScale>
                                    <p:animScale>
                                      <p:cBhvr>
                                        <p:cTn id="215" dur="41" decel="50000">
                                          <p:stCondLst>
                                            <p:cond delay="459"/>
                                          </p:stCondLst>
                                        </p:cTn>
                                        <p:tgtEl>
                                          <p:spTgt spid="13"/>
                                        </p:tgtEl>
                                      </p:cBhvr>
                                      <p:to x="100000" y="100000"/>
                                    </p:animScale>
                                  </p:childTnLst>
                                </p:cTn>
                              </p:par>
                            </p:childTnLst>
                          </p:cTn>
                        </p:par>
                        <p:par>
                          <p:cTn id="216" fill="hold">
                            <p:stCondLst>
                              <p:cond delay="6000"/>
                            </p:stCondLst>
                            <p:childTnLst>
                              <p:par>
                                <p:cTn id="217" presetID="26" presetClass="entr" presetSubtype="0" fill="hold" grpId="0" nodeType="afterEffect">
                                  <p:stCondLst>
                                    <p:cond delay="0"/>
                                  </p:stCondLst>
                                  <p:childTnLst>
                                    <p:set>
                                      <p:cBhvr>
                                        <p:cTn id="218" dur="1" fill="hold">
                                          <p:stCondLst>
                                            <p:cond delay="0"/>
                                          </p:stCondLst>
                                        </p:cTn>
                                        <p:tgtEl>
                                          <p:spTgt spid="14"/>
                                        </p:tgtEl>
                                        <p:attrNameLst>
                                          <p:attrName>style.visibility</p:attrName>
                                        </p:attrNameLst>
                                      </p:cBhvr>
                                      <p:to>
                                        <p:strVal val="visible"/>
                                      </p:to>
                                    </p:set>
                                    <p:animEffect transition="in" filter="wipe(down)">
                                      <p:cBhvr>
                                        <p:cTn id="219" dur="145">
                                          <p:stCondLst>
                                            <p:cond delay="0"/>
                                          </p:stCondLst>
                                        </p:cTn>
                                        <p:tgtEl>
                                          <p:spTgt spid="14"/>
                                        </p:tgtEl>
                                      </p:cBhvr>
                                    </p:animEffect>
                                    <p:anim calcmode="lin" valueType="num">
                                      <p:cBhvr>
                                        <p:cTn id="220" dur="45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21" dur="16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22" dur="166" tmFilter="0, 0; 0.125,0.2665; 0.25,0.4; 0.375,0.465; 0.5,0.5;  0.625,0.535; 0.75,0.6; 0.875,0.7335; 1,1">
                                          <p:stCondLst>
                                            <p:cond delay="166"/>
                                          </p:stCondLst>
                                        </p:cTn>
                                        <p:tgtEl>
                                          <p:spTgt spid="14"/>
                                        </p:tgtEl>
                                        <p:attrNameLst>
                                          <p:attrName>ppt_y</p:attrName>
                                        </p:attrNameLst>
                                      </p:cBhvr>
                                      <p:tavLst>
                                        <p:tav tm="0" fmla="#ppt_y-sin(pi*$)/9">
                                          <p:val>
                                            <p:fltVal val="0"/>
                                          </p:val>
                                        </p:tav>
                                        <p:tav tm="100000">
                                          <p:val>
                                            <p:fltVal val="1"/>
                                          </p:val>
                                        </p:tav>
                                      </p:tavLst>
                                    </p:anim>
                                    <p:anim calcmode="lin" valueType="num">
                                      <p:cBhvr>
                                        <p:cTn id="223" dur="83" tmFilter="0, 0; 0.125,0.2665; 0.25,0.4; 0.375,0.465; 0.5,0.5;  0.625,0.535; 0.75,0.6; 0.875,0.7335; 1,1">
                                          <p:stCondLst>
                                            <p:cond delay="331"/>
                                          </p:stCondLst>
                                        </p:cTn>
                                        <p:tgtEl>
                                          <p:spTgt spid="14"/>
                                        </p:tgtEl>
                                        <p:attrNameLst>
                                          <p:attrName>ppt_y</p:attrName>
                                        </p:attrNameLst>
                                      </p:cBhvr>
                                      <p:tavLst>
                                        <p:tav tm="0" fmla="#ppt_y-sin(pi*$)/27">
                                          <p:val>
                                            <p:fltVal val="0"/>
                                          </p:val>
                                        </p:tav>
                                        <p:tav tm="100000">
                                          <p:val>
                                            <p:fltVal val="1"/>
                                          </p:val>
                                        </p:tav>
                                      </p:tavLst>
                                    </p:anim>
                                    <p:anim calcmode="lin" valueType="num">
                                      <p:cBhvr>
                                        <p:cTn id="224" dur="41" tmFilter="0, 0; 0.125,0.2665; 0.25,0.4; 0.375,0.465; 0.5,0.5;  0.625,0.535; 0.75,0.6; 0.875,0.7335; 1,1">
                                          <p:stCondLst>
                                            <p:cond delay="414"/>
                                          </p:stCondLst>
                                        </p:cTn>
                                        <p:tgtEl>
                                          <p:spTgt spid="14"/>
                                        </p:tgtEl>
                                        <p:attrNameLst>
                                          <p:attrName>ppt_y</p:attrName>
                                        </p:attrNameLst>
                                      </p:cBhvr>
                                      <p:tavLst>
                                        <p:tav tm="0" fmla="#ppt_y-sin(pi*$)/81">
                                          <p:val>
                                            <p:fltVal val="0"/>
                                          </p:val>
                                        </p:tav>
                                        <p:tav tm="100000">
                                          <p:val>
                                            <p:fltVal val="1"/>
                                          </p:val>
                                        </p:tav>
                                      </p:tavLst>
                                    </p:anim>
                                    <p:animScale>
                                      <p:cBhvr>
                                        <p:cTn id="225" dur="7">
                                          <p:stCondLst>
                                            <p:cond delay="162"/>
                                          </p:stCondLst>
                                        </p:cTn>
                                        <p:tgtEl>
                                          <p:spTgt spid="14"/>
                                        </p:tgtEl>
                                      </p:cBhvr>
                                      <p:to x="100000" y="60000"/>
                                    </p:animScale>
                                    <p:animScale>
                                      <p:cBhvr>
                                        <p:cTn id="226" dur="41" decel="50000">
                                          <p:stCondLst>
                                            <p:cond delay="169"/>
                                          </p:stCondLst>
                                        </p:cTn>
                                        <p:tgtEl>
                                          <p:spTgt spid="14"/>
                                        </p:tgtEl>
                                      </p:cBhvr>
                                      <p:to x="100000" y="100000"/>
                                    </p:animScale>
                                    <p:animScale>
                                      <p:cBhvr>
                                        <p:cTn id="227" dur="7">
                                          <p:stCondLst>
                                            <p:cond delay="328"/>
                                          </p:stCondLst>
                                        </p:cTn>
                                        <p:tgtEl>
                                          <p:spTgt spid="14"/>
                                        </p:tgtEl>
                                      </p:cBhvr>
                                      <p:to x="100000" y="80000"/>
                                    </p:animScale>
                                    <p:animScale>
                                      <p:cBhvr>
                                        <p:cTn id="228" dur="41" decel="50000">
                                          <p:stCondLst>
                                            <p:cond delay="335"/>
                                          </p:stCondLst>
                                        </p:cTn>
                                        <p:tgtEl>
                                          <p:spTgt spid="14"/>
                                        </p:tgtEl>
                                      </p:cBhvr>
                                      <p:to x="100000" y="100000"/>
                                    </p:animScale>
                                    <p:animScale>
                                      <p:cBhvr>
                                        <p:cTn id="229" dur="7">
                                          <p:stCondLst>
                                            <p:cond delay="410"/>
                                          </p:stCondLst>
                                        </p:cTn>
                                        <p:tgtEl>
                                          <p:spTgt spid="14"/>
                                        </p:tgtEl>
                                      </p:cBhvr>
                                      <p:to x="100000" y="90000"/>
                                    </p:animScale>
                                    <p:animScale>
                                      <p:cBhvr>
                                        <p:cTn id="230" dur="41" decel="50000">
                                          <p:stCondLst>
                                            <p:cond delay="417"/>
                                          </p:stCondLst>
                                        </p:cTn>
                                        <p:tgtEl>
                                          <p:spTgt spid="14"/>
                                        </p:tgtEl>
                                      </p:cBhvr>
                                      <p:to x="100000" y="100000"/>
                                    </p:animScale>
                                    <p:animScale>
                                      <p:cBhvr>
                                        <p:cTn id="231" dur="7">
                                          <p:stCondLst>
                                            <p:cond delay="452"/>
                                          </p:stCondLst>
                                        </p:cTn>
                                        <p:tgtEl>
                                          <p:spTgt spid="14"/>
                                        </p:tgtEl>
                                      </p:cBhvr>
                                      <p:to x="100000" y="95000"/>
                                    </p:animScale>
                                    <p:animScale>
                                      <p:cBhvr>
                                        <p:cTn id="232" dur="41" decel="50000">
                                          <p:stCondLst>
                                            <p:cond delay="459"/>
                                          </p:stCondLst>
                                        </p:cTn>
                                        <p:tgtEl>
                                          <p:spTgt spid="14"/>
                                        </p:tgtEl>
                                      </p:cBhvr>
                                      <p:to x="100000" y="100000"/>
                                    </p:animScale>
                                  </p:childTnLst>
                                </p:cTn>
                              </p:par>
                            </p:childTnLst>
                          </p:cTn>
                        </p:par>
                        <p:par>
                          <p:cTn id="233" fill="hold">
                            <p:stCondLst>
                              <p:cond delay="6500"/>
                            </p:stCondLst>
                            <p:childTnLst>
                              <p:par>
                                <p:cTn id="234" presetID="26" presetClass="entr" presetSubtype="0" fill="hold" grpId="0" nodeType="afterEffect">
                                  <p:stCondLst>
                                    <p:cond delay="0"/>
                                  </p:stCondLst>
                                  <p:childTnLst>
                                    <p:set>
                                      <p:cBhvr>
                                        <p:cTn id="235" dur="1" fill="hold">
                                          <p:stCondLst>
                                            <p:cond delay="0"/>
                                          </p:stCondLst>
                                        </p:cTn>
                                        <p:tgtEl>
                                          <p:spTgt spid="15"/>
                                        </p:tgtEl>
                                        <p:attrNameLst>
                                          <p:attrName>style.visibility</p:attrName>
                                        </p:attrNameLst>
                                      </p:cBhvr>
                                      <p:to>
                                        <p:strVal val="visible"/>
                                      </p:to>
                                    </p:set>
                                    <p:animEffect transition="in" filter="wipe(down)">
                                      <p:cBhvr>
                                        <p:cTn id="236" dur="145">
                                          <p:stCondLst>
                                            <p:cond delay="0"/>
                                          </p:stCondLst>
                                        </p:cTn>
                                        <p:tgtEl>
                                          <p:spTgt spid="15"/>
                                        </p:tgtEl>
                                      </p:cBhvr>
                                    </p:animEffect>
                                    <p:anim calcmode="lin" valueType="num">
                                      <p:cBhvr>
                                        <p:cTn id="237" dur="45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38" dur="16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39" dur="166" tmFilter="0, 0; 0.125,0.2665; 0.25,0.4; 0.375,0.465; 0.5,0.5;  0.625,0.535; 0.75,0.6; 0.875,0.7335; 1,1">
                                          <p:stCondLst>
                                            <p:cond delay="166"/>
                                          </p:stCondLst>
                                        </p:cTn>
                                        <p:tgtEl>
                                          <p:spTgt spid="15"/>
                                        </p:tgtEl>
                                        <p:attrNameLst>
                                          <p:attrName>ppt_y</p:attrName>
                                        </p:attrNameLst>
                                      </p:cBhvr>
                                      <p:tavLst>
                                        <p:tav tm="0" fmla="#ppt_y-sin(pi*$)/9">
                                          <p:val>
                                            <p:fltVal val="0"/>
                                          </p:val>
                                        </p:tav>
                                        <p:tav tm="100000">
                                          <p:val>
                                            <p:fltVal val="1"/>
                                          </p:val>
                                        </p:tav>
                                      </p:tavLst>
                                    </p:anim>
                                    <p:anim calcmode="lin" valueType="num">
                                      <p:cBhvr>
                                        <p:cTn id="240" dur="83" tmFilter="0, 0; 0.125,0.2665; 0.25,0.4; 0.375,0.465; 0.5,0.5;  0.625,0.535; 0.75,0.6; 0.875,0.7335; 1,1">
                                          <p:stCondLst>
                                            <p:cond delay="331"/>
                                          </p:stCondLst>
                                        </p:cTn>
                                        <p:tgtEl>
                                          <p:spTgt spid="15"/>
                                        </p:tgtEl>
                                        <p:attrNameLst>
                                          <p:attrName>ppt_y</p:attrName>
                                        </p:attrNameLst>
                                      </p:cBhvr>
                                      <p:tavLst>
                                        <p:tav tm="0" fmla="#ppt_y-sin(pi*$)/27">
                                          <p:val>
                                            <p:fltVal val="0"/>
                                          </p:val>
                                        </p:tav>
                                        <p:tav tm="100000">
                                          <p:val>
                                            <p:fltVal val="1"/>
                                          </p:val>
                                        </p:tav>
                                      </p:tavLst>
                                    </p:anim>
                                    <p:anim calcmode="lin" valueType="num">
                                      <p:cBhvr>
                                        <p:cTn id="241" dur="41" tmFilter="0, 0; 0.125,0.2665; 0.25,0.4; 0.375,0.465; 0.5,0.5;  0.625,0.535; 0.75,0.6; 0.875,0.7335; 1,1">
                                          <p:stCondLst>
                                            <p:cond delay="414"/>
                                          </p:stCondLst>
                                        </p:cTn>
                                        <p:tgtEl>
                                          <p:spTgt spid="15"/>
                                        </p:tgtEl>
                                        <p:attrNameLst>
                                          <p:attrName>ppt_y</p:attrName>
                                        </p:attrNameLst>
                                      </p:cBhvr>
                                      <p:tavLst>
                                        <p:tav tm="0" fmla="#ppt_y-sin(pi*$)/81">
                                          <p:val>
                                            <p:fltVal val="0"/>
                                          </p:val>
                                        </p:tav>
                                        <p:tav tm="100000">
                                          <p:val>
                                            <p:fltVal val="1"/>
                                          </p:val>
                                        </p:tav>
                                      </p:tavLst>
                                    </p:anim>
                                    <p:animScale>
                                      <p:cBhvr>
                                        <p:cTn id="242" dur="7">
                                          <p:stCondLst>
                                            <p:cond delay="162"/>
                                          </p:stCondLst>
                                        </p:cTn>
                                        <p:tgtEl>
                                          <p:spTgt spid="15"/>
                                        </p:tgtEl>
                                      </p:cBhvr>
                                      <p:to x="100000" y="60000"/>
                                    </p:animScale>
                                    <p:animScale>
                                      <p:cBhvr>
                                        <p:cTn id="243" dur="41" decel="50000">
                                          <p:stCondLst>
                                            <p:cond delay="169"/>
                                          </p:stCondLst>
                                        </p:cTn>
                                        <p:tgtEl>
                                          <p:spTgt spid="15"/>
                                        </p:tgtEl>
                                      </p:cBhvr>
                                      <p:to x="100000" y="100000"/>
                                    </p:animScale>
                                    <p:animScale>
                                      <p:cBhvr>
                                        <p:cTn id="244" dur="7">
                                          <p:stCondLst>
                                            <p:cond delay="328"/>
                                          </p:stCondLst>
                                        </p:cTn>
                                        <p:tgtEl>
                                          <p:spTgt spid="15"/>
                                        </p:tgtEl>
                                      </p:cBhvr>
                                      <p:to x="100000" y="80000"/>
                                    </p:animScale>
                                    <p:animScale>
                                      <p:cBhvr>
                                        <p:cTn id="245" dur="41" decel="50000">
                                          <p:stCondLst>
                                            <p:cond delay="335"/>
                                          </p:stCondLst>
                                        </p:cTn>
                                        <p:tgtEl>
                                          <p:spTgt spid="15"/>
                                        </p:tgtEl>
                                      </p:cBhvr>
                                      <p:to x="100000" y="100000"/>
                                    </p:animScale>
                                    <p:animScale>
                                      <p:cBhvr>
                                        <p:cTn id="246" dur="7">
                                          <p:stCondLst>
                                            <p:cond delay="410"/>
                                          </p:stCondLst>
                                        </p:cTn>
                                        <p:tgtEl>
                                          <p:spTgt spid="15"/>
                                        </p:tgtEl>
                                      </p:cBhvr>
                                      <p:to x="100000" y="90000"/>
                                    </p:animScale>
                                    <p:animScale>
                                      <p:cBhvr>
                                        <p:cTn id="247" dur="41" decel="50000">
                                          <p:stCondLst>
                                            <p:cond delay="417"/>
                                          </p:stCondLst>
                                        </p:cTn>
                                        <p:tgtEl>
                                          <p:spTgt spid="15"/>
                                        </p:tgtEl>
                                      </p:cBhvr>
                                      <p:to x="100000" y="100000"/>
                                    </p:animScale>
                                    <p:animScale>
                                      <p:cBhvr>
                                        <p:cTn id="248" dur="7">
                                          <p:stCondLst>
                                            <p:cond delay="452"/>
                                          </p:stCondLst>
                                        </p:cTn>
                                        <p:tgtEl>
                                          <p:spTgt spid="15"/>
                                        </p:tgtEl>
                                      </p:cBhvr>
                                      <p:to x="100000" y="95000"/>
                                    </p:animScale>
                                    <p:animScale>
                                      <p:cBhvr>
                                        <p:cTn id="249" dur="41" decel="50000">
                                          <p:stCondLst>
                                            <p:cond delay="459"/>
                                          </p:stCondLst>
                                        </p:cTn>
                                        <p:tgtEl>
                                          <p:spTgt spid="15"/>
                                        </p:tgtEl>
                                      </p:cBhvr>
                                      <p:to x="100000" y="100000"/>
                                    </p:animScale>
                                  </p:childTnLst>
                                </p:cTn>
                              </p:par>
                            </p:childTnLst>
                          </p:cTn>
                        </p:par>
                        <p:par>
                          <p:cTn id="250" fill="hold">
                            <p:stCondLst>
                              <p:cond delay="7000"/>
                            </p:stCondLst>
                            <p:childTnLst>
                              <p:par>
                                <p:cTn id="251" presetID="26" presetClass="entr" presetSubtype="0" fill="hold" grpId="0" nodeType="afterEffect">
                                  <p:stCondLst>
                                    <p:cond delay="0"/>
                                  </p:stCondLst>
                                  <p:childTnLst>
                                    <p:set>
                                      <p:cBhvr>
                                        <p:cTn id="252" dur="1" fill="hold">
                                          <p:stCondLst>
                                            <p:cond delay="0"/>
                                          </p:stCondLst>
                                        </p:cTn>
                                        <p:tgtEl>
                                          <p:spTgt spid="16"/>
                                        </p:tgtEl>
                                        <p:attrNameLst>
                                          <p:attrName>style.visibility</p:attrName>
                                        </p:attrNameLst>
                                      </p:cBhvr>
                                      <p:to>
                                        <p:strVal val="visible"/>
                                      </p:to>
                                    </p:set>
                                    <p:animEffect transition="in" filter="wipe(down)">
                                      <p:cBhvr>
                                        <p:cTn id="253" dur="145">
                                          <p:stCondLst>
                                            <p:cond delay="0"/>
                                          </p:stCondLst>
                                        </p:cTn>
                                        <p:tgtEl>
                                          <p:spTgt spid="16"/>
                                        </p:tgtEl>
                                      </p:cBhvr>
                                    </p:animEffect>
                                    <p:anim calcmode="lin" valueType="num">
                                      <p:cBhvr>
                                        <p:cTn id="254" dur="456"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55" dur="166"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56" dur="166" tmFilter="0, 0; 0.125,0.2665; 0.25,0.4; 0.375,0.465; 0.5,0.5;  0.625,0.535; 0.75,0.6; 0.875,0.7335; 1,1">
                                          <p:stCondLst>
                                            <p:cond delay="166"/>
                                          </p:stCondLst>
                                        </p:cTn>
                                        <p:tgtEl>
                                          <p:spTgt spid="16"/>
                                        </p:tgtEl>
                                        <p:attrNameLst>
                                          <p:attrName>ppt_y</p:attrName>
                                        </p:attrNameLst>
                                      </p:cBhvr>
                                      <p:tavLst>
                                        <p:tav tm="0" fmla="#ppt_y-sin(pi*$)/9">
                                          <p:val>
                                            <p:fltVal val="0"/>
                                          </p:val>
                                        </p:tav>
                                        <p:tav tm="100000">
                                          <p:val>
                                            <p:fltVal val="1"/>
                                          </p:val>
                                        </p:tav>
                                      </p:tavLst>
                                    </p:anim>
                                    <p:anim calcmode="lin" valueType="num">
                                      <p:cBhvr>
                                        <p:cTn id="257" dur="83" tmFilter="0, 0; 0.125,0.2665; 0.25,0.4; 0.375,0.465; 0.5,0.5;  0.625,0.535; 0.75,0.6; 0.875,0.7335; 1,1">
                                          <p:stCondLst>
                                            <p:cond delay="331"/>
                                          </p:stCondLst>
                                        </p:cTn>
                                        <p:tgtEl>
                                          <p:spTgt spid="16"/>
                                        </p:tgtEl>
                                        <p:attrNameLst>
                                          <p:attrName>ppt_y</p:attrName>
                                        </p:attrNameLst>
                                      </p:cBhvr>
                                      <p:tavLst>
                                        <p:tav tm="0" fmla="#ppt_y-sin(pi*$)/27">
                                          <p:val>
                                            <p:fltVal val="0"/>
                                          </p:val>
                                        </p:tav>
                                        <p:tav tm="100000">
                                          <p:val>
                                            <p:fltVal val="1"/>
                                          </p:val>
                                        </p:tav>
                                      </p:tavLst>
                                    </p:anim>
                                    <p:anim calcmode="lin" valueType="num">
                                      <p:cBhvr>
                                        <p:cTn id="258" dur="41" tmFilter="0, 0; 0.125,0.2665; 0.25,0.4; 0.375,0.465; 0.5,0.5;  0.625,0.535; 0.75,0.6; 0.875,0.7335; 1,1">
                                          <p:stCondLst>
                                            <p:cond delay="414"/>
                                          </p:stCondLst>
                                        </p:cTn>
                                        <p:tgtEl>
                                          <p:spTgt spid="16"/>
                                        </p:tgtEl>
                                        <p:attrNameLst>
                                          <p:attrName>ppt_y</p:attrName>
                                        </p:attrNameLst>
                                      </p:cBhvr>
                                      <p:tavLst>
                                        <p:tav tm="0" fmla="#ppt_y-sin(pi*$)/81">
                                          <p:val>
                                            <p:fltVal val="0"/>
                                          </p:val>
                                        </p:tav>
                                        <p:tav tm="100000">
                                          <p:val>
                                            <p:fltVal val="1"/>
                                          </p:val>
                                        </p:tav>
                                      </p:tavLst>
                                    </p:anim>
                                    <p:animScale>
                                      <p:cBhvr>
                                        <p:cTn id="259" dur="7">
                                          <p:stCondLst>
                                            <p:cond delay="162"/>
                                          </p:stCondLst>
                                        </p:cTn>
                                        <p:tgtEl>
                                          <p:spTgt spid="16"/>
                                        </p:tgtEl>
                                      </p:cBhvr>
                                      <p:to x="100000" y="60000"/>
                                    </p:animScale>
                                    <p:animScale>
                                      <p:cBhvr>
                                        <p:cTn id="260" dur="41" decel="50000">
                                          <p:stCondLst>
                                            <p:cond delay="169"/>
                                          </p:stCondLst>
                                        </p:cTn>
                                        <p:tgtEl>
                                          <p:spTgt spid="16"/>
                                        </p:tgtEl>
                                      </p:cBhvr>
                                      <p:to x="100000" y="100000"/>
                                    </p:animScale>
                                    <p:animScale>
                                      <p:cBhvr>
                                        <p:cTn id="261" dur="7">
                                          <p:stCondLst>
                                            <p:cond delay="328"/>
                                          </p:stCondLst>
                                        </p:cTn>
                                        <p:tgtEl>
                                          <p:spTgt spid="16"/>
                                        </p:tgtEl>
                                      </p:cBhvr>
                                      <p:to x="100000" y="80000"/>
                                    </p:animScale>
                                    <p:animScale>
                                      <p:cBhvr>
                                        <p:cTn id="262" dur="41" decel="50000">
                                          <p:stCondLst>
                                            <p:cond delay="335"/>
                                          </p:stCondLst>
                                        </p:cTn>
                                        <p:tgtEl>
                                          <p:spTgt spid="16"/>
                                        </p:tgtEl>
                                      </p:cBhvr>
                                      <p:to x="100000" y="100000"/>
                                    </p:animScale>
                                    <p:animScale>
                                      <p:cBhvr>
                                        <p:cTn id="263" dur="7">
                                          <p:stCondLst>
                                            <p:cond delay="410"/>
                                          </p:stCondLst>
                                        </p:cTn>
                                        <p:tgtEl>
                                          <p:spTgt spid="16"/>
                                        </p:tgtEl>
                                      </p:cBhvr>
                                      <p:to x="100000" y="90000"/>
                                    </p:animScale>
                                    <p:animScale>
                                      <p:cBhvr>
                                        <p:cTn id="264" dur="41" decel="50000">
                                          <p:stCondLst>
                                            <p:cond delay="417"/>
                                          </p:stCondLst>
                                        </p:cTn>
                                        <p:tgtEl>
                                          <p:spTgt spid="16"/>
                                        </p:tgtEl>
                                      </p:cBhvr>
                                      <p:to x="100000" y="100000"/>
                                    </p:animScale>
                                    <p:animScale>
                                      <p:cBhvr>
                                        <p:cTn id="265" dur="7">
                                          <p:stCondLst>
                                            <p:cond delay="452"/>
                                          </p:stCondLst>
                                        </p:cTn>
                                        <p:tgtEl>
                                          <p:spTgt spid="16"/>
                                        </p:tgtEl>
                                      </p:cBhvr>
                                      <p:to x="100000" y="95000"/>
                                    </p:animScale>
                                    <p:animScale>
                                      <p:cBhvr>
                                        <p:cTn id="266" dur="41" decel="50000">
                                          <p:stCondLst>
                                            <p:cond delay="459"/>
                                          </p:stCondLst>
                                        </p:cTn>
                                        <p:tgtEl>
                                          <p:spTgt spid="16"/>
                                        </p:tgtEl>
                                      </p:cBhvr>
                                      <p:to x="100000" y="100000"/>
                                    </p:animScale>
                                  </p:childTnLst>
                                </p:cTn>
                              </p:par>
                            </p:childTnLst>
                          </p:cTn>
                        </p:par>
                        <p:par>
                          <p:cTn id="267" fill="hold">
                            <p:stCondLst>
                              <p:cond delay="7500"/>
                            </p:stCondLst>
                            <p:childTnLst>
                              <p:par>
                                <p:cTn id="268" presetID="26" presetClass="entr" presetSubtype="0" fill="hold" grpId="0" nodeType="afterEffect">
                                  <p:stCondLst>
                                    <p:cond delay="0"/>
                                  </p:stCondLst>
                                  <p:childTnLst>
                                    <p:set>
                                      <p:cBhvr>
                                        <p:cTn id="269" dur="1" fill="hold">
                                          <p:stCondLst>
                                            <p:cond delay="0"/>
                                          </p:stCondLst>
                                        </p:cTn>
                                        <p:tgtEl>
                                          <p:spTgt spid="17"/>
                                        </p:tgtEl>
                                        <p:attrNameLst>
                                          <p:attrName>style.visibility</p:attrName>
                                        </p:attrNameLst>
                                      </p:cBhvr>
                                      <p:to>
                                        <p:strVal val="visible"/>
                                      </p:to>
                                    </p:set>
                                    <p:animEffect transition="in" filter="wipe(down)">
                                      <p:cBhvr>
                                        <p:cTn id="270" dur="145">
                                          <p:stCondLst>
                                            <p:cond delay="0"/>
                                          </p:stCondLst>
                                        </p:cTn>
                                        <p:tgtEl>
                                          <p:spTgt spid="17"/>
                                        </p:tgtEl>
                                      </p:cBhvr>
                                    </p:animEffect>
                                    <p:anim calcmode="lin" valueType="num">
                                      <p:cBhvr>
                                        <p:cTn id="271" dur="456"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2" dur="166"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73" dur="166" tmFilter="0, 0; 0.125,0.2665; 0.25,0.4; 0.375,0.465; 0.5,0.5;  0.625,0.535; 0.75,0.6; 0.875,0.7335; 1,1">
                                          <p:stCondLst>
                                            <p:cond delay="166"/>
                                          </p:stCondLst>
                                        </p:cTn>
                                        <p:tgtEl>
                                          <p:spTgt spid="17"/>
                                        </p:tgtEl>
                                        <p:attrNameLst>
                                          <p:attrName>ppt_y</p:attrName>
                                        </p:attrNameLst>
                                      </p:cBhvr>
                                      <p:tavLst>
                                        <p:tav tm="0" fmla="#ppt_y-sin(pi*$)/9">
                                          <p:val>
                                            <p:fltVal val="0"/>
                                          </p:val>
                                        </p:tav>
                                        <p:tav tm="100000">
                                          <p:val>
                                            <p:fltVal val="1"/>
                                          </p:val>
                                        </p:tav>
                                      </p:tavLst>
                                    </p:anim>
                                    <p:anim calcmode="lin" valueType="num">
                                      <p:cBhvr>
                                        <p:cTn id="274" dur="83" tmFilter="0, 0; 0.125,0.2665; 0.25,0.4; 0.375,0.465; 0.5,0.5;  0.625,0.535; 0.75,0.6; 0.875,0.7335; 1,1">
                                          <p:stCondLst>
                                            <p:cond delay="331"/>
                                          </p:stCondLst>
                                        </p:cTn>
                                        <p:tgtEl>
                                          <p:spTgt spid="17"/>
                                        </p:tgtEl>
                                        <p:attrNameLst>
                                          <p:attrName>ppt_y</p:attrName>
                                        </p:attrNameLst>
                                      </p:cBhvr>
                                      <p:tavLst>
                                        <p:tav tm="0" fmla="#ppt_y-sin(pi*$)/27">
                                          <p:val>
                                            <p:fltVal val="0"/>
                                          </p:val>
                                        </p:tav>
                                        <p:tav tm="100000">
                                          <p:val>
                                            <p:fltVal val="1"/>
                                          </p:val>
                                        </p:tav>
                                      </p:tavLst>
                                    </p:anim>
                                    <p:anim calcmode="lin" valueType="num">
                                      <p:cBhvr>
                                        <p:cTn id="275" dur="41" tmFilter="0, 0; 0.125,0.2665; 0.25,0.4; 0.375,0.465; 0.5,0.5;  0.625,0.535; 0.75,0.6; 0.875,0.7335; 1,1">
                                          <p:stCondLst>
                                            <p:cond delay="414"/>
                                          </p:stCondLst>
                                        </p:cTn>
                                        <p:tgtEl>
                                          <p:spTgt spid="17"/>
                                        </p:tgtEl>
                                        <p:attrNameLst>
                                          <p:attrName>ppt_y</p:attrName>
                                        </p:attrNameLst>
                                      </p:cBhvr>
                                      <p:tavLst>
                                        <p:tav tm="0" fmla="#ppt_y-sin(pi*$)/81">
                                          <p:val>
                                            <p:fltVal val="0"/>
                                          </p:val>
                                        </p:tav>
                                        <p:tav tm="100000">
                                          <p:val>
                                            <p:fltVal val="1"/>
                                          </p:val>
                                        </p:tav>
                                      </p:tavLst>
                                    </p:anim>
                                    <p:animScale>
                                      <p:cBhvr>
                                        <p:cTn id="276" dur="7">
                                          <p:stCondLst>
                                            <p:cond delay="162"/>
                                          </p:stCondLst>
                                        </p:cTn>
                                        <p:tgtEl>
                                          <p:spTgt spid="17"/>
                                        </p:tgtEl>
                                      </p:cBhvr>
                                      <p:to x="100000" y="60000"/>
                                    </p:animScale>
                                    <p:animScale>
                                      <p:cBhvr>
                                        <p:cTn id="277" dur="41" decel="50000">
                                          <p:stCondLst>
                                            <p:cond delay="169"/>
                                          </p:stCondLst>
                                        </p:cTn>
                                        <p:tgtEl>
                                          <p:spTgt spid="17"/>
                                        </p:tgtEl>
                                      </p:cBhvr>
                                      <p:to x="100000" y="100000"/>
                                    </p:animScale>
                                    <p:animScale>
                                      <p:cBhvr>
                                        <p:cTn id="278" dur="7">
                                          <p:stCondLst>
                                            <p:cond delay="328"/>
                                          </p:stCondLst>
                                        </p:cTn>
                                        <p:tgtEl>
                                          <p:spTgt spid="17"/>
                                        </p:tgtEl>
                                      </p:cBhvr>
                                      <p:to x="100000" y="80000"/>
                                    </p:animScale>
                                    <p:animScale>
                                      <p:cBhvr>
                                        <p:cTn id="279" dur="41" decel="50000">
                                          <p:stCondLst>
                                            <p:cond delay="335"/>
                                          </p:stCondLst>
                                        </p:cTn>
                                        <p:tgtEl>
                                          <p:spTgt spid="17"/>
                                        </p:tgtEl>
                                      </p:cBhvr>
                                      <p:to x="100000" y="100000"/>
                                    </p:animScale>
                                    <p:animScale>
                                      <p:cBhvr>
                                        <p:cTn id="280" dur="7">
                                          <p:stCondLst>
                                            <p:cond delay="410"/>
                                          </p:stCondLst>
                                        </p:cTn>
                                        <p:tgtEl>
                                          <p:spTgt spid="17"/>
                                        </p:tgtEl>
                                      </p:cBhvr>
                                      <p:to x="100000" y="90000"/>
                                    </p:animScale>
                                    <p:animScale>
                                      <p:cBhvr>
                                        <p:cTn id="281" dur="41" decel="50000">
                                          <p:stCondLst>
                                            <p:cond delay="417"/>
                                          </p:stCondLst>
                                        </p:cTn>
                                        <p:tgtEl>
                                          <p:spTgt spid="17"/>
                                        </p:tgtEl>
                                      </p:cBhvr>
                                      <p:to x="100000" y="100000"/>
                                    </p:animScale>
                                    <p:animScale>
                                      <p:cBhvr>
                                        <p:cTn id="282" dur="7">
                                          <p:stCondLst>
                                            <p:cond delay="452"/>
                                          </p:stCondLst>
                                        </p:cTn>
                                        <p:tgtEl>
                                          <p:spTgt spid="17"/>
                                        </p:tgtEl>
                                      </p:cBhvr>
                                      <p:to x="100000" y="95000"/>
                                    </p:animScale>
                                    <p:animScale>
                                      <p:cBhvr>
                                        <p:cTn id="283" dur="41" decel="50000">
                                          <p:stCondLst>
                                            <p:cond delay="459"/>
                                          </p:stCondLst>
                                        </p:cTn>
                                        <p:tgtEl>
                                          <p:spTgt spid="17"/>
                                        </p:tgtEl>
                                      </p:cBhvr>
                                      <p:to x="100000" y="100000"/>
                                    </p:animScale>
                                  </p:childTnLst>
                                </p:cTn>
                              </p:par>
                            </p:childTnLst>
                          </p:cTn>
                        </p:par>
                        <p:par>
                          <p:cTn id="284" fill="hold">
                            <p:stCondLst>
                              <p:cond delay="8000"/>
                            </p:stCondLst>
                            <p:childTnLst>
                              <p:par>
                                <p:cTn id="285" presetID="41" presetClass="entr" presetSubtype="0" fill="hold" grpId="0" nodeType="afterEffect">
                                  <p:stCondLst>
                                    <p:cond delay="0"/>
                                  </p:stCondLst>
                                  <p:iterate type="lt">
                                    <p:tmPct val="10000"/>
                                  </p:iterate>
                                  <p:childTnLst>
                                    <p:set>
                                      <p:cBhvr>
                                        <p:cTn id="286" dur="1" fill="hold">
                                          <p:stCondLst>
                                            <p:cond delay="0"/>
                                          </p:stCondLst>
                                        </p:cTn>
                                        <p:tgtEl>
                                          <p:spTgt spid="18"/>
                                        </p:tgtEl>
                                        <p:attrNameLst>
                                          <p:attrName>style.visibility</p:attrName>
                                        </p:attrNameLst>
                                      </p:cBhvr>
                                      <p:to>
                                        <p:strVal val="visible"/>
                                      </p:to>
                                    </p:set>
                                    <p:anim calcmode="lin" valueType="num">
                                      <p:cBhvr>
                                        <p:cTn id="28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88" dur="500" fill="hold"/>
                                        <p:tgtEl>
                                          <p:spTgt spid="18"/>
                                        </p:tgtEl>
                                        <p:attrNameLst>
                                          <p:attrName>ppt_y</p:attrName>
                                        </p:attrNameLst>
                                      </p:cBhvr>
                                      <p:tavLst>
                                        <p:tav tm="0">
                                          <p:val>
                                            <p:strVal val="#ppt_y"/>
                                          </p:val>
                                        </p:tav>
                                        <p:tav tm="100000">
                                          <p:val>
                                            <p:strVal val="#ppt_y"/>
                                          </p:val>
                                        </p:tav>
                                      </p:tavLst>
                                    </p:anim>
                                    <p:anim calcmode="lin" valueType="num">
                                      <p:cBhvr>
                                        <p:cTn id="28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9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91" dur="500" tmFilter="0,0; .5, 1; 1, 1"/>
                                        <p:tgtEl>
                                          <p:spTgt spid="18"/>
                                        </p:tgtEl>
                                      </p:cBhvr>
                                    </p:animEffect>
                                  </p:childTnLst>
                                </p:cTn>
                              </p:par>
                            </p:childTnLst>
                          </p:cTn>
                        </p:par>
                        <p:par>
                          <p:cTn id="292" fill="hold">
                            <p:stCondLst>
                              <p:cond delay="9250"/>
                            </p:stCondLst>
                            <p:childTnLst>
                              <p:par>
                                <p:cTn id="293" presetID="41" presetClass="entr" presetSubtype="0" fill="hold" grpId="0" nodeType="afterEffect">
                                  <p:stCondLst>
                                    <p:cond delay="0"/>
                                  </p:stCondLst>
                                  <p:iterate type="lt">
                                    <p:tmPct val="10000"/>
                                  </p:iterate>
                                  <p:childTnLst>
                                    <p:set>
                                      <p:cBhvr>
                                        <p:cTn id="294" dur="1" fill="hold">
                                          <p:stCondLst>
                                            <p:cond delay="0"/>
                                          </p:stCondLst>
                                        </p:cTn>
                                        <p:tgtEl>
                                          <p:spTgt spid="19"/>
                                        </p:tgtEl>
                                        <p:attrNameLst>
                                          <p:attrName>style.visibility</p:attrName>
                                        </p:attrNameLst>
                                      </p:cBhvr>
                                      <p:to>
                                        <p:strVal val="visible"/>
                                      </p:to>
                                    </p:set>
                                    <p:anim calcmode="lin" valueType="num">
                                      <p:cBhvr>
                                        <p:cTn id="295"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96" dur="500" fill="hold"/>
                                        <p:tgtEl>
                                          <p:spTgt spid="19"/>
                                        </p:tgtEl>
                                        <p:attrNameLst>
                                          <p:attrName>ppt_y</p:attrName>
                                        </p:attrNameLst>
                                      </p:cBhvr>
                                      <p:tavLst>
                                        <p:tav tm="0">
                                          <p:val>
                                            <p:strVal val="#ppt_y"/>
                                          </p:val>
                                        </p:tav>
                                        <p:tav tm="100000">
                                          <p:val>
                                            <p:strVal val="#ppt_y"/>
                                          </p:val>
                                        </p:tav>
                                      </p:tavLst>
                                    </p:anim>
                                    <p:anim calcmode="lin" valueType="num">
                                      <p:cBhvr>
                                        <p:cTn id="297"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98"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99" dur="500" tmFilter="0,0; .5, 1; 1, 1"/>
                                        <p:tgtEl>
                                          <p:spTgt spid="19"/>
                                        </p:tgtEl>
                                      </p:cBhvr>
                                    </p:animEffect>
                                  </p:childTnLst>
                                </p:cTn>
                              </p:par>
                            </p:childTnLst>
                          </p:cTn>
                        </p:par>
                        <p:par>
                          <p:cTn id="300" fill="hold">
                            <p:stCondLst>
                              <p:cond delay="10500"/>
                            </p:stCondLst>
                            <p:childTnLst>
                              <p:par>
                                <p:cTn id="301" presetID="41" presetClass="entr" presetSubtype="0" fill="hold" grpId="0" nodeType="afterEffect">
                                  <p:stCondLst>
                                    <p:cond delay="0"/>
                                  </p:stCondLst>
                                  <p:iterate type="lt">
                                    <p:tmPct val="10000"/>
                                  </p:iterate>
                                  <p:childTnLst>
                                    <p:set>
                                      <p:cBhvr>
                                        <p:cTn id="302" dur="1" fill="hold">
                                          <p:stCondLst>
                                            <p:cond delay="0"/>
                                          </p:stCondLst>
                                        </p:cTn>
                                        <p:tgtEl>
                                          <p:spTgt spid="20"/>
                                        </p:tgtEl>
                                        <p:attrNameLst>
                                          <p:attrName>style.visibility</p:attrName>
                                        </p:attrNameLst>
                                      </p:cBhvr>
                                      <p:to>
                                        <p:strVal val="visible"/>
                                      </p:to>
                                    </p:set>
                                    <p:anim calcmode="lin" valueType="num">
                                      <p:cBhvr>
                                        <p:cTn id="303"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04" dur="500" fill="hold"/>
                                        <p:tgtEl>
                                          <p:spTgt spid="20"/>
                                        </p:tgtEl>
                                        <p:attrNameLst>
                                          <p:attrName>ppt_y</p:attrName>
                                        </p:attrNameLst>
                                      </p:cBhvr>
                                      <p:tavLst>
                                        <p:tav tm="0">
                                          <p:val>
                                            <p:strVal val="#ppt_y"/>
                                          </p:val>
                                        </p:tav>
                                        <p:tav tm="100000">
                                          <p:val>
                                            <p:strVal val="#ppt_y"/>
                                          </p:val>
                                        </p:tav>
                                      </p:tavLst>
                                    </p:anim>
                                    <p:anim calcmode="lin" valueType="num">
                                      <p:cBhvr>
                                        <p:cTn id="305"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06"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307" dur="500" tmFilter="0,0; .5, 1; 1, 1"/>
                                        <p:tgtEl>
                                          <p:spTgt spid="20"/>
                                        </p:tgtEl>
                                      </p:cBhvr>
                                    </p:animEffect>
                                  </p:childTnLst>
                                </p:cTn>
                              </p:par>
                            </p:childTnLst>
                          </p:cTn>
                        </p:par>
                        <p:par>
                          <p:cTn id="308" fill="hold">
                            <p:stCondLst>
                              <p:cond delay="11750"/>
                            </p:stCondLst>
                            <p:childTnLst>
                              <p:par>
                                <p:cTn id="309" presetID="41" presetClass="entr" presetSubtype="0" fill="hold" grpId="0" nodeType="afterEffect">
                                  <p:stCondLst>
                                    <p:cond delay="0"/>
                                  </p:stCondLst>
                                  <p:iterate type="lt">
                                    <p:tmPct val="10000"/>
                                  </p:iterate>
                                  <p:childTnLst>
                                    <p:set>
                                      <p:cBhvr>
                                        <p:cTn id="310" dur="1" fill="hold">
                                          <p:stCondLst>
                                            <p:cond delay="0"/>
                                          </p:stCondLst>
                                        </p:cTn>
                                        <p:tgtEl>
                                          <p:spTgt spid="21"/>
                                        </p:tgtEl>
                                        <p:attrNameLst>
                                          <p:attrName>style.visibility</p:attrName>
                                        </p:attrNameLst>
                                      </p:cBhvr>
                                      <p:to>
                                        <p:strVal val="visible"/>
                                      </p:to>
                                    </p:set>
                                    <p:anim calcmode="lin" valueType="num">
                                      <p:cBhvr>
                                        <p:cTn id="311"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312" dur="500" fill="hold"/>
                                        <p:tgtEl>
                                          <p:spTgt spid="21"/>
                                        </p:tgtEl>
                                        <p:attrNameLst>
                                          <p:attrName>ppt_y</p:attrName>
                                        </p:attrNameLst>
                                      </p:cBhvr>
                                      <p:tavLst>
                                        <p:tav tm="0">
                                          <p:val>
                                            <p:strVal val="#ppt_y"/>
                                          </p:val>
                                        </p:tav>
                                        <p:tav tm="100000">
                                          <p:val>
                                            <p:strVal val="#ppt_y"/>
                                          </p:val>
                                        </p:tav>
                                      </p:tavLst>
                                    </p:anim>
                                    <p:anim calcmode="lin" valueType="num">
                                      <p:cBhvr>
                                        <p:cTn id="313"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14"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15" dur="500" tmFilter="0,0; .5, 1; 1, 1"/>
                                        <p:tgtEl>
                                          <p:spTgt spid="21"/>
                                        </p:tgtEl>
                                      </p:cBhvr>
                                    </p:animEffect>
                                  </p:childTnLst>
                                </p:cTn>
                              </p:par>
                            </p:childTnLst>
                          </p:cTn>
                        </p:par>
                        <p:par>
                          <p:cTn id="316" fill="hold">
                            <p:stCondLst>
                              <p:cond delay="13000"/>
                            </p:stCondLst>
                            <p:childTnLst>
                              <p:par>
                                <p:cTn id="317" presetID="26" presetClass="entr" presetSubtype="0" fill="hold" grpId="0" nodeType="afterEffect">
                                  <p:stCondLst>
                                    <p:cond delay="0"/>
                                  </p:stCondLst>
                                  <p:childTnLst>
                                    <p:set>
                                      <p:cBhvr>
                                        <p:cTn id="318" dur="1" fill="hold">
                                          <p:stCondLst>
                                            <p:cond delay="0"/>
                                          </p:stCondLst>
                                        </p:cTn>
                                        <p:tgtEl>
                                          <p:spTgt spid="22"/>
                                        </p:tgtEl>
                                        <p:attrNameLst>
                                          <p:attrName>style.visibility</p:attrName>
                                        </p:attrNameLst>
                                      </p:cBhvr>
                                      <p:to>
                                        <p:strVal val="visible"/>
                                      </p:to>
                                    </p:set>
                                    <p:animEffect transition="in" filter="wipe(down)">
                                      <p:cBhvr>
                                        <p:cTn id="319" dur="145">
                                          <p:stCondLst>
                                            <p:cond delay="0"/>
                                          </p:stCondLst>
                                        </p:cTn>
                                        <p:tgtEl>
                                          <p:spTgt spid="22"/>
                                        </p:tgtEl>
                                      </p:cBhvr>
                                    </p:animEffect>
                                    <p:anim calcmode="lin" valueType="num">
                                      <p:cBhvr>
                                        <p:cTn id="320" dur="456"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321" dur="166"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322" dur="166" tmFilter="0, 0; 0.125,0.2665; 0.25,0.4; 0.375,0.465; 0.5,0.5;  0.625,0.535; 0.75,0.6; 0.875,0.7335; 1,1">
                                          <p:stCondLst>
                                            <p:cond delay="166"/>
                                          </p:stCondLst>
                                        </p:cTn>
                                        <p:tgtEl>
                                          <p:spTgt spid="22"/>
                                        </p:tgtEl>
                                        <p:attrNameLst>
                                          <p:attrName>ppt_y</p:attrName>
                                        </p:attrNameLst>
                                      </p:cBhvr>
                                      <p:tavLst>
                                        <p:tav tm="0" fmla="#ppt_y-sin(pi*$)/9">
                                          <p:val>
                                            <p:fltVal val="0"/>
                                          </p:val>
                                        </p:tav>
                                        <p:tav tm="100000">
                                          <p:val>
                                            <p:fltVal val="1"/>
                                          </p:val>
                                        </p:tav>
                                      </p:tavLst>
                                    </p:anim>
                                    <p:anim calcmode="lin" valueType="num">
                                      <p:cBhvr>
                                        <p:cTn id="323" dur="83" tmFilter="0, 0; 0.125,0.2665; 0.25,0.4; 0.375,0.465; 0.5,0.5;  0.625,0.535; 0.75,0.6; 0.875,0.7335; 1,1">
                                          <p:stCondLst>
                                            <p:cond delay="331"/>
                                          </p:stCondLst>
                                        </p:cTn>
                                        <p:tgtEl>
                                          <p:spTgt spid="22"/>
                                        </p:tgtEl>
                                        <p:attrNameLst>
                                          <p:attrName>ppt_y</p:attrName>
                                        </p:attrNameLst>
                                      </p:cBhvr>
                                      <p:tavLst>
                                        <p:tav tm="0" fmla="#ppt_y-sin(pi*$)/27">
                                          <p:val>
                                            <p:fltVal val="0"/>
                                          </p:val>
                                        </p:tav>
                                        <p:tav tm="100000">
                                          <p:val>
                                            <p:fltVal val="1"/>
                                          </p:val>
                                        </p:tav>
                                      </p:tavLst>
                                    </p:anim>
                                    <p:anim calcmode="lin" valueType="num">
                                      <p:cBhvr>
                                        <p:cTn id="324" dur="41" tmFilter="0, 0; 0.125,0.2665; 0.25,0.4; 0.375,0.465; 0.5,0.5;  0.625,0.535; 0.75,0.6; 0.875,0.7335; 1,1">
                                          <p:stCondLst>
                                            <p:cond delay="414"/>
                                          </p:stCondLst>
                                        </p:cTn>
                                        <p:tgtEl>
                                          <p:spTgt spid="22"/>
                                        </p:tgtEl>
                                        <p:attrNameLst>
                                          <p:attrName>ppt_y</p:attrName>
                                        </p:attrNameLst>
                                      </p:cBhvr>
                                      <p:tavLst>
                                        <p:tav tm="0" fmla="#ppt_y-sin(pi*$)/81">
                                          <p:val>
                                            <p:fltVal val="0"/>
                                          </p:val>
                                        </p:tav>
                                        <p:tav tm="100000">
                                          <p:val>
                                            <p:fltVal val="1"/>
                                          </p:val>
                                        </p:tav>
                                      </p:tavLst>
                                    </p:anim>
                                    <p:animScale>
                                      <p:cBhvr>
                                        <p:cTn id="325" dur="7">
                                          <p:stCondLst>
                                            <p:cond delay="162"/>
                                          </p:stCondLst>
                                        </p:cTn>
                                        <p:tgtEl>
                                          <p:spTgt spid="22"/>
                                        </p:tgtEl>
                                      </p:cBhvr>
                                      <p:to x="100000" y="60000"/>
                                    </p:animScale>
                                    <p:animScale>
                                      <p:cBhvr>
                                        <p:cTn id="326" dur="41" decel="50000">
                                          <p:stCondLst>
                                            <p:cond delay="169"/>
                                          </p:stCondLst>
                                        </p:cTn>
                                        <p:tgtEl>
                                          <p:spTgt spid="22"/>
                                        </p:tgtEl>
                                      </p:cBhvr>
                                      <p:to x="100000" y="100000"/>
                                    </p:animScale>
                                    <p:animScale>
                                      <p:cBhvr>
                                        <p:cTn id="327" dur="7">
                                          <p:stCondLst>
                                            <p:cond delay="328"/>
                                          </p:stCondLst>
                                        </p:cTn>
                                        <p:tgtEl>
                                          <p:spTgt spid="22"/>
                                        </p:tgtEl>
                                      </p:cBhvr>
                                      <p:to x="100000" y="80000"/>
                                    </p:animScale>
                                    <p:animScale>
                                      <p:cBhvr>
                                        <p:cTn id="328" dur="41" decel="50000">
                                          <p:stCondLst>
                                            <p:cond delay="335"/>
                                          </p:stCondLst>
                                        </p:cTn>
                                        <p:tgtEl>
                                          <p:spTgt spid="22"/>
                                        </p:tgtEl>
                                      </p:cBhvr>
                                      <p:to x="100000" y="100000"/>
                                    </p:animScale>
                                    <p:animScale>
                                      <p:cBhvr>
                                        <p:cTn id="329" dur="7">
                                          <p:stCondLst>
                                            <p:cond delay="410"/>
                                          </p:stCondLst>
                                        </p:cTn>
                                        <p:tgtEl>
                                          <p:spTgt spid="22"/>
                                        </p:tgtEl>
                                      </p:cBhvr>
                                      <p:to x="100000" y="90000"/>
                                    </p:animScale>
                                    <p:animScale>
                                      <p:cBhvr>
                                        <p:cTn id="330" dur="41" decel="50000">
                                          <p:stCondLst>
                                            <p:cond delay="417"/>
                                          </p:stCondLst>
                                        </p:cTn>
                                        <p:tgtEl>
                                          <p:spTgt spid="22"/>
                                        </p:tgtEl>
                                      </p:cBhvr>
                                      <p:to x="100000" y="100000"/>
                                    </p:animScale>
                                    <p:animScale>
                                      <p:cBhvr>
                                        <p:cTn id="331" dur="7">
                                          <p:stCondLst>
                                            <p:cond delay="452"/>
                                          </p:stCondLst>
                                        </p:cTn>
                                        <p:tgtEl>
                                          <p:spTgt spid="22"/>
                                        </p:tgtEl>
                                      </p:cBhvr>
                                      <p:to x="100000" y="95000"/>
                                    </p:animScale>
                                    <p:animScale>
                                      <p:cBhvr>
                                        <p:cTn id="332" dur="41" decel="50000">
                                          <p:stCondLst>
                                            <p:cond delay="459"/>
                                          </p:stCondLst>
                                        </p:cTn>
                                        <p:tgtEl>
                                          <p:spTgt spid="22"/>
                                        </p:tgtEl>
                                      </p:cBhvr>
                                      <p:to x="100000" y="100000"/>
                                    </p:animScale>
                                  </p:childTnLst>
                                </p:cTn>
                              </p:par>
                            </p:childTnLst>
                          </p:cTn>
                        </p:par>
                        <p:par>
                          <p:cTn id="333" fill="hold">
                            <p:stCondLst>
                              <p:cond delay="13500"/>
                            </p:stCondLst>
                            <p:childTnLst>
                              <p:par>
                                <p:cTn id="334" presetID="26" presetClass="entr" presetSubtype="0" fill="hold" grpId="0" nodeType="afterEffect">
                                  <p:stCondLst>
                                    <p:cond delay="0"/>
                                  </p:stCondLst>
                                  <p:childTnLst>
                                    <p:set>
                                      <p:cBhvr>
                                        <p:cTn id="335" dur="1" fill="hold">
                                          <p:stCondLst>
                                            <p:cond delay="0"/>
                                          </p:stCondLst>
                                        </p:cTn>
                                        <p:tgtEl>
                                          <p:spTgt spid="23"/>
                                        </p:tgtEl>
                                        <p:attrNameLst>
                                          <p:attrName>style.visibility</p:attrName>
                                        </p:attrNameLst>
                                      </p:cBhvr>
                                      <p:to>
                                        <p:strVal val="visible"/>
                                      </p:to>
                                    </p:set>
                                    <p:animEffect transition="in" filter="wipe(down)">
                                      <p:cBhvr>
                                        <p:cTn id="336" dur="145">
                                          <p:stCondLst>
                                            <p:cond delay="0"/>
                                          </p:stCondLst>
                                        </p:cTn>
                                        <p:tgtEl>
                                          <p:spTgt spid="23"/>
                                        </p:tgtEl>
                                      </p:cBhvr>
                                    </p:animEffect>
                                    <p:anim calcmode="lin" valueType="num">
                                      <p:cBhvr>
                                        <p:cTn id="337" dur="456"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338" dur="166"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339" dur="166" tmFilter="0, 0; 0.125,0.2665; 0.25,0.4; 0.375,0.465; 0.5,0.5;  0.625,0.535; 0.75,0.6; 0.875,0.7335; 1,1">
                                          <p:stCondLst>
                                            <p:cond delay="166"/>
                                          </p:stCondLst>
                                        </p:cTn>
                                        <p:tgtEl>
                                          <p:spTgt spid="23"/>
                                        </p:tgtEl>
                                        <p:attrNameLst>
                                          <p:attrName>ppt_y</p:attrName>
                                        </p:attrNameLst>
                                      </p:cBhvr>
                                      <p:tavLst>
                                        <p:tav tm="0" fmla="#ppt_y-sin(pi*$)/9">
                                          <p:val>
                                            <p:fltVal val="0"/>
                                          </p:val>
                                        </p:tav>
                                        <p:tav tm="100000">
                                          <p:val>
                                            <p:fltVal val="1"/>
                                          </p:val>
                                        </p:tav>
                                      </p:tavLst>
                                    </p:anim>
                                    <p:anim calcmode="lin" valueType="num">
                                      <p:cBhvr>
                                        <p:cTn id="340" dur="83" tmFilter="0, 0; 0.125,0.2665; 0.25,0.4; 0.375,0.465; 0.5,0.5;  0.625,0.535; 0.75,0.6; 0.875,0.7335; 1,1">
                                          <p:stCondLst>
                                            <p:cond delay="331"/>
                                          </p:stCondLst>
                                        </p:cTn>
                                        <p:tgtEl>
                                          <p:spTgt spid="23"/>
                                        </p:tgtEl>
                                        <p:attrNameLst>
                                          <p:attrName>ppt_y</p:attrName>
                                        </p:attrNameLst>
                                      </p:cBhvr>
                                      <p:tavLst>
                                        <p:tav tm="0" fmla="#ppt_y-sin(pi*$)/27">
                                          <p:val>
                                            <p:fltVal val="0"/>
                                          </p:val>
                                        </p:tav>
                                        <p:tav tm="100000">
                                          <p:val>
                                            <p:fltVal val="1"/>
                                          </p:val>
                                        </p:tav>
                                      </p:tavLst>
                                    </p:anim>
                                    <p:anim calcmode="lin" valueType="num">
                                      <p:cBhvr>
                                        <p:cTn id="341" dur="41" tmFilter="0, 0; 0.125,0.2665; 0.25,0.4; 0.375,0.465; 0.5,0.5;  0.625,0.535; 0.75,0.6; 0.875,0.7335; 1,1">
                                          <p:stCondLst>
                                            <p:cond delay="414"/>
                                          </p:stCondLst>
                                        </p:cTn>
                                        <p:tgtEl>
                                          <p:spTgt spid="23"/>
                                        </p:tgtEl>
                                        <p:attrNameLst>
                                          <p:attrName>ppt_y</p:attrName>
                                        </p:attrNameLst>
                                      </p:cBhvr>
                                      <p:tavLst>
                                        <p:tav tm="0" fmla="#ppt_y-sin(pi*$)/81">
                                          <p:val>
                                            <p:fltVal val="0"/>
                                          </p:val>
                                        </p:tav>
                                        <p:tav tm="100000">
                                          <p:val>
                                            <p:fltVal val="1"/>
                                          </p:val>
                                        </p:tav>
                                      </p:tavLst>
                                    </p:anim>
                                    <p:animScale>
                                      <p:cBhvr>
                                        <p:cTn id="342" dur="7">
                                          <p:stCondLst>
                                            <p:cond delay="162"/>
                                          </p:stCondLst>
                                        </p:cTn>
                                        <p:tgtEl>
                                          <p:spTgt spid="23"/>
                                        </p:tgtEl>
                                      </p:cBhvr>
                                      <p:to x="100000" y="60000"/>
                                    </p:animScale>
                                    <p:animScale>
                                      <p:cBhvr>
                                        <p:cTn id="343" dur="41" decel="50000">
                                          <p:stCondLst>
                                            <p:cond delay="169"/>
                                          </p:stCondLst>
                                        </p:cTn>
                                        <p:tgtEl>
                                          <p:spTgt spid="23"/>
                                        </p:tgtEl>
                                      </p:cBhvr>
                                      <p:to x="100000" y="100000"/>
                                    </p:animScale>
                                    <p:animScale>
                                      <p:cBhvr>
                                        <p:cTn id="344" dur="7">
                                          <p:stCondLst>
                                            <p:cond delay="328"/>
                                          </p:stCondLst>
                                        </p:cTn>
                                        <p:tgtEl>
                                          <p:spTgt spid="23"/>
                                        </p:tgtEl>
                                      </p:cBhvr>
                                      <p:to x="100000" y="80000"/>
                                    </p:animScale>
                                    <p:animScale>
                                      <p:cBhvr>
                                        <p:cTn id="345" dur="41" decel="50000">
                                          <p:stCondLst>
                                            <p:cond delay="335"/>
                                          </p:stCondLst>
                                        </p:cTn>
                                        <p:tgtEl>
                                          <p:spTgt spid="23"/>
                                        </p:tgtEl>
                                      </p:cBhvr>
                                      <p:to x="100000" y="100000"/>
                                    </p:animScale>
                                    <p:animScale>
                                      <p:cBhvr>
                                        <p:cTn id="346" dur="7">
                                          <p:stCondLst>
                                            <p:cond delay="410"/>
                                          </p:stCondLst>
                                        </p:cTn>
                                        <p:tgtEl>
                                          <p:spTgt spid="23"/>
                                        </p:tgtEl>
                                      </p:cBhvr>
                                      <p:to x="100000" y="90000"/>
                                    </p:animScale>
                                    <p:animScale>
                                      <p:cBhvr>
                                        <p:cTn id="347" dur="41" decel="50000">
                                          <p:stCondLst>
                                            <p:cond delay="417"/>
                                          </p:stCondLst>
                                        </p:cTn>
                                        <p:tgtEl>
                                          <p:spTgt spid="23"/>
                                        </p:tgtEl>
                                      </p:cBhvr>
                                      <p:to x="100000" y="100000"/>
                                    </p:animScale>
                                    <p:animScale>
                                      <p:cBhvr>
                                        <p:cTn id="348" dur="7">
                                          <p:stCondLst>
                                            <p:cond delay="452"/>
                                          </p:stCondLst>
                                        </p:cTn>
                                        <p:tgtEl>
                                          <p:spTgt spid="23"/>
                                        </p:tgtEl>
                                      </p:cBhvr>
                                      <p:to x="100000" y="95000"/>
                                    </p:animScale>
                                    <p:animScale>
                                      <p:cBhvr>
                                        <p:cTn id="349" dur="41" decel="50000">
                                          <p:stCondLst>
                                            <p:cond delay="459"/>
                                          </p:stCondLst>
                                        </p:cTn>
                                        <p:tgtEl>
                                          <p:spTgt spid="23"/>
                                        </p:tgtEl>
                                      </p:cBhvr>
                                      <p:to x="100000" y="100000"/>
                                    </p:animScale>
                                  </p:childTnLst>
                                </p:cTn>
                              </p:par>
                            </p:childTnLst>
                          </p:cTn>
                        </p:par>
                        <p:par>
                          <p:cTn id="350" fill="hold">
                            <p:stCondLst>
                              <p:cond delay="14000"/>
                            </p:stCondLst>
                            <p:childTnLst>
                              <p:par>
                                <p:cTn id="351" presetID="26" presetClass="entr" presetSubtype="0" fill="hold" grpId="0" nodeType="afterEffect">
                                  <p:stCondLst>
                                    <p:cond delay="0"/>
                                  </p:stCondLst>
                                  <p:childTnLst>
                                    <p:set>
                                      <p:cBhvr>
                                        <p:cTn id="352" dur="1" fill="hold">
                                          <p:stCondLst>
                                            <p:cond delay="0"/>
                                          </p:stCondLst>
                                        </p:cTn>
                                        <p:tgtEl>
                                          <p:spTgt spid="24"/>
                                        </p:tgtEl>
                                        <p:attrNameLst>
                                          <p:attrName>style.visibility</p:attrName>
                                        </p:attrNameLst>
                                      </p:cBhvr>
                                      <p:to>
                                        <p:strVal val="visible"/>
                                      </p:to>
                                    </p:set>
                                    <p:animEffect transition="in" filter="wipe(down)">
                                      <p:cBhvr>
                                        <p:cTn id="353" dur="145">
                                          <p:stCondLst>
                                            <p:cond delay="0"/>
                                          </p:stCondLst>
                                        </p:cTn>
                                        <p:tgtEl>
                                          <p:spTgt spid="24"/>
                                        </p:tgtEl>
                                      </p:cBhvr>
                                    </p:animEffect>
                                    <p:anim calcmode="lin" valueType="num">
                                      <p:cBhvr>
                                        <p:cTn id="354" dur="456"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55" dur="166"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56" dur="166" tmFilter="0, 0; 0.125,0.2665; 0.25,0.4; 0.375,0.465; 0.5,0.5;  0.625,0.535; 0.75,0.6; 0.875,0.7335; 1,1">
                                          <p:stCondLst>
                                            <p:cond delay="166"/>
                                          </p:stCondLst>
                                        </p:cTn>
                                        <p:tgtEl>
                                          <p:spTgt spid="24"/>
                                        </p:tgtEl>
                                        <p:attrNameLst>
                                          <p:attrName>ppt_y</p:attrName>
                                        </p:attrNameLst>
                                      </p:cBhvr>
                                      <p:tavLst>
                                        <p:tav tm="0" fmla="#ppt_y-sin(pi*$)/9">
                                          <p:val>
                                            <p:fltVal val="0"/>
                                          </p:val>
                                        </p:tav>
                                        <p:tav tm="100000">
                                          <p:val>
                                            <p:fltVal val="1"/>
                                          </p:val>
                                        </p:tav>
                                      </p:tavLst>
                                    </p:anim>
                                    <p:anim calcmode="lin" valueType="num">
                                      <p:cBhvr>
                                        <p:cTn id="357" dur="83" tmFilter="0, 0; 0.125,0.2665; 0.25,0.4; 0.375,0.465; 0.5,0.5;  0.625,0.535; 0.75,0.6; 0.875,0.7335; 1,1">
                                          <p:stCondLst>
                                            <p:cond delay="331"/>
                                          </p:stCondLst>
                                        </p:cTn>
                                        <p:tgtEl>
                                          <p:spTgt spid="24"/>
                                        </p:tgtEl>
                                        <p:attrNameLst>
                                          <p:attrName>ppt_y</p:attrName>
                                        </p:attrNameLst>
                                      </p:cBhvr>
                                      <p:tavLst>
                                        <p:tav tm="0" fmla="#ppt_y-sin(pi*$)/27">
                                          <p:val>
                                            <p:fltVal val="0"/>
                                          </p:val>
                                        </p:tav>
                                        <p:tav tm="100000">
                                          <p:val>
                                            <p:fltVal val="1"/>
                                          </p:val>
                                        </p:tav>
                                      </p:tavLst>
                                    </p:anim>
                                    <p:anim calcmode="lin" valueType="num">
                                      <p:cBhvr>
                                        <p:cTn id="358" dur="41" tmFilter="0, 0; 0.125,0.2665; 0.25,0.4; 0.375,0.465; 0.5,0.5;  0.625,0.535; 0.75,0.6; 0.875,0.7335; 1,1">
                                          <p:stCondLst>
                                            <p:cond delay="414"/>
                                          </p:stCondLst>
                                        </p:cTn>
                                        <p:tgtEl>
                                          <p:spTgt spid="24"/>
                                        </p:tgtEl>
                                        <p:attrNameLst>
                                          <p:attrName>ppt_y</p:attrName>
                                        </p:attrNameLst>
                                      </p:cBhvr>
                                      <p:tavLst>
                                        <p:tav tm="0" fmla="#ppt_y-sin(pi*$)/81">
                                          <p:val>
                                            <p:fltVal val="0"/>
                                          </p:val>
                                        </p:tav>
                                        <p:tav tm="100000">
                                          <p:val>
                                            <p:fltVal val="1"/>
                                          </p:val>
                                        </p:tav>
                                      </p:tavLst>
                                    </p:anim>
                                    <p:animScale>
                                      <p:cBhvr>
                                        <p:cTn id="359" dur="7">
                                          <p:stCondLst>
                                            <p:cond delay="162"/>
                                          </p:stCondLst>
                                        </p:cTn>
                                        <p:tgtEl>
                                          <p:spTgt spid="24"/>
                                        </p:tgtEl>
                                      </p:cBhvr>
                                      <p:to x="100000" y="60000"/>
                                    </p:animScale>
                                    <p:animScale>
                                      <p:cBhvr>
                                        <p:cTn id="360" dur="41" decel="50000">
                                          <p:stCondLst>
                                            <p:cond delay="169"/>
                                          </p:stCondLst>
                                        </p:cTn>
                                        <p:tgtEl>
                                          <p:spTgt spid="24"/>
                                        </p:tgtEl>
                                      </p:cBhvr>
                                      <p:to x="100000" y="100000"/>
                                    </p:animScale>
                                    <p:animScale>
                                      <p:cBhvr>
                                        <p:cTn id="361" dur="7">
                                          <p:stCondLst>
                                            <p:cond delay="328"/>
                                          </p:stCondLst>
                                        </p:cTn>
                                        <p:tgtEl>
                                          <p:spTgt spid="24"/>
                                        </p:tgtEl>
                                      </p:cBhvr>
                                      <p:to x="100000" y="80000"/>
                                    </p:animScale>
                                    <p:animScale>
                                      <p:cBhvr>
                                        <p:cTn id="362" dur="41" decel="50000">
                                          <p:stCondLst>
                                            <p:cond delay="335"/>
                                          </p:stCondLst>
                                        </p:cTn>
                                        <p:tgtEl>
                                          <p:spTgt spid="24"/>
                                        </p:tgtEl>
                                      </p:cBhvr>
                                      <p:to x="100000" y="100000"/>
                                    </p:animScale>
                                    <p:animScale>
                                      <p:cBhvr>
                                        <p:cTn id="363" dur="7">
                                          <p:stCondLst>
                                            <p:cond delay="410"/>
                                          </p:stCondLst>
                                        </p:cTn>
                                        <p:tgtEl>
                                          <p:spTgt spid="24"/>
                                        </p:tgtEl>
                                      </p:cBhvr>
                                      <p:to x="100000" y="90000"/>
                                    </p:animScale>
                                    <p:animScale>
                                      <p:cBhvr>
                                        <p:cTn id="364" dur="41" decel="50000">
                                          <p:stCondLst>
                                            <p:cond delay="417"/>
                                          </p:stCondLst>
                                        </p:cTn>
                                        <p:tgtEl>
                                          <p:spTgt spid="24"/>
                                        </p:tgtEl>
                                      </p:cBhvr>
                                      <p:to x="100000" y="100000"/>
                                    </p:animScale>
                                    <p:animScale>
                                      <p:cBhvr>
                                        <p:cTn id="365" dur="7">
                                          <p:stCondLst>
                                            <p:cond delay="452"/>
                                          </p:stCondLst>
                                        </p:cTn>
                                        <p:tgtEl>
                                          <p:spTgt spid="24"/>
                                        </p:tgtEl>
                                      </p:cBhvr>
                                      <p:to x="100000" y="95000"/>
                                    </p:animScale>
                                    <p:animScale>
                                      <p:cBhvr>
                                        <p:cTn id="366" dur="41" decel="50000">
                                          <p:stCondLst>
                                            <p:cond delay="459"/>
                                          </p:stCondLst>
                                        </p:cTn>
                                        <p:tgtEl>
                                          <p:spTgt spid="24"/>
                                        </p:tgtEl>
                                      </p:cBhvr>
                                      <p:to x="100000" y="100000"/>
                                    </p:animScale>
                                  </p:childTnLst>
                                </p:cTn>
                              </p:par>
                            </p:childTnLst>
                          </p:cTn>
                        </p:par>
                        <p:par>
                          <p:cTn id="367" fill="hold">
                            <p:stCondLst>
                              <p:cond delay="14500"/>
                            </p:stCondLst>
                            <p:childTnLst>
                              <p:par>
                                <p:cTn id="368" presetID="26" presetClass="entr" presetSubtype="0" fill="hold" grpId="0" nodeType="afterEffect">
                                  <p:stCondLst>
                                    <p:cond delay="0"/>
                                  </p:stCondLst>
                                  <p:childTnLst>
                                    <p:set>
                                      <p:cBhvr>
                                        <p:cTn id="369" dur="1" fill="hold">
                                          <p:stCondLst>
                                            <p:cond delay="0"/>
                                          </p:stCondLst>
                                        </p:cTn>
                                        <p:tgtEl>
                                          <p:spTgt spid="25"/>
                                        </p:tgtEl>
                                        <p:attrNameLst>
                                          <p:attrName>style.visibility</p:attrName>
                                        </p:attrNameLst>
                                      </p:cBhvr>
                                      <p:to>
                                        <p:strVal val="visible"/>
                                      </p:to>
                                    </p:set>
                                    <p:animEffect transition="in" filter="wipe(down)">
                                      <p:cBhvr>
                                        <p:cTn id="370" dur="145">
                                          <p:stCondLst>
                                            <p:cond delay="0"/>
                                          </p:stCondLst>
                                        </p:cTn>
                                        <p:tgtEl>
                                          <p:spTgt spid="25"/>
                                        </p:tgtEl>
                                      </p:cBhvr>
                                    </p:animEffect>
                                    <p:anim calcmode="lin" valueType="num">
                                      <p:cBhvr>
                                        <p:cTn id="371" dur="456"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372" dur="166"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373" dur="166" tmFilter="0, 0; 0.125,0.2665; 0.25,0.4; 0.375,0.465; 0.5,0.5;  0.625,0.535; 0.75,0.6; 0.875,0.7335; 1,1">
                                          <p:stCondLst>
                                            <p:cond delay="166"/>
                                          </p:stCondLst>
                                        </p:cTn>
                                        <p:tgtEl>
                                          <p:spTgt spid="25"/>
                                        </p:tgtEl>
                                        <p:attrNameLst>
                                          <p:attrName>ppt_y</p:attrName>
                                        </p:attrNameLst>
                                      </p:cBhvr>
                                      <p:tavLst>
                                        <p:tav tm="0" fmla="#ppt_y-sin(pi*$)/9">
                                          <p:val>
                                            <p:fltVal val="0"/>
                                          </p:val>
                                        </p:tav>
                                        <p:tav tm="100000">
                                          <p:val>
                                            <p:fltVal val="1"/>
                                          </p:val>
                                        </p:tav>
                                      </p:tavLst>
                                    </p:anim>
                                    <p:anim calcmode="lin" valueType="num">
                                      <p:cBhvr>
                                        <p:cTn id="374" dur="83" tmFilter="0, 0; 0.125,0.2665; 0.25,0.4; 0.375,0.465; 0.5,0.5;  0.625,0.535; 0.75,0.6; 0.875,0.7335; 1,1">
                                          <p:stCondLst>
                                            <p:cond delay="331"/>
                                          </p:stCondLst>
                                        </p:cTn>
                                        <p:tgtEl>
                                          <p:spTgt spid="25"/>
                                        </p:tgtEl>
                                        <p:attrNameLst>
                                          <p:attrName>ppt_y</p:attrName>
                                        </p:attrNameLst>
                                      </p:cBhvr>
                                      <p:tavLst>
                                        <p:tav tm="0" fmla="#ppt_y-sin(pi*$)/27">
                                          <p:val>
                                            <p:fltVal val="0"/>
                                          </p:val>
                                        </p:tav>
                                        <p:tav tm="100000">
                                          <p:val>
                                            <p:fltVal val="1"/>
                                          </p:val>
                                        </p:tav>
                                      </p:tavLst>
                                    </p:anim>
                                    <p:anim calcmode="lin" valueType="num">
                                      <p:cBhvr>
                                        <p:cTn id="375" dur="41" tmFilter="0, 0; 0.125,0.2665; 0.25,0.4; 0.375,0.465; 0.5,0.5;  0.625,0.535; 0.75,0.6; 0.875,0.7335; 1,1">
                                          <p:stCondLst>
                                            <p:cond delay="414"/>
                                          </p:stCondLst>
                                        </p:cTn>
                                        <p:tgtEl>
                                          <p:spTgt spid="25"/>
                                        </p:tgtEl>
                                        <p:attrNameLst>
                                          <p:attrName>ppt_y</p:attrName>
                                        </p:attrNameLst>
                                      </p:cBhvr>
                                      <p:tavLst>
                                        <p:tav tm="0" fmla="#ppt_y-sin(pi*$)/81">
                                          <p:val>
                                            <p:fltVal val="0"/>
                                          </p:val>
                                        </p:tav>
                                        <p:tav tm="100000">
                                          <p:val>
                                            <p:fltVal val="1"/>
                                          </p:val>
                                        </p:tav>
                                      </p:tavLst>
                                    </p:anim>
                                    <p:animScale>
                                      <p:cBhvr>
                                        <p:cTn id="376" dur="7">
                                          <p:stCondLst>
                                            <p:cond delay="162"/>
                                          </p:stCondLst>
                                        </p:cTn>
                                        <p:tgtEl>
                                          <p:spTgt spid="25"/>
                                        </p:tgtEl>
                                      </p:cBhvr>
                                      <p:to x="100000" y="60000"/>
                                    </p:animScale>
                                    <p:animScale>
                                      <p:cBhvr>
                                        <p:cTn id="377" dur="41" decel="50000">
                                          <p:stCondLst>
                                            <p:cond delay="169"/>
                                          </p:stCondLst>
                                        </p:cTn>
                                        <p:tgtEl>
                                          <p:spTgt spid="25"/>
                                        </p:tgtEl>
                                      </p:cBhvr>
                                      <p:to x="100000" y="100000"/>
                                    </p:animScale>
                                    <p:animScale>
                                      <p:cBhvr>
                                        <p:cTn id="378" dur="7">
                                          <p:stCondLst>
                                            <p:cond delay="328"/>
                                          </p:stCondLst>
                                        </p:cTn>
                                        <p:tgtEl>
                                          <p:spTgt spid="25"/>
                                        </p:tgtEl>
                                      </p:cBhvr>
                                      <p:to x="100000" y="80000"/>
                                    </p:animScale>
                                    <p:animScale>
                                      <p:cBhvr>
                                        <p:cTn id="379" dur="41" decel="50000">
                                          <p:stCondLst>
                                            <p:cond delay="335"/>
                                          </p:stCondLst>
                                        </p:cTn>
                                        <p:tgtEl>
                                          <p:spTgt spid="25"/>
                                        </p:tgtEl>
                                      </p:cBhvr>
                                      <p:to x="100000" y="100000"/>
                                    </p:animScale>
                                    <p:animScale>
                                      <p:cBhvr>
                                        <p:cTn id="380" dur="7">
                                          <p:stCondLst>
                                            <p:cond delay="410"/>
                                          </p:stCondLst>
                                        </p:cTn>
                                        <p:tgtEl>
                                          <p:spTgt spid="25"/>
                                        </p:tgtEl>
                                      </p:cBhvr>
                                      <p:to x="100000" y="90000"/>
                                    </p:animScale>
                                    <p:animScale>
                                      <p:cBhvr>
                                        <p:cTn id="381" dur="41" decel="50000">
                                          <p:stCondLst>
                                            <p:cond delay="417"/>
                                          </p:stCondLst>
                                        </p:cTn>
                                        <p:tgtEl>
                                          <p:spTgt spid="25"/>
                                        </p:tgtEl>
                                      </p:cBhvr>
                                      <p:to x="100000" y="100000"/>
                                    </p:animScale>
                                    <p:animScale>
                                      <p:cBhvr>
                                        <p:cTn id="382" dur="7">
                                          <p:stCondLst>
                                            <p:cond delay="452"/>
                                          </p:stCondLst>
                                        </p:cTn>
                                        <p:tgtEl>
                                          <p:spTgt spid="25"/>
                                        </p:tgtEl>
                                      </p:cBhvr>
                                      <p:to x="100000" y="95000"/>
                                    </p:animScale>
                                    <p:animScale>
                                      <p:cBhvr>
                                        <p:cTn id="383" dur="41" decel="50000">
                                          <p:stCondLst>
                                            <p:cond delay="459"/>
                                          </p:stCondLst>
                                        </p:cTn>
                                        <p:tgtEl>
                                          <p:spTgt spid="25"/>
                                        </p:tgtEl>
                                      </p:cBhvr>
                                      <p:to x="100000" y="100000"/>
                                    </p:animScale>
                                  </p:childTnLst>
                                </p:cTn>
                              </p:par>
                            </p:childTnLst>
                          </p:cTn>
                        </p:par>
                        <p:par>
                          <p:cTn id="384" fill="hold">
                            <p:stCondLst>
                              <p:cond delay="15000"/>
                            </p:stCondLst>
                            <p:childTnLst>
                              <p:par>
                                <p:cTn id="385" presetID="26" presetClass="entr" presetSubtype="0" fill="hold" grpId="0" nodeType="afterEffect">
                                  <p:stCondLst>
                                    <p:cond delay="0"/>
                                  </p:stCondLst>
                                  <p:childTnLst>
                                    <p:set>
                                      <p:cBhvr>
                                        <p:cTn id="386" dur="1" fill="hold">
                                          <p:stCondLst>
                                            <p:cond delay="0"/>
                                          </p:stCondLst>
                                        </p:cTn>
                                        <p:tgtEl>
                                          <p:spTgt spid="26"/>
                                        </p:tgtEl>
                                        <p:attrNameLst>
                                          <p:attrName>style.visibility</p:attrName>
                                        </p:attrNameLst>
                                      </p:cBhvr>
                                      <p:to>
                                        <p:strVal val="visible"/>
                                      </p:to>
                                    </p:set>
                                    <p:animEffect transition="in" filter="wipe(down)">
                                      <p:cBhvr>
                                        <p:cTn id="387" dur="145">
                                          <p:stCondLst>
                                            <p:cond delay="0"/>
                                          </p:stCondLst>
                                        </p:cTn>
                                        <p:tgtEl>
                                          <p:spTgt spid="26"/>
                                        </p:tgtEl>
                                      </p:cBhvr>
                                    </p:animEffect>
                                    <p:anim calcmode="lin" valueType="num">
                                      <p:cBhvr>
                                        <p:cTn id="388" dur="456"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89" dur="166"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90" dur="166" tmFilter="0, 0; 0.125,0.2665; 0.25,0.4; 0.375,0.465; 0.5,0.5;  0.625,0.535; 0.75,0.6; 0.875,0.7335; 1,1">
                                          <p:stCondLst>
                                            <p:cond delay="166"/>
                                          </p:stCondLst>
                                        </p:cTn>
                                        <p:tgtEl>
                                          <p:spTgt spid="26"/>
                                        </p:tgtEl>
                                        <p:attrNameLst>
                                          <p:attrName>ppt_y</p:attrName>
                                        </p:attrNameLst>
                                      </p:cBhvr>
                                      <p:tavLst>
                                        <p:tav tm="0" fmla="#ppt_y-sin(pi*$)/9">
                                          <p:val>
                                            <p:fltVal val="0"/>
                                          </p:val>
                                        </p:tav>
                                        <p:tav tm="100000">
                                          <p:val>
                                            <p:fltVal val="1"/>
                                          </p:val>
                                        </p:tav>
                                      </p:tavLst>
                                    </p:anim>
                                    <p:anim calcmode="lin" valueType="num">
                                      <p:cBhvr>
                                        <p:cTn id="391" dur="83" tmFilter="0, 0; 0.125,0.2665; 0.25,0.4; 0.375,0.465; 0.5,0.5;  0.625,0.535; 0.75,0.6; 0.875,0.7335; 1,1">
                                          <p:stCondLst>
                                            <p:cond delay="331"/>
                                          </p:stCondLst>
                                        </p:cTn>
                                        <p:tgtEl>
                                          <p:spTgt spid="26"/>
                                        </p:tgtEl>
                                        <p:attrNameLst>
                                          <p:attrName>ppt_y</p:attrName>
                                        </p:attrNameLst>
                                      </p:cBhvr>
                                      <p:tavLst>
                                        <p:tav tm="0" fmla="#ppt_y-sin(pi*$)/27">
                                          <p:val>
                                            <p:fltVal val="0"/>
                                          </p:val>
                                        </p:tav>
                                        <p:tav tm="100000">
                                          <p:val>
                                            <p:fltVal val="1"/>
                                          </p:val>
                                        </p:tav>
                                      </p:tavLst>
                                    </p:anim>
                                    <p:anim calcmode="lin" valueType="num">
                                      <p:cBhvr>
                                        <p:cTn id="392" dur="41" tmFilter="0, 0; 0.125,0.2665; 0.25,0.4; 0.375,0.465; 0.5,0.5;  0.625,0.535; 0.75,0.6; 0.875,0.7335; 1,1">
                                          <p:stCondLst>
                                            <p:cond delay="414"/>
                                          </p:stCondLst>
                                        </p:cTn>
                                        <p:tgtEl>
                                          <p:spTgt spid="26"/>
                                        </p:tgtEl>
                                        <p:attrNameLst>
                                          <p:attrName>ppt_y</p:attrName>
                                        </p:attrNameLst>
                                      </p:cBhvr>
                                      <p:tavLst>
                                        <p:tav tm="0" fmla="#ppt_y-sin(pi*$)/81">
                                          <p:val>
                                            <p:fltVal val="0"/>
                                          </p:val>
                                        </p:tav>
                                        <p:tav tm="100000">
                                          <p:val>
                                            <p:fltVal val="1"/>
                                          </p:val>
                                        </p:tav>
                                      </p:tavLst>
                                    </p:anim>
                                    <p:animScale>
                                      <p:cBhvr>
                                        <p:cTn id="393" dur="7">
                                          <p:stCondLst>
                                            <p:cond delay="162"/>
                                          </p:stCondLst>
                                        </p:cTn>
                                        <p:tgtEl>
                                          <p:spTgt spid="26"/>
                                        </p:tgtEl>
                                      </p:cBhvr>
                                      <p:to x="100000" y="60000"/>
                                    </p:animScale>
                                    <p:animScale>
                                      <p:cBhvr>
                                        <p:cTn id="394" dur="41" decel="50000">
                                          <p:stCondLst>
                                            <p:cond delay="169"/>
                                          </p:stCondLst>
                                        </p:cTn>
                                        <p:tgtEl>
                                          <p:spTgt spid="26"/>
                                        </p:tgtEl>
                                      </p:cBhvr>
                                      <p:to x="100000" y="100000"/>
                                    </p:animScale>
                                    <p:animScale>
                                      <p:cBhvr>
                                        <p:cTn id="395" dur="7">
                                          <p:stCondLst>
                                            <p:cond delay="328"/>
                                          </p:stCondLst>
                                        </p:cTn>
                                        <p:tgtEl>
                                          <p:spTgt spid="26"/>
                                        </p:tgtEl>
                                      </p:cBhvr>
                                      <p:to x="100000" y="80000"/>
                                    </p:animScale>
                                    <p:animScale>
                                      <p:cBhvr>
                                        <p:cTn id="396" dur="41" decel="50000">
                                          <p:stCondLst>
                                            <p:cond delay="335"/>
                                          </p:stCondLst>
                                        </p:cTn>
                                        <p:tgtEl>
                                          <p:spTgt spid="26"/>
                                        </p:tgtEl>
                                      </p:cBhvr>
                                      <p:to x="100000" y="100000"/>
                                    </p:animScale>
                                    <p:animScale>
                                      <p:cBhvr>
                                        <p:cTn id="397" dur="7">
                                          <p:stCondLst>
                                            <p:cond delay="410"/>
                                          </p:stCondLst>
                                        </p:cTn>
                                        <p:tgtEl>
                                          <p:spTgt spid="26"/>
                                        </p:tgtEl>
                                      </p:cBhvr>
                                      <p:to x="100000" y="90000"/>
                                    </p:animScale>
                                    <p:animScale>
                                      <p:cBhvr>
                                        <p:cTn id="398" dur="41" decel="50000">
                                          <p:stCondLst>
                                            <p:cond delay="417"/>
                                          </p:stCondLst>
                                        </p:cTn>
                                        <p:tgtEl>
                                          <p:spTgt spid="26"/>
                                        </p:tgtEl>
                                      </p:cBhvr>
                                      <p:to x="100000" y="100000"/>
                                    </p:animScale>
                                    <p:animScale>
                                      <p:cBhvr>
                                        <p:cTn id="399" dur="7">
                                          <p:stCondLst>
                                            <p:cond delay="452"/>
                                          </p:stCondLst>
                                        </p:cTn>
                                        <p:tgtEl>
                                          <p:spTgt spid="26"/>
                                        </p:tgtEl>
                                      </p:cBhvr>
                                      <p:to x="100000" y="95000"/>
                                    </p:animScale>
                                    <p:animScale>
                                      <p:cBhvr>
                                        <p:cTn id="400" dur="41" decel="50000">
                                          <p:stCondLst>
                                            <p:cond delay="459"/>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animBg="1"/>
      <p:bldP spid="10" grpId="0" animBg="1"/>
      <p:bldP spid="11" grpId="0"/>
      <p:bldP spid="12" grpId="0" animBg="1"/>
      <p:bldP spid="13" grpId="0" animBg="1"/>
      <p:bldP spid="14" grpId="0"/>
      <p:bldP spid="15" grpId="0" animBg="1"/>
      <p:bldP spid="16" grpId="0" animBg="1"/>
      <p:bldP spid="17" grpId="0"/>
      <p:bldP spid="18" grpId="0"/>
      <p:bldP spid="19" grpId="0"/>
      <p:bldP spid="20" grpId="0"/>
      <p:bldP spid="21" grpId="0"/>
      <p:bldP spid="22" grpId="0" animBg="1"/>
      <p:bldP spid="23" grpId="0" animBg="1"/>
      <p:bldP spid="24" grpId="0" animBg="1"/>
      <p:bldP spid="25" grpId="0" animBg="1"/>
      <p:bldP spid="26"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a:spLocks noChangeAspect="1"/>
          </p:cNvSpPr>
          <p:nvPr/>
        </p:nvSpPr>
        <p:spPr>
          <a:xfrm>
            <a:off x="3470386" y="1220341"/>
            <a:ext cx="2052000" cy="2052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a:spLocks noChangeAspect="1"/>
          </p:cNvSpPr>
          <p:nvPr/>
        </p:nvSpPr>
        <p:spPr>
          <a:xfrm>
            <a:off x="3470386" y="1220341"/>
            <a:ext cx="2052000" cy="2052000"/>
          </a:xfrm>
          <a:prstGeom prst="ellipse">
            <a:avLst/>
          </a:prstGeom>
          <a:solidFill>
            <a:schemeClr val="accent2"/>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3698387" y="1448342"/>
            <a:ext cx="1595999" cy="1595999"/>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617766" y="1796060"/>
            <a:ext cx="1460765" cy="894264"/>
          </a:xfrm>
          <a:prstGeom prst="rect">
            <a:avLst/>
          </a:prstGeom>
          <a:gradFill flip="none" rotWithShape="1">
            <a:gsLst>
              <a:gs pos="0">
                <a:schemeClr val="bg1"/>
              </a:gs>
              <a:gs pos="100000">
                <a:schemeClr val="bg1">
                  <a:lumMod val="50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996129" y="1889249"/>
            <a:ext cx="704039" cy="707886"/>
          </a:xfrm>
          <a:prstGeom prst="rect">
            <a:avLst/>
          </a:prstGeom>
          <a:noFill/>
        </p:spPr>
        <p:txBody>
          <a:bodyPr wrap="none" rtlCol="0">
            <a:spAutoFit/>
          </a:bodyPr>
          <a:lstStyle/>
          <a:p>
            <a:r>
              <a:rPr lang="en-US" altLang="zh-CN" sz="4000" dirty="0">
                <a:solidFill>
                  <a:schemeClr val="bg2">
                    <a:lumMod val="50000"/>
                  </a:schemeClr>
                </a:solidFill>
              </a:rPr>
              <a:t>01</a:t>
            </a:r>
            <a:endParaRPr lang="zh-CN" altLang="en-US" sz="4000" dirty="0">
              <a:solidFill>
                <a:schemeClr val="bg2">
                  <a:lumMod val="50000"/>
                </a:schemeClr>
              </a:solidFill>
            </a:endParaRPr>
          </a:p>
        </p:txBody>
      </p:sp>
      <p:sp>
        <p:nvSpPr>
          <p:cNvPr id="7" name="椭圆 6"/>
          <p:cNvSpPr>
            <a:spLocks noChangeAspect="1"/>
          </p:cNvSpPr>
          <p:nvPr/>
        </p:nvSpPr>
        <p:spPr>
          <a:xfrm>
            <a:off x="3857986" y="1607941"/>
            <a:ext cx="1276800" cy="12768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bg1"/>
                </a:gs>
                <a:gs pos="100000">
                  <a:schemeClr val="tx1">
                    <a:lumMod val="65000"/>
                    <a:lumOff val="3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88500" y="1953954"/>
            <a:ext cx="1415772"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pic>
        <p:nvPicPr>
          <p:cNvPr id="9" name="图片 8"/>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flipV="1">
            <a:off x="2652508" y="1567982"/>
            <a:ext cx="1460766" cy="360000"/>
          </a:xfrm>
          <a:prstGeom prst="rect">
            <a:avLst/>
          </a:prstGeom>
        </p:spPr>
      </p:pic>
      <p:sp>
        <p:nvSpPr>
          <p:cNvPr id="10" name="椭圆 9"/>
          <p:cNvSpPr>
            <a:spLocks noChangeAspect="1"/>
          </p:cNvSpPr>
          <p:nvPr/>
        </p:nvSpPr>
        <p:spPr>
          <a:xfrm>
            <a:off x="7479676" y="1220341"/>
            <a:ext cx="2052000" cy="2052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7479676" y="1220341"/>
            <a:ext cx="2052000" cy="2052000"/>
          </a:xfrm>
          <a:prstGeom prst="ellipse">
            <a:avLst/>
          </a:prstGeom>
          <a:solidFill>
            <a:schemeClr val="accent3"/>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7707677" y="1448342"/>
            <a:ext cx="1595999" cy="1595999"/>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627056" y="1796060"/>
            <a:ext cx="1460765" cy="894264"/>
          </a:xfrm>
          <a:prstGeom prst="rect">
            <a:avLst/>
          </a:prstGeom>
          <a:gradFill flip="none" rotWithShape="1">
            <a:gsLst>
              <a:gs pos="0">
                <a:schemeClr val="bg1"/>
              </a:gs>
              <a:gs pos="100000">
                <a:schemeClr val="bg1">
                  <a:lumMod val="50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005419" y="1889249"/>
            <a:ext cx="704039" cy="707886"/>
          </a:xfrm>
          <a:prstGeom prst="rect">
            <a:avLst/>
          </a:prstGeom>
          <a:noFill/>
        </p:spPr>
        <p:txBody>
          <a:bodyPr wrap="none" rtlCol="0">
            <a:spAutoFit/>
          </a:bodyPr>
          <a:lstStyle/>
          <a:p>
            <a:r>
              <a:rPr lang="en-US" altLang="zh-CN" sz="4000" dirty="0">
                <a:solidFill>
                  <a:schemeClr val="bg2">
                    <a:lumMod val="50000"/>
                  </a:schemeClr>
                </a:solidFill>
              </a:rPr>
              <a:t>02</a:t>
            </a:r>
            <a:endParaRPr lang="zh-CN" altLang="en-US" sz="4000" dirty="0">
              <a:solidFill>
                <a:schemeClr val="bg2">
                  <a:lumMod val="50000"/>
                </a:schemeClr>
              </a:solidFill>
            </a:endParaRPr>
          </a:p>
        </p:txBody>
      </p:sp>
      <p:sp>
        <p:nvSpPr>
          <p:cNvPr id="15" name="椭圆 14"/>
          <p:cNvSpPr>
            <a:spLocks noChangeAspect="1"/>
          </p:cNvSpPr>
          <p:nvPr/>
        </p:nvSpPr>
        <p:spPr>
          <a:xfrm>
            <a:off x="7867276" y="1607941"/>
            <a:ext cx="1276800" cy="12768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bg1"/>
                </a:gs>
                <a:gs pos="100000">
                  <a:schemeClr val="tx1">
                    <a:lumMod val="65000"/>
                    <a:lumOff val="3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797790" y="1953954"/>
            <a:ext cx="1415772"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17" name="椭圆 16"/>
          <p:cNvSpPr>
            <a:spLocks noChangeAspect="1"/>
          </p:cNvSpPr>
          <p:nvPr/>
        </p:nvSpPr>
        <p:spPr>
          <a:xfrm>
            <a:off x="3470386" y="3592896"/>
            <a:ext cx="2052000" cy="2052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470386" y="3592896"/>
            <a:ext cx="2052000" cy="2052000"/>
          </a:xfrm>
          <a:prstGeom prst="ellipse">
            <a:avLst/>
          </a:prstGeom>
          <a:solidFill>
            <a:schemeClr val="accent5">
              <a:lumMod val="75000"/>
            </a:schemeClr>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698387" y="3820897"/>
            <a:ext cx="1595999" cy="1595999"/>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617766" y="4168615"/>
            <a:ext cx="1460765" cy="894264"/>
          </a:xfrm>
          <a:prstGeom prst="rect">
            <a:avLst/>
          </a:prstGeom>
          <a:gradFill flip="none" rotWithShape="1">
            <a:gsLst>
              <a:gs pos="0">
                <a:schemeClr val="bg1"/>
              </a:gs>
              <a:gs pos="100000">
                <a:schemeClr val="bg1">
                  <a:lumMod val="50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996129" y="4261804"/>
            <a:ext cx="704039" cy="707886"/>
          </a:xfrm>
          <a:prstGeom prst="rect">
            <a:avLst/>
          </a:prstGeom>
          <a:noFill/>
        </p:spPr>
        <p:txBody>
          <a:bodyPr wrap="none" rtlCol="0">
            <a:spAutoFit/>
          </a:bodyPr>
          <a:lstStyle/>
          <a:p>
            <a:r>
              <a:rPr lang="en-US" altLang="zh-CN" sz="4000" dirty="0">
                <a:solidFill>
                  <a:schemeClr val="bg2">
                    <a:lumMod val="50000"/>
                  </a:schemeClr>
                </a:solidFill>
              </a:rPr>
              <a:t>03</a:t>
            </a:r>
            <a:endParaRPr lang="zh-CN" altLang="en-US" sz="4000" dirty="0">
              <a:solidFill>
                <a:schemeClr val="bg2">
                  <a:lumMod val="50000"/>
                </a:schemeClr>
              </a:solidFill>
            </a:endParaRPr>
          </a:p>
        </p:txBody>
      </p:sp>
      <p:sp>
        <p:nvSpPr>
          <p:cNvPr id="22" name="椭圆 21"/>
          <p:cNvSpPr>
            <a:spLocks noChangeAspect="1"/>
          </p:cNvSpPr>
          <p:nvPr/>
        </p:nvSpPr>
        <p:spPr>
          <a:xfrm>
            <a:off x="3857986" y="3980496"/>
            <a:ext cx="1276800" cy="12768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bg1"/>
                </a:gs>
                <a:gs pos="100000">
                  <a:schemeClr val="tx1">
                    <a:lumMod val="65000"/>
                    <a:lumOff val="3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788500" y="4326509"/>
            <a:ext cx="1415772"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24" name="椭圆 23"/>
          <p:cNvSpPr>
            <a:spLocks noChangeAspect="1"/>
          </p:cNvSpPr>
          <p:nvPr/>
        </p:nvSpPr>
        <p:spPr>
          <a:xfrm>
            <a:off x="7479676" y="3592896"/>
            <a:ext cx="2052000" cy="2052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7479676" y="3592896"/>
            <a:ext cx="2052000" cy="2052000"/>
          </a:xfrm>
          <a:prstGeom prst="ellipse">
            <a:avLst/>
          </a:prstGeom>
          <a:solidFill>
            <a:schemeClr val="accent6"/>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7707677" y="3820897"/>
            <a:ext cx="1595999" cy="1595999"/>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627056" y="4168615"/>
            <a:ext cx="1460765" cy="894264"/>
          </a:xfrm>
          <a:prstGeom prst="rect">
            <a:avLst/>
          </a:prstGeom>
          <a:gradFill flip="none" rotWithShape="1">
            <a:gsLst>
              <a:gs pos="0">
                <a:schemeClr val="bg1"/>
              </a:gs>
              <a:gs pos="100000">
                <a:schemeClr val="bg1">
                  <a:lumMod val="50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005419" y="4261804"/>
            <a:ext cx="704039" cy="707886"/>
          </a:xfrm>
          <a:prstGeom prst="rect">
            <a:avLst/>
          </a:prstGeom>
          <a:noFill/>
        </p:spPr>
        <p:txBody>
          <a:bodyPr wrap="none" rtlCol="0">
            <a:spAutoFit/>
          </a:bodyPr>
          <a:lstStyle/>
          <a:p>
            <a:r>
              <a:rPr lang="en-US" altLang="zh-CN" sz="4000" dirty="0">
                <a:solidFill>
                  <a:schemeClr val="bg2">
                    <a:lumMod val="50000"/>
                  </a:schemeClr>
                </a:solidFill>
              </a:rPr>
              <a:t>04</a:t>
            </a:r>
            <a:endParaRPr lang="zh-CN" altLang="en-US" sz="4000" dirty="0">
              <a:solidFill>
                <a:schemeClr val="bg2">
                  <a:lumMod val="50000"/>
                </a:schemeClr>
              </a:solidFill>
            </a:endParaRPr>
          </a:p>
        </p:txBody>
      </p:sp>
      <p:sp>
        <p:nvSpPr>
          <p:cNvPr id="29" name="椭圆 28"/>
          <p:cNvSpPr>
            <a:spLocks noChangeAspect="1"/>
          </p:cNvSpPr>
          <p:nvPr/>
        </p:nvSpPr>
        <p:spPr>
          <a:xfrm>
            <a:off x="7867276" y="3980496"/>
            <a:ext cx="1276800" cy="12768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bg1"/>
                </a:gs>
                <a:gs pos="100000">
                  <a:schemeClr val="tx1">
                    <a:lumMod val="65000"/>
                    <a:lumOff val="3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797790" y="4326509"/>
            <a:ext cx="1415772"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pic>
        <p:nvPicPr>
          <p:cNvPr id="31" name="图片 30"/>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flipV="1">
            <a:off x="6688118" y="1567982"/>
            <a:ext cx="1460766" cy="360000"/>
          </a:xfrm>
          <a:prstGeom prst="rect">
            <a:avLst/>
          </a:prstGeom>
        </p:spPr>
      </p:pic>
      <p:pic>
        <p:nvPicPr>
          <p:cNvPr id="32" name="图片 31"/>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flipV="1">
            <a:off x="2652508" y="3921527"/>
            <a:ext cx="1460766" cy="360000"/>
          </a:xfrm>
          <a:prstGeom prst="rect">
            <a:avLst/>
          </a:prstGeom>
        </p:spPr>
      </p:pic>
      <p:pic>
        <p:nvPicPr>
          <p:cNvPr id="33" name="图片 32"/>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flipV="1">
            <a:off x="6688118" y="3921527"/>
            <a:ext cx="1460766" cy="360000"/>
          </a:xfrm>
          <a:prstGeom prst="rect">
            <a:avLst/>
          </a:prstGeom>
        </p:spPr>
      </p:pic>
      <p:pic>
        <p:nvPicPr>
          <p:cNvPr id="34" name="图片 33"/>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a:off x="2652508" y="4942278"/>
            <a:ext cx="1460766" cy="360000"/>
          </a:xfrm>
          <a:prstGeom prst="rect">
            <a:avLst/>
          </a:prstGeom>
        </p:spPr>
      </p:pic>
      <p:pic>
        <p:nvPicPr>
          <p:cNvPr id="35" name="图片 34"/>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a:off x="6688118" y="4942278"/>
            <a:ext cx="1460766" cy="360000"/>
          </a:xfrm>
          <a:prstGeom prst="rect">
            <a:avLst/>
          </a:prstGeom>
        </p:spPr>
      </p:pic>
      <p:pic>
        <p:nvPicPr>
          <p:cNvPr id="36" name="图片 35"/>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a:off x="2652508" y="2568023"/>
            <a:ext cx="1460766" cy="360000"/>
          </a:xfrm>
          <a:prstGeom prst="rect">
            <a:avLst/>
          </a:prstGeom>
        </p:spPr>
      </p:pic>
      <p:pic>
        <p:nvPicPr>
          <p:cNvPr id="37" name="图片 36"/>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a:off x="6688118" y="2568023"/>
            <a:ext cx="1460766" cy="360000"/>
          </a:xfrm>
          <a:prstGeom prst="rect">
            <a:avLst/>
          </a:prstGeom>
        </p:spPr>
      </p:pic>
      <p:sp>
        <p:nvSpPr>
          <p:cNvPr id="41" name="文本框 40"/>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0"/>
                            </p:stCondLst>
                            <p:childTnLst>
                              <p:par>
                                <p:cTn id="13" presetID="26"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8">
                                          <p:stCondLst>
                                            <p:cond delay="0"/>
                                          </p:stCondLst>
                                        </p:cTn>
                                        <p:tgtEl>
                                          <p:spTgt spid="2"/>
                                        </p:tgtEl>
                                      </p:cBhvr>
                                    </p:animEffect>
                                    <p:anim calcmode="lin" valueType="num">
                                      <p:cBhvr>
                                        <p:cTn id="16" dur="18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66" tmFilter="0, 0; 0.125,0.2665; 0.25,0.4; 0.375,0.465; 0.5,0.5;  0.625,0.535; 0.75,0.6; 0.875,0.7335; 1,1">
                                          <p:stCondLst>
                                            <p:cond delay="66"/>
                                          </p:stCondLst>
                                        </p:cTn>
                                        <p:tgtEl>
                                          <p:spTgt spid="2"/>
                                        </p:tgtEl>
                                        <p:attrNameLst>
                                          <p:attrName>ppt_y</p:attrName>
                                        </p:attrNameLst>
                                      </p:cBhvr>
                                      <p:tavLst>
                                        <p:tav tm="0" fmla="#ppt_y-sin(pi*$)/9">
                                          <p:val>
                                            <p:fltVal val="0"/>
                                          </p:val>
                                        </p:tav>
                                        <p:tav tm="100000">
                                          <p:val>
                                            <p:fltVal val="1"/>
                                          </p:val>
                                        </p:tav>
                                      </p:tavLst>
                                    </p:anim>
                                    <p:anim calcmode="lin" valueType="num">
                                      <p:cBhvr>
                                        <p:cTn id="19" dur="33" tmFilter="0, 0; 0.125,0.2665; 0.25,0.4; 0.375,0.465; 0.5,0.5;  0.625,0.535; 0.75,0.6; 0.875,0.7335; 1,1">
                                          <p:stCondLst>
                                            <p:cond delay="132"/>
                                          </p:stCondLst>
                                        </p:cTn>
                                        <p:tgtEl>
                                          <p:spTgt spid="2"/>
                                        </p:tgtEl>
                                        <p:attrNameLst>
                                          <p:attrName>ppt_y</p:attrName>
                                        </p:attrNameLst>
                                      </p:cBhvr>
                                      <p:tavLst>
                                        <p:tav tm="0" fmla="#ppt_y-sin(pi*$)/27">
                                          <p:val>
                                            <p:fltVal val="0"/>
                                          </p:val>
                                        </p:tav>
                                        <p:tav tm="100000">
                                          <p:val>
                                            <p:fltVal val="1"/>
                                          </p:val>
                                        </p:tav>
                                      </p:tavLst>
                                    </p:anim>
                                    <p:anim calcmode="lin" valueType="num">
                                      <p:cBhvr>
                                        <p:cTn id="20" dur="16" tmFilter="0, 0; 0.125,0.2665; 0.25,0.4; 0.375,0.465; 0.5,0.5;  0.625,0.535; 0.75,0.6; 0.875,0.7335; 1,1">
                                          <p:stCondLst>
                                            <p:cond delay="166"/>
                                          </p:stCondLst>
                                        </p:cTn>
                                        <p:tgtEl>
                                          <p:spTgt spid="2"/>
                                        </p:tgtEl>
                                        <p:attrNameLst>
                                          <p:attrName>ppt_y</p:attrName>
                                        </p:attrNameLst>
                                      </p:cBhvr>
                                      <p:tavLst>
                                        <p:tav tm="0" fmla="#ppt_y-sin(pi*$)/81">
                                          <p:val>
                                            <p:fltVal val="0"/>
                                          </p:val>
                                        </p:tav>
                                        <p:tav tm="100000">
                                          <p:val>
                                            <p:fltVal val="1"/>
                                          </p:val>
                                        </p:tav>
                                      </p:tavLst>
                                    </p:anim>
                                    <p:animScale>
                                      <p:cBhvr>
                                        <p:cTn id="21" dur="3">
                                          <p:stCondLst>
                                            <p:cond delay="65"/>
                                          </p:stCondLst>
                                        </p:cTn>
                                        <p:tgtEl>
                                          <p:spTgt spid="2"/>
                                        </p:tgtEl>
                                      </p:cBhvr>
                                      <p:to x="100000" y="60000"/>
                                    </p:animScale>
                                    <p:animScale>
                                      <p:cBhvr>
                                        <p:cTn id="22" dur="17" decel="50000">
                                          <p:stCondLst>
                                            <p:cond delay="68"/>
                                          </p:stCondLst>
                                        </p:cTn>
                                        <p:tgtEl>
                                          <p:spTgt spid="2"/>
                                        </p:tgtEl>
                                      </p:cBhvr>
                                      <p:to x="100000" y="100000"/>
                                    </p:animScale>
                                    <p:animScale>
                                      <p:cBhvr>
                                        <p:cTn id="23" dur="3">
                                          <p:stCondLst>
                                            <p:cond delay="131"/>
                                          </p:stCondLst>
                                        </p:cTn>
                                        <p:tgtEl>
                                          <p:spTgt spid="2"/>
                                        </p:tgtEl>
                                      </p:cBhvr>
                                      <p:to x="100000" y="80000"/>
                                    </p:animScale>
                                    <p:animScale>
                                      <p:cBhvr>
                                        <p:cTn id="24" dur="17" decel="50000">
                                          <p:stCondLst>
                                            <p:cond delay="134"/>
                                          </p:stCondLst>
                                        </p:cTn>
                                        <p:tgtEl>
                                          <p:spTgt spid="2"/>
                                        </p:tgtEl>
                                      </p:cBhvr>
                                      <p:to x="100000" y="100000"/>
                                    </p:animScale>
                                    <p:animScale>
                                      <p:cBhvr>
                                        <p:cTn id="25" dur="3">
                                          <p:stCondLst>
                                            <p:cond delay="164"/>
                                          </p:stCondLst>
                                        </p:cTn>
                                        <p:tgtEl>
                                          <p:spTgt spid="2"/>
                                        </p:tgtEl>
                                      </p:cBhvr>
                                      <p:to x="100000" y="90000"/>
                                    </p:animScale>
                                    <p:animScale>
                                      <p:cBhvr>
                                        <p:cTn id="26" dur="17" decel="50000">
                                          <p:stCondLst>
                                            <p:cond delay="167"/>
                                          </p:stCondLst>
                                        </p:cTn>
                                        <p:tgtEl>
                                          <p:spTgt spid="2"/>
                                        </p:tgtEl>
                                      </p:cBhvr>
                                      <p:to x="100000" y="100000"/>
                                    </p:animScale>
                                    <p:animScale>
                                      <p:cBhvr>
                                        <p:cTn id="27" dur="3">
                                          <p:stCondLst>
                                            <p:cond delay="181"/>
                                          </p:stCondLst>
                                        </p:cTn>
                                        <p:tgtEl>
                                          <p:spTgt spid="2"/>
                                        </p:tgtEl>
                                      </p:cBhvr>
                                      <p:to x="100000" y="95000"/>
                                    </p:animScale>
                                    <p:animScale>
                                      <p:cBhvr>
                                        <p:cTn id="28" dur="17" decel="50000">
                                          <p:stCondLst>
                                            <p:cond delay="183"/>
                                          </p:stCondLst>
                                        </p:cTn>
                                        <p:tgtEl>
                                          <p:spTgt spid="2"/>
                                        </p:tgtEl>
                                      </p:cBhvr>
                                      <p:to x="100000" y="100000"/>
                                    </p:animScale>
                                  </p:childTnLst>
                                </p:cTn>
                              </p:par>
                            </p:childTnLst>
                          </p:cTn>
                        </p:par>
                        <p:par>
                          <p:cTn id="29" fill="hold">
                            <p:stCondLst>
                              <p:cond delay="500"/>
                            </p:stCondLst>
                            <p:childTnLst>
                              <p:par>
                                <p:cTn id="30" presetID="26"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8">
                                          <p:stCondLst>
                                            <p:cond delay="0"/>
                                          </p:stCondLst>
                                        </p:cTn>
                                        <p:tgtEl>
                                          <p:spTgt spid="3"/>
                                        </p:tgtEl>
                                      </p:cBhvr>
                                    </p:animEffect>
                                    <p:anim calcmode="lin" valueType="num">
                                      <p:cBhvr>
                                        <p:cTn id="33" dur="18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4" dur="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5" dur="66" tmFilter="0, 0; 0.125,0.2665; 0.25,0.4; 0.375,0.465; 0.5,0.5;  0.625,0.535; 0.75,0.6; 0.875,0.7335; 1,1">
                                          <p:stCondLst>
                                            <p:cond delay="66"/>
                                          </p:stCondLst>
                                        </p:cTn>
                                        <p:tgtEl>
                                          <p:spTgt spid="3"/>
                                        </p:tgtEl>
                                        <p:attrNameLst>
                                          <p:attrName>ppt_y</p:attrName>
                                        </p:attrNameLst>
                                      </p:cBhvr>
                                      <p:tavLst>
                                        <p:tav tm="0" fmla="#ppt_y-sin(pi*$)/9">
                                          <p:val>
                                            <p:fltVal val="0"/>
                                          </p:val>
                                        </p:tav>
                                        <p:tav tm="100000">
                                          <p:val>
                                            <p:fltVal val="1"/>
                                          </p:val>
                                        </p:tav>
                                      </p:tavLst>
                                    </p:anim>
                                    <p:anim calcmode="lin" valueType="num">
                                      <p:cBhvr>
                                        <p:cTn id="36" dur="33" tmFilter="0, 0; 0.125,0.2665; 0.25,0.4; 0.375,0.465; 0.5,0.5;  0.625,0.535; 0.75,0.6; 0.875,0.7335; 1,1">
                                          <p:stCondLst>
                                            <p:cond delay="132"/>
                                          </p:stCondLst>
                                        </p:cTn>
                                        <p:tgtEl>
                                          <p:spTgt spid="3"/>
                                        </p:tgtEl>
                                        <p:attrNameLst>
                                          <p:attrName>ppt_y</p:attrName>
                                        </p:attrNameLst>
                                      </p:cBhvr>
                                      <p:tavLst>
                                        <p:tav tm="0" fmla="#ppt_y-sin(pi*$)/27">
                                          <p:val>
                                            <p:fltVal val="0"/>
                                          </p:val>
                                        </p:tav>
                                        <p:tav tm="100000">
                                          <p:val>
                                            <p:fltVal val="1"/>
                                          </p:val>
                                        </p:tav>
                                      </p:tavLst>
                                    </p:anim>
                                    <p:anim calcmode="lin" valueType="num">
                                      <p:cBhvr>
                                        <p:cTn id="37" dur="16" tmFilter="0, 0; 0.125,0.2665; 0.25,0.4; 0.375,0.465; 0.5,0.5;  0.625,0.535; 0.75,0.6; 0.875,0.7335; 1,1">
                                          <p:stCondLst>
                                            <p:cond delay="166"/>
                                          </p:stCondLst>
                                        </p:cTn>
                                        <p:tgtEl>
                                          <p:spTgt spid="3"/>
                                        </p:tgtEl>
                                        <p:attrNameLst>
                                          <p:attrName>ppt_y</p:attrName>
                                        </p:attrNameLst>
                                      </p:cBhvr>
                                      <p:tavLst>
                                        <p:tav tm="0" fmla="#ppt_y-sin(pi*$)/81">
                                          <p:val>
                                            <p:fltVal val="0"/>
                                          </p:val>
                                        </p:tav>
                                        <p:tav tm="100000">
                                          <p:val>
                                            <p:fltVal val="1"/>
                                          </p:val>
                                        </p:tav>
                                      </p:tavLst>
                                    </p:anim>
                                    <p:animScale>
                                      <p:cBhvr>
                                        <p:cTn id="38" dur="3">
                                          <p:stCondLst>
                                            <p:cond delay="65"/>
                                          </p:stCondLst>
                                        </p:cTn>
                                        <p:tgtEl>
                                          <p:spTgt spid="3"/>
                                        </p:tgtEl>
                                      </p:cBhvr>
                                      <p:to x="100000" y="60000"/>
                                    </p:animScale>
                                    <p:animScale>
                                      <p:cBhvr>
                                        <p:cTn id="39" dur="17" decel="50000">
                                          <p:stCondLst>
                                            <p:cond delay="68"/>
                                          </p:stCondLst>
                                        </p:cTn>
                                        <p:tgtEl>
                                          <p:spTgt spid="3"/>
                                        </p:tgtEl>
                                      </p:cBhvr>
                                      <p:to x="100000" y="100000"/>
                                    </p:animScale>
                                    <p:animScale>
                                      <p:cBhvr>
                                        <p:cTn id="40" dur="3">
                                          <p:stCondLst>
                                            <p:cond delay="131"/>
                                          </p:stCondLst>
                                        </p:cTn>
                                        <p:tgtEl>
                                          <p:spTgt spid="3"/>
                                        </p:tgtEl>
                                      </p:cBhvr>
                                      <p:to x="100000" y="80000"/>
                                    </p:animScale>
                                    <p:animScale>
                                      <p:cBhvr>
                                        <p:cTn id="41" dur="17" decel="50000">
                                          <p:stCondLst>
                                            <p:cond delay="134"/>
                                          </p:stCondLst>
                                        </p:cTn>
                                        <p:tgtEl>
                                          <p:spTgt spid="3"/>
                                        </p:tgtEl>
                                      </p:cBhvr>
                                      <p:to x="100000" y="100000"/>
                                    </p:animScale>
                                    <p:animScale>
                                      <p:cBhvr>
                                        <p:cTn id="42" dur="3">
                                          <p:stCondLst>
                                            <p:cond delay="164"/>
                                          </p:stCondLst>
                                        </p:cTn>
                                        <p:tgtEl>
                                          <p:spTgt spid="3"/>
                                        </p:tgtEl>
                                      </p:cBhvr>
                                      <p:to x="100000" y="90000"/>
                                    </p:animScale>
                                    <p:animScale>
                                      <p:cBhvr>
                                        <p:cTn id="43" dur="17" decel="50000">
                                          <p:stCondLst>
                                            <p:cond delay="167"/>
                                          </p:stCondLst>
                                        </p:cTn>
                                        <p:tgtEl>
                                          <p:spTgt spid="3"/>
                                        </p:tgtEl>
                                      </p:cBhvr>
                                      <p:to x="100000" y="100000"/>
                                    </p:animScale>
                                    <p:animScale>
                                      <p:cBhvr>
                                        <p:cTn id="44" dur="3">
                                          <p:stCondLst>
                                            <p:cond delay="181"/>
                                          </p:stCondLst>
                                        </p:cTn>
                                        <p:tgtEl>
                                          <p:spTgt spid="3"/>
                                        </p:tgtEl>
                                      </p:cBhvr>
                                      <p:to x="100000" y="95000"/>
                                    </p:animScale>
                                    <p:animScale>
                                      <p:cBhvr>
                                        <p:cTn id="45" dur="17" decel="50000">
                                          <p:stCondLst>
                                            <p:cond delay="183"/>
                                          </p:stCondLst>
                                        </p:cTn>
                                        <p:tgtEl>
                                          <p:spTgt spid="3"/>
                                        </p:tgtEl>
                                      </p:cBhvr>
                                      <p:to x="100000" y="100000"/>
                                    </p:animScale>
                                  </p:childTnLst>
                                </p:cTn>
                              </p:par>
                            </p:childTnLst>
                          </p:cTn>
                        </p:par>
                        <p:par>
                          <p:cTn id="46" fill="hold">
                            <p:stCondLst>
                              <p:cond delay="1000"/>
                            </p:stCondLst>
                            <p:childTnLst>
                              <p:par>
                                <p:cTn id="47" presetID="26"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58">
                                          <p:stCondLst>
                                            <p:cond delay="0"/>
                                          </p:stCondLst>
                                        </p:cTn>
                                        <p:tgtEl>
                                          <p:spTgt spid="4"/>
                                        </p:tgtEl>
                                      </p:cBhvr>
                                    </p:animEffect>
                                    <p:anim calcmode="lin" valueType="num">
                                      <p:cBhvr>
                                        <p:cTn id="50" dur="18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66" tmFilter="0, 0; 0.125,0.2665; 0.25,0.4; 0.375,0.465; 0.5,0.5;  0.625,0.535; 0.75,0.6; 0.875,0.7335; 1,1">
                                          <p:stCondLst>
                                            <p:cond delay="66"/>
                                          </p:stCondLst>
                                        </p:cTn>
                                        <p:tgtEl>
                                          <p:spTgt spid="4"/>
                                        </p:tgtEl>
                                        <p:attrNameLst>
                                          <p:attrName>ppt_y</p:attrName>
                                        </p:attrNameLst>
                                      </p:cBhvr>
                                      <p:tavLst>
                                        <p:tav tm="0" fmla="#ppt_y-sin(pi*$)/9">
                                          <p:val>
                                            <p:fltVal val="0"/>
                                          </p:val>
                                        </p:tav>
                                        <p:tav tm="100000">
                                          <p:val>
                                            <p:fltVal val="1"/>
                                          </p:val>
                                        </p:tav>
                                      </p:tavLst>
                                    </p:anim>
                                    <p:anim calcmode="lin" valueType="num">
                                      <p:cBhvr>
                                        <p:cTn id="53" dur="33" tmFilter="0, 0; 0.125,0.2665; 0.25,0.4; 0.375,0.465; 0.5,0.5;  0.625,0.535; 0.75,0.6; 0.875,0.7335; 1,1">
                                          <p:stCondLst>
                                            <p:cond delay="132"/>
                                          </p:stCondLst>
                                        </p:cTn>
                                        <p:tgtEl>
                                          <p:spTgt spid="4"/>
                                        </p:tgtEl>
                                        <p:attrNameLst>
                                          <p:attrName>ppt_y</p:attrName>
                                        </p:attrNameLst>
                                      </p:cBhvr>
                                      <p:tavLst>
                                        <p:tav tm="0" fmla="#ppt_y-sin(pi*$)/27">
                                          <p:val>
                                            <p:fltVal val="0"/>
                                          </p:val>
                                        </p:tav>
                                        <p:tav tm="100000">
                                          <p:val>
                                            <p:fltVal val="1"/>
                                          </p:val>
                                        </p:tav>
                                      </p:tavLst>
                                    </p:anim>
                                    <p:anim calcmode="lin" valueType="num">
                                      <p:cBhvr>
                                        <p:cTn id="54" dur="16" tmFilter="0, 0; 0.125,0.2665; 0.25,0.4; 0.375,0.465; 0.5,0.5;  0.625,0.535; 0.75,0.6; 0.875,0.7335; 1,1">
                                          <p:stCondLst>
                                            <p:cond delay="166"/>
                                          </p:stCondLst>
                                        </p:cTn>
                                        <p:tgtEl>
                                          <p:spTgt spid="4"/>
                                        </p:tgtEl>
                                        <p:attrNameLst>
                                          <p:attrName>ppt_y</p:attrName>
                                        </p:attrNameLst>
                                      </p:cBhvr>
                                      <p:tavLst>
                                        <p:tav tm="0" fmla="#ppt_y-sin(pi*$)/81">
                                          <p:val>
                                            <p:fltVal val="0"/>
                                          </p:val>
                                        </p:tav>
                                        <p:tav tm="100000">
                                          <p:val>
                                            <p:fltVal val="1"/>
                                          </p:val>
                                        </p:tav>
                                      </p:tavLst>
                                    </p:anim>
                                    <p:animScale>
                                      <p:cBhvr>
                                        <p:cTn id="55" dur="3">
                                          <p:stCondLst>
                                            <p:cond delay="65"/>
                                          </p:stCondLst>
                                        </p:cTn>
                                        <p:tgtEl>
                                          <p:spTgt spid="4"/>
                                        </p:tgtEl>
                                      </p:cBhvr>
                                      <p:to x="100000" y="60000"/>
                                    </p:animScale>
                                    <p:animScale>
                                      <p:cBhvr>
                                        <p:cTn id="56" dur="17" decel="50000">
                                          <p:stCondLst>
                                            <p:cond delay="68"/>
                                          </p:stCondLst>
                                        </p:cTn>
                                        <p:tgtEl>
                                          <p:spTgt spid="4"/>
                                        </p:tgtEl>
                                      </p:cBhvr>
                                      <p:to x="100000" y="100000"/>
                                    </p:animScale>
                                    <p:animScale>
                                      <p:cBhvr>
                                        <p:cTn id="57" dur="3">
                                          <p:stCondLst>
                                            <p:cond delay="131"/>
                                          </p:stCondLst>
                                        </p:cTn>
                                        <p:tgtEl>
                                          <p:spTgt spid="4"/>
                                        </p:tgtEl>
                                      </p:cBhvr>
                                      <p:to x="100000" y="80000"/>
                                    </p:animScale>
                                    <p:animScale>
                                      <p:cBhvr>
                                        <p:cTn id="58" dur="17" decel="50000">
                                          <p:stCondLst>
                                            <p:cond delay="134"/>
                                          </p:stCondLst>
                                        </p:cTn>
                                        <p:tgtEl>
                                          <p:spTgt spid="4"/>
                                        </p:tgtEl>
                                      </p:cBhvr>
                                      <p:to x="100000" y="100000"/>
                                    </p:animScale>
                                    <p:animScale>
                                      <p:cBhvr>
                                        <p:cTn id="59" dur="3">
                                          <p:stCondLst>
                                            <p:cond delay="164"/>
                                          </p:stCondLst>
                                        </p:cTn>
                                        <p:tgtEl>
                                          <p:spTgt spid="4"/>
                                        </p:tgtEl>
                                      </p:cBhvr>
                                      <p:to x="100000" y="90000"/>
                                    </p:animScale>
                                    <p:animScale>
                                      <p:cBhvr>
                                        <p:cTn id="60" dur="17" decel="50000">
                                          <p:stCondLst>
                                            <p:cond delay="167"/>
                                          </p:stCondLst>
                                        </p:cTn>
                                        <p:tgtEl>
                                          <p:spTgt spid="4"/>
                                        </p:tgtEl>
                                      </p:cBhvr>
                                      <p:to x="100000" y="100000"/>
                                    </p:animScale>
                                    <p:animScale>
                                      <p:cBhvr>
                                        <p:cTn id="61" dur="3">
                                          <p:stCondLst>
                                            <p:cond delay="181"/>
                                          </p:stCondLst>
                                        </p:cTn>
                                        <p:tgtEl>
                                          <p:spTgt spid="4"/>
                                        </p:tgtEl>
                                      </p:cBhvr>
                                      <p:to x="100000" y="95000"/>
                                    </p:animScale>
                                    <p:animScale>
                                      <p:cBhvr>
                                        <p:cTn id="62" dur="17" decel="50000">
                                          <p:stCondLst>
                                            <p:cond delay="183"/>
                                          </p:stCondLst>
                                        </p:cTn>
                                        <p:tgtEl>
                                          <p:spTgt spid="4"/>
                                        </p:tgtEl>
                                      </p:cBhvr>
                                      <p:to x="100000" y="100000"/>
                                    </p:animScale>
                                  </p:childTnLst>
                                </p:cTn>
                              </p:par>
                            </p:childTnLst>
                          </p:cTn>
                        </p:par>
                        <p:par>
                          <p:cTn id="63" fill="hold">
                            <p:stCondLst>
                              <p:cond delay="1500"/>
                            </p:stCondLst>
                            <p:childTnLst>
                              <p:par>
                                <p:cTn id="64" presetID="26"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8">
                                          <p:stCondLst>
                                            <p:cond delay="0"/>
                                          </p:stCondLst>
                                        </p:cTn>
                                        <p:tgtEl>
                                          <p:spTgt spid="5"/>
                                        </p:tgtEl>
                                      </p:cBhvr>
                                    </p:animEffect>
                                    <p:anim calcmode="lin" valueType="num">
                                      <p:cBhvr>
                                        <p:cTn id="67" dur="18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8" dur="6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9" dur="66" tmFilter="0, 0; 0.125,0.2665; 0.25,0.4; 0.375,0.465; 0.5,0.5;  0.625,0.535; 0.75,0.6; 0.875,0.7335; 1,1">
                                          <p:stCondLst>
                                            <p:cond delay="66"/>
                                          </p:stCondLst>
                                        </p:cTn>
                                        <p:tgtEl>
                                          <p:spTgt spid="5"/>
                                        </p:tgtEl>
                                        <p:attrNameLst>
                                          <p:attrName>ppt_y</p:attrName>
                                        </p:attrNameLst>
                                      </p:cBhvr>
                                      <p:tavLst>
                                        <p:tav tm="0" fmla="#ppt_y-sin(pi*$)/9">
                                          <p:val>
                                            <p:fltVal val="0"/>
                                          </p:val>
                                        </p:tav>
                                        <p:tav tm="100000">
                                          <p:val>
                                            <p:fltVal val="1"/>
                                          </p:val>
                                        </p:tav>
                                      </p:tavLst>
                                    </p:anim>
                                    <p:anim calcmode="lin" valueType="num">
                                      <p:cBhvr>
                                        <p:cTn id="70" dur="33" tmFilter="0, 0; 0.125,0.2665; 0.25,0.4; 0.375,0.465; 0.5,0.5;  0.625,0.535; 0.75,0.6; 0.875,0.7335; 1,1">
                                          <p:stCondLst>
                                            <p:cond delay="132"/>
                                          </p:stCondLst>
                                        </p:cTn>
                                        <p:tgtEl>
                                          <p:spTgt spid="5"/>
                                        </p:tgtEl>
                                        <p:attrNameLst>
                                          <p:attrName>ppt_y</p:attrName>
                                        </p:attrNameLst>
                                      </p:cBhvr>
                                      <p:tavLst>
                                        <p:tav tm="0" fmla="#ppt_y-sin(pi*$)/27">
                                          <p:val>
                                            <p:fltVal val="0"/>
                                          </p:val>
                                        </p:tav>
                                        <p:tav tm="100000">
                                          <p:val>
                                            <p:fltVal val="1"/>
                                          </p:val>
                                        </p:tav>
                                      </p:tavLst>
                                    </p:anim>
                                    <p:anim calcmode="lin" valueType="num">
                                      <p:cBhvr>
                                        <p:cTn id="71" dur="16" tmFilter="0, 0; 0.125,0.2665; 0.25,0.4; 0.375,0.465; 0.5,0.5;  0.625,0.535; 0.75,0.6; 0.875,0.7335; 1,1">
                                          <p:stCondLst>
                                            <p:cond delay="166"/>
                                          </p:stCondLst>
                                        </p:cTn>
                                        <p:tgtEl>
                                          <p:spTgt spid="5"/>
                                        </p:tgtEl>
                                        <p:attrNameLst>
                                          <p:attrName>ppt_y</p:attrName>
                                        </p:attrNameLst>
                                      </p:cBhvr>
                                      <p:tavLst>
                                        <p:tav tm="0" fmla="#ppt_y-sin(pi*$)/81">
                                          <p:val>
                                            <p:fltVal val="0"/>
                                          </p:val>
                                        </p:tav>
                                        <p:tav tm="100000">
                                          <p:val>
                                            <p:fltVal val="1"/>
                                          </p:val>
                                        </p:tav>
                                      </p:tavLst>
                                    </p:anim>
                                    <p:animScale>
                                      <p:cBhvr>
                                        <p:cTn id="72" dur="3">
                                          <p:stCondLst>
                                            <p:cond delay="65"/>
                                          </p:stCondLst>
                                        </p:cTn>
                                        <p:tgtEl>
                                          <p:spTgt spid="5"/>
                                        </p:tgtEl>
                                      </p:cBhvr>
                                      <p:to x="100000" y="60000"/>
                                    </p:animScale>
                                    <p:animScale>
                                      <p:cBhvr>
                                        <p:cTn id="73" dur="17" decel="50000">
                                          <p:stCondLst>
                                            <p:cond delay="68"/>
                                          </p:stCondLst>
                                        </p:cTn>
                                        <p:tgtEl>
                                          <p:spTgt spid="5"/>
                                        </p:tgtEl>
                                      </p:cBhvr>
                                      <p:to x="100000" y="100000"/>
                                    </p:animScale>
                                    <p:animScale>
                                      <p:cBhvr>
                                        <p:cTn id="74" dur="3">
                                          <p:stCondLst>
                                            <p:cond delay="131"/>
                                          </p:stCondLst>
                                        </p:cTn>
                                        <p:tgtEl>
                                          <p:spTgt spid="5"/>
                                        </p:tgtEl>
                                      </p:cBhvr>
                                      <p:to x="100000" y="80000"/>
                                    </p:animScale>
                                    <p:animScale>
                                      <p:cBhvr>
                                        <p:cTn id="75" dur="17" decel="50000">
                                          <p:stCondLst>
                                            <p:cond delay="134"/>
                                          </p:stCondLst>
                                        </p:cTn>
                                        <p:tgtEl>
                                          <p:spTgt spid="5"/>
                                        </p:tgtEl>
                                      </p:cBhvr>
                                      <p:to x="100000" y="100000"/>
                                    </p:animScale>
                                    <p:animScale>
                                      <p:cBhvr>
                                        <p:cTn id="76" dur="3">
                                          <p:stCondLst>
                                            <p:cond delay="164"/>
                                          </p:stCondLst>
                                        </p:cTn>
                                        <p:tgtEl>
                                          <p:spTgt spid="5"/>
                                        </p:tgtEl>
                                      </p:cBhvr>
                                      <p:to x="100000" y="90000"/>
                                    </p:animScale>
                                    <p:animScale>
                                      <p:cBhvr>
                                        <p:cTn id="77" dur="17" decel="50000">
                                          <p:stCondLst>
                                            <p:cond delay="167"/>
                                          </p:stCondLst>
                                        </p:cTn>
                                        <p:tgtEl>
                                          <p:spTgt spid="5"/>
                                        </p:tgtEl>
                                      </p:cBhvr>
                                      <p:to x="100000" y="100000"/>
                                    </p:animScale>
                                    <p:animScale>
                                      <p:cBhvr>
                                        <p:cTn id="78" dur="3">
                                          <p:stCondLst>
                                            <p:cond delay="181"/>
                                          </p:stCondLst>
                                        </p:cTn>
                                        <p:tgtEl>
                                          <p:spTgt spid="5"/>
                                        </p:tgtEl>
                                      </p:cBhvr>
                                      <p:to x="100000" y="95000"/>
                                    </p:animScale>
                                    <p:animScale>
                                      <p:cBhvr>
                                        <p:cTn id="79" dur="17" decel="50000">
                                          <p:stCondLst>
                                            <p:cond delay="183"/>
                                          </p:stCondLst>
                                        </p:cTn>
                                        <p:tgtEl>
                                          <p:spTgt spid="5"/>
                                        </p:tgtEl>
                                      </p:cBhvr>
                                      <p:to x="100000" y="100000"/>
                                    </p:animScale>
                                  </p:childTnLst>
                                </p:cTn>
                              </p:par>
                            </p:childTnLst>
                          </p:cTn>
                        </p:par>
                        <p:par>
                          <p:cTn id="80" fill="hold">
                            <p:stCondLst>
                              <p:cond delay="2000"/>
                            </p:stCondLst>
                            <p:childTnLst>
                              <p:par>
                                <p:cTn id="81" presetID="26" presetClass="entr" presetSubtype="0" fill="hold" grpId="0"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down)">
                                      <p:cBhvr>
                                        <p:cTn id="83" dur="58">
                                          <p:stCondLst>
                                            <p:cond delay="0"/>
                                          </p:stCondLst>
                                        </p:cTn>
                                        <p:tgtEl>
                                          <p:spTgt spid="6"/>
                                        </p:tgtEl>
                                      </p:cBhvr>
                                    </p:animEffect>
                                    <p:anim calcmode="lin" valueType="num">
                                      <p:cBhvr>
                                        <p:cTn id="84" dur="18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85" dur="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86" dur="66" tmFilter="0, 0; 0.125,0.2665; 0.25,0.4; 0.375,0.465; 0.5,0.5;  0.625,0.535; 0.75,0.6; 0.875,0.7335; 1,1">
                                          <p:stCondLst>
                                            <p:cond delay="66"/>
                                          </p:stCondLst>
                                        </p:cTn>
                                        <p:tgtEl>
                                          <p:spTgt spid="6"/>
                                        </p:tgtEl>
                                        <p:attrNameLst>
                                          <p:attrName>ppt_y</p:attrName>
                                        </p:attrNameLst>
                                      </p:cBhvr>
                                      <p:tavLst>
                                        <p:tav tm="0" fmla="#ppt_y-sin(pi*$)/9">
                                          <p:val>
                                            <p:fltVal val="0"/>
                                          </p:val>
                                        </p:tav>
                                        <p:tav tm="100000">
                                          <p:val>
                                            <p:fltVal val="1"/>
                                          </p:val>
                                        </p:tav>
                                      </p:tavLst>
                                    </p:anim>
                                    <p:anim calcmode="lin" valueType="num">
                                      <p:cBhvr>
                                        <p:cTn id="87" dur="33" tmFilter="0, 0; 0.125,0.2665; 0.25,0.4; 0.375,0.465; 0.5,0.5;  0.625,0.535; 0.75,0.6; 0.875,0.7335; 1,1">
                                          <p:stCondLst>
                                            <p:cond delay="132"/>
                                          </p:stCondLst>
                                        </p:cTn>
                                        <p:tgtEl>
                                          <p:spTgt spid="6"/>
                                        </p:tgtEl>
                                        <p:attrNameLst>
                                          <p:attrName>ppt_y</p:attrName>
                                        </p:attrNameLst>
                                      </p:cBhvr>
                                      <p:tavLst>
                                        <p:tav tm="0" fmla="#ppt_y-sin(pi*$)/27">
                                          <p:val>
                                            <p:fltVal val="0"/>
                                          </p:val>
                                        </p:tav>
                                        <p:tav tm="100000">
                                          <p:val>
                                            <p:fltVal val="1"/>
                                          </p:val>
                                        </p:tav>
                                      </p:tavLst>
                                    </p:anim>
                                    <p:anim calcmode="lin" valueType="num">
                                      <p:cBhvr>
                                        <p:cTn id="88" dur="16" tmFilter="0, 0; 0.125,0.2665; 0.25,0.4; 0.375,0.465; 0.5,0.5;  0.625,0.535; 0.75,0.6; 0.875,0.7335; 1,1">
                                          <p:stCondLst>
                                            <p:cond delay="166"/>
                                          </p:stCondLst>
                                        </p:cTn>
                                        <p:tgtEl>
                                          <p:spTgt spid="6"/>
                                        </p:tgtEl>
                                        <p:attrNameLst>
                                          <p:attrName>ppt_y</p:attrName>
                                        </p:attrNameLst>
                                      </p:cBhvr>
                                      <p:tavLst>
                                        <p:tav tm="0" fmla="#ppt_y-sin(pi*$)/81">
                                          <p:val>
                                            <p:fltVal val="0"/>
                                          </p:val>
                                        </p:tav>
                                        <p:tav tm="100000">
                                          <p:val>
                                            <p:fltVal val="1"/>
                                          </p:val>
                                        </p:tav>
                                      </p:tavLst>
                                    </p:anim>
                                    <p:animScale>
                                      <p:cBhvr>
                                        <p:cTn id="89" dur="3">
                                          <p:stCondLst>
                                            <p:cond delay="65"/>
                                          </p:stCondLst>
                                        </p:cTn>
                                        <p:tgtEl>
                                          <p:spTgt spid="6"/>
                                        </p:tgtEl>
                                      </p:cBhvr>
                                      <p:to x="100000" y="60000"/>
                                    </p:animScale>
                                    <p:animScale>
                                      <p:cBhvr>
                                        <p:cTn id="90" dur="17" decel="50000">
                                          <p:stCondLst>
                                            <p:cond delay="68"/>
                                          </p:stCondLst>
                                        </p:cTn>
                                        <p:tgtEl>
                                          <p:spTgt spid="6"/>
                                        </p:tgtEl>
                                      </p:cBhvr>
                                      <p:to x="100000" y="100000"/>
                                    </p:animScale>
                                    <p:animScale>
                                      <p:cBhvr>
                                        <p:cTn id="91" dur="3">
                                          <p:stCondLst>
                                            <p:cond delay="131"/>
                                          </p:stCondLst>
                                        </p:cTn>
                                        <p:tgtEl>
                                          <p:spTgt spid="6"/>
                                        </p:tgtEl>
                                      </p:cBhvr>
                                      <p:to x="100000" y="80000"/>
                                    </p:animScale>
                                    <p:animScale>
                                      <p:cBhvr>
                                        <p:cTn id="92" dur="17" decel="50000">
                                          <p:stCondLst>
                                            <p:cond delay="134"/>
                                          </p:stCondLst>
                                        </p:cTn>
                                        <p:tgtEl>
                                          <p:spTgt spid="6"/>
                                        </p:tgtEl>
                                      </p:cBhvr>
                                      <p:to x="100000" y="100000"/>
                                    </p:animScale>
                                    <p:animScale>
                                      <p:cBhvr>
                                        <p:cTn id="93" dur="3">
                                          <p:stCondLst>
                                            <p:cond delay="164"/>
                                          </p:stCondLst>
                                        </p:cTn>
                                        <p:tgtEl>
                                          <p:spTgt spid="6"/>
                                        </p:tgtEl>
                                      </p:cBhvr>
                                      <p:to x="100000" y="90000"/>
                                    </p:animScale>
                                    <p:animScale>
                                      <p:cBhvr>
                                        <p:cTn id="94" dur="17" decel="50000">
                                          <p:stCondLst>
                                            <p:cond delay="167"/>
                                          </p:stCondLst>
                                        </p:cTn>
                                        <p:tgtEl>
                                          <p:spTgt spid="6"/>
                                        </p:tgtEl>
                                      </p:cBhvr>
                                      <p:to x="100000" y="100000"/>
                                    </p:animScale>
                                    <p:animScale>
                                      <p:cBhvr>
                                        <p:cTn id="95" dur="3">
                                          <p:stCondLst>
                                            <p:cond delay="181"/>
                                          </p:stCondLst>
                                        </p:cTn>
                                        <p:tgtEl>
                                          <p:spTgt spid="6"/>
                                        </p:tgtEl>
                                      </p:cBhvr>
                                      <p:to x="100000" y="95000"/>
                                    </p:animScale>
                                    <p:animScale>
                                      <p:cBhvr>
                                        <p:cTn id="96" dur="17" decel="50000">
                                          <p:stCondLst>
                                            <p:cond delay="183"/>
                                          </p:stCondLst>
                                        </p:cTn>
                                        <p:tgtEl>
                                          <p:spTgt spid="6"/>
                                        </p:tgtEl>
                                      </p:cBhvr>
                                      <p:to x="100000" y="100000"/>
                                    </p:animScale>
                                  </p:childTnLst>
                                </p:cTn>
                              </p:par>
                            </p:childTnLst>
                          </p:cTn>
                        </p:par>
                        <p:par>
                          <p:cTn id="97" fill="hold">
                            <p:stCondLst>
                              <p:cond delay="2500"/>
                            </p:stCondLst>
                            <p:childTnLst>
                              <p:par>
                                <p:cTn id="98" presetID="26" presetClass="entr" presetSubtype="0"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down)">
                                      <p:cBhvr>
                                        <p:cTn id="100" dur="58">
                                          <p:stCondLst>
                                            <p:cond delay="0"/>
                                          </p:stCondLst>
                                        </p:cTn>
                                        <p:tgtEl>
                                          <p:spTgt spid="7"/>
                                        </p:tgtEl>
                                      </p:cBhvr>
                                    </p:animEffect>
                                    <p:anim calcmode="lin" valueType="num">
                                      <p:cBhvr>
                                        <p:cTn id="101" dur="18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02" dur="66"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3" dur="66" tmFilter="0, 0; 0.125,0.2665; 0.25,0.4; 0.375,0.465; 0.5,0.5;  0.625,0.535; 0.75,0.6; 0.875,0.7335; 1,1">
                                          <p:stCondLst>
                                            <p:cond delay="66"/>
                                          </p:stCondLst>
                                        </p:cTn>
                                        <p:tgtEl>
                                          <p:spTgt spid="7"/>
                                        </p:tgtEl>
                                        <p:attrNameLst>
                                          <p:attrName>ppt_y</p:attrName>
                                        </p:attrNameLst>
                                      </p:cBhvr>
                                      <p:tavLst>
                                        <p:tav tm="0" fmla="#ppt_y-sin(pi*$)/9">
                                          <p:val>
                                            <p:fltVal val="0"/>
                                          </p:val>
                                        </p:tav>
                                        <p:tav tm="100000">
                                          <p:val>
                                            <p:fltVal val="1"/>
                                          </p:val>
                                        </p:tav>
                                      </p:tavLst>
                                    </p:anim>
                                    <p:anim calcmode="lin" valueType="num">
                                      <p:cBhvr>
                                        <p:cTn id="104" dur="33" tmFilter="0, 0; 0.125,0.2665; 0.25,0.4; 0.375,0.465; 0.5,0.5;  0.625,0.535; 0.75,0.6; 0.875,0.7335; 1,1">
                                          <p:stCondLst>
                                            <p:cond delay="132"/>
                                          </p:stCondLst>
                                        </p:cTn>
                                        <p:tgtEl>
                                          <p:spTgt spid="7"/>
                                        </p:tgtEl>
                                        <p:attrNameLst>
                                          <p:attrName>ppt_y</p:attrName>
                                        </p:attrNameLst>
                                      </p:cBhvr>
                                      <p:tavLst>
                                        <p:tav tm="0" fmla="#ppt_y-sin(pi*$)/27">
                                          <p:val>
                                            <p:fltVal val="0"/>
                                          </p:val>
                                        </p:tav>
                                        <p:tav tm="100000">
                                          <p:val>
                                            <p:fltVal val="1"/>
                                          </p:val>
                                        </p:tav>
                                      </p:tavLst>
                                    </p:anim>
                                    <p:anim calcmode="lin" valueType="num">
                                      <p:cBhvr>
                                        <p:cTn id="105" dur="16" tmFilter="0, 0; 0.125,0.2665; 0.25,0.4; 0.375,0.465; 0.5,0.5;  0.625,0.535; 0.75,0.6; 0.875,0.7335; 1,1">
                                          <p:stCondLst>
                                            <p:cond delay="166"/>
                                          </p:stCondLst>
                                        </p:cTn>
                                        <p:tgtEl>
                                          <p:spTgt spid="7"/>
                                        </p:tgtEl>
                                        <p:attrNameLst>
                                          <p:attrName>ppt_y</p:attrName>
                                        </p:attrNameLst>
                                      </p:cBhvr>
                                      <p:tavLst>
                                        <p:tav tm="0" fmla="#ppt_y-sin(pi*$)/81">
                                          <p:val>
                                            <p:fltVal val="0"/>
                                          </p:val>
                                        </p:tav>
                                        <p:tav tm="100000">
                                          <p:val>
                                            <p:fltVal val="1"/>
                                          </p:val>
                                        </p:tav>
                                      </p:tavLst>
                                    </p:anim>
                                    <p:animScale>
                                      <p:cBhvr>
                                        <p:cTn id="106" dur="3">
                                          <p:stCondLst>
                                            <p:cond delay="65"/>
                                          </p:stCondLst>
                                        </p:cTn>
                                        <p:tgtEl>
                                          <p:spTgt spid="7"/>
                                        </p:tgtEl>
                                      </p:cBhvr>
                                      <p:to x="100000" y="60000"/>
                                    </p:animScale>
                                    <p:animScale>
                                      <p:cBhvr>
                                        <p:cTn id="107" dur="17" decel="50000">
                                          <p:stCondLst>
                                            <p:cond delay="68"/>
                                          </p:stCondLst>
                                        </p:cTn>
                                        <p:tgtEl>
                                          <p:spTgt spid="7"/>
                                        </p:tgtEl>
                                      </p:cBhvr>
                                      <p:to x="100000" y="100000"/>
                                    </p:animScale>
                                    <p:animScale>
                                      <p:cBhvr>
                                        <p:cTn id="108" dur="3">
                                          <p:stCondLst>
                                            <p:cond delay="131"/>
                                          </p:stCondLst>
                                        </p:cTn>
                                        <p:tgtEl>
                                          <p:spTgt spid="7"/>
                                        </p:tgtEl>
                                      </p:cBhvr>
                                      <p:to x="100000" y="80000"/>
                                    </p:animScale>
                                    <p:animScale>
                                      <p:cBhvr>
                                        <p:cTn id="109" dur="17" decel="50000">
                                          <p:stCondLst>
                                            <p:cond delay="134"/>
                                          </p:stCondLst>
                                        </p:cTn>
                                        <p:tgtEl>
                                          <p:spTgt spid="7"/>
                                        </p:tgtEl>
                                      </p:cBhvr>
                                      <p:to x="100000" y="100000"/>
                                    </p:animScale>
                                    <p:animScale>
                                      <p:cBhvr>
                                        <p:cTn id="110" dur="3">
                                          <p:stCondLst>
                                            <p:cond delay="164"/>
                                          </p:stCondLst>
                                        </p:cTn>
                                        <p:tgtEl>
                                          <p:spTgt spid="7"/>
                                        </p:tgtEl>
                                      </p:cBhvr>
                                      <p:to x="100000" y="90000"/>
                                    </p:animScale>
                                    <p:animScale>
                                      <p:cBhvr>
                                        <p:cTn id="111" dur="17" decel="50000">
                                          <p:stCondLst>
                                            <p:cond delay="167"/>
                                          </p:stCondLst>
                                        </p:cTn>
                                        <p:tgtEl>
                                          <p:spTgt spid="7"/>
                                        </p:tgtEl>
                                      </p:cBhvr>
                                      <p:to x="100000" y="100000"/>
                                    </p:animScale>
                                    <p:animScale>
                                      <p:cBhvr>
                                        <p:cTn id="112" dur="3">
                                          <p:stCondLst>
                                            <p:cond delay="181"/>
                                          </p:stCondLst>
                                        </p:cTn>
                                        <p:tgtEl>
                                          <p:spTgt spid="7"/>
                                        </p:tgtEl>
                                      </p:cBhvr>
                                      <p:to x="100000" y="95000"/>
                                    </p:animScale>
                                    <p:animScale>
                                      <p:cBhvr>
                                        <p:cTn id="113" dur="17" decel="50000">
                                          <p:stCondLst>
                                            <p:cond delay="183"/>
                                          </p:stCondLst>
                                        </p:cTn>
                                        <p:tgtEl>
                                          <p:spTgt spid="7"/>
                                        </p:tgtEl>
                                      </p:cBhvr>
                                      <p:to x="100000" y="100000"/>
                                    </p:animScale>
                                  </p:childTnLst>
                                </p:cTn>
                              </p:par>
                            </p:childTnLst>
                          </p:cTn>
                        </p:par>
                        <p:par>
                          <p:cTn id="114" fill="hold">
                            <p:stCondLst>
                              <p:cond delay="3000"/>
                            </p:stCondLst>
                            <p:childTnLst>
                              <p:par>
                                <p:cTn id="115" presetID="41" presetClass="entr" presetSubtype="0" fill="hold" grpId="0" nodeType="afterEffect">
                                  <p:stCondLst>
                                    <p:cond delay="0"/>
                                  </p:stCondLst>
                                  <p:iterate type="lt">
                                    <p:tmPct val="10000"/>
                                  </p:iterate>
                                  <p:childTnLst>
                                    <p:set>
                                      <p:cBhvr>
                                        <p:cTn id="116" dur="1" fill="hold">
                                          <p:stCondLst>
                                            <p:cond delay="0"/>
                                          </p:stCondLst>
                                        </p:cTn>
                                        <p:tgtEl>
                                          <p:spTgt spid="8"/>
                                        </p:tgtEl>
                                        <p:attrNameLst>
                                          <p:attrName>style.visibility</p:attrName>
                                        </p:attrNameLst>
                                      </p:cBhvr>
                                      <p:to>
                                        <p:strVal val="visible"/>
                                      </p:to>
                                    </p:set>
                                    <p:anim calcmode="lin" valueType="num">
                                      <p:cBhvr>
                                        <p:cTn id="11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18" dur="500" fill="hold"/>
                                        <p:tgtEl>
                                          <p:spTgt spid="8"/>
                                        </p:tgtEl>
                                        <p:attrNameLst>
                                          <p:attrName>ppt_y</p:attrName>
                                        </p:attrNameLst>
                                      </p:cBhvr>
                                      <p:tavLst>
                                        <p:tav tm="0">
                                          <p:val>
                                            <p:strVal val="#ppt_y"/>
                                          </p:val>
                                        </p:tav>
                                        <p:tav tm="100000">
                                          <p:val>
                                            <p:strVal val="#ppt_y"/>
                                          </p:val>
                                        </p:tav>
                                      </p:tavLst>
                                    </p:anim>
                                    <p:anim calcmode="lin" valueType="num">
                                      <p:cBhvr>
                                        <p:cTn id="11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2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21" dur="500" tmFilter="0,0; .5, 1; 1, 1"/>
                                        <p:tgtEl>
                                          <p:spTgt spid="8"/>
                                        </p:tgtEl>
                                      </p:cBhvr>
                                    </p:animEffect>
                                  </p:childTnLst>
                                </p:cTn>
                              </p:par>
                            </p:childTnLst>
                          </p:cTn>
                        </p:par>
                        <p:par>
                          <p:cTn id="122" fill="hold">
                            <p:stCondLst>
                              <p:cond delay="2250"/>
                            </p:stCondLst>
                            <p:childTnLst>
                              <p:par>
                                <p:cTn id="123" presetID="26" presetClass="entr" presetSubtype="0" fill="hold" nodeType="after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wipe(down)">
                                      <p:cBhvr>
                                        <p:cTn id="125" dur="58">
                                          <p:stCondLst>
                                            <p:cond delay="0"/>
                                          </p:stCondLst>
                                        </p:cTn>
                                        <p:tgtEl>
                                          <p:spTgt spid="9"/>
                                        </p:tgtEl>
                                      </p:cBhvr>
                                    </p:animEffect>
                                    <p:anim calcmode="lin" valueType="num">
                                      <p:cBhvr>
                                        <p:cTn id="126" dur="18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27" dur="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28" dur="66" tmFilter="0, 0; 0.125,0.2665; 0.25,0.4; 0.375,0.465; 0.5,0.5;  0.625,0.535; 0.75,0.6; 0.875,0.7335; 1,1">
                                          <p:stCondLst>
                                            <p:cond delay="66"/>
                                          </p:stCondLst>
                                        </p:cTn>
                                        <p:tgtEl>
                                          <p:spTgt spid="9"/>
                                        </p:tgtEl>
                                        <p:attrNameLst>
                                          <p:attrName>ppt_y</p:attrName>
                                        </p:attrNameLst>
                                      </p:cBhvr>
                                      <p:tavLst>
                                        <p:tav tm="0" fmla="#ppt_y-sin(pi*$)/9">
                                          <p:val>
                                            <p:fltVal val="0"/>
                                          </p:val>
                                        </p:tav>
                                        <p:tav tm="100000">
                                          <p:val>
                                            <p:fltVal val="1"/>
                                          </p:val>
                                        </p:tav>
                                      </p:tavLst>
                                    </p:anim>
                                    <p:anim calcmode="lin" valueType="num">
                                      <p:cBhvr>
                                        <p:cTn id="129" dur="33" tmFilter="0, 0; 0.125,0.2665; 0.25,0.4; 0.375,0.465; 0.5,0.5;  0.625,0.535; 0.75,0.6; 0.875,0.7335; 1,1">
                                          <p:stCondLst>
                                            <p:cond delay="132"/>
                                          </p:stCondLst>
                                        </p:cTn>
                                        <p:tgtEl>
                                          <p:spTgt spid="9"/>
                                        </p:tgtEl>
                                        <p:attrNameLst>
                                          <p:attrName>ppt_y</p:attrName>
                                        </p:attrNameLst>
                                      </p:cBhvr>
                                      <p:tavLst>
                                        <p:tav tm="0" fmla="#ppt_y-sin(pi*$)/27">
                                          <p:val>
                                            <p:fltVal val="0"/>
                                          </p:val>
                                        </p:tav>
                                        <p:tav tm="100000">
                                          <p:val>
                                            <p:fltVal val="1"/>
                                          </p:val>
                                        </p:tav>
                                      </p:tavLst>
                                    </p:anim>
                                    <p:anim calcmode="lin" valueType="num">
                                      <p:cBhvr>
                                        <p:cTn id="130" dur="16" tmFilter="0, 0; 0.125,0.2665; 0.25,0.4; 0.375,0.465; 0.5,0.5;  0.625,0.535; 0.75,0.6; 0.875,0.7335; 1,1">
                                          <p:stCondLst>
                                            <p:cond delay="166"/>
                                          </p:stCondLst>
                                        </p:cTn>
                                        <p:tgtEl>
                                          <p:spTgt spid="9"/>
                                        </p:tgtEl>
                                        <p:attrNameLst>
                                          <p:attrName>ppt_y</p:attrName>
                                        </p:attrNameLst>
                                      </p:cBhvr>
                                      <p:tavLst>
                                        <p:tav tm="0" fmla="#ppt_y-sin(pi*$)/81">
                                          <p:val>
                                            <p:fltVal val="0"/>
                                          </p:val>
                                        </p:tav>
                                        <p:tav tm="100000">
                                          <p:val>
                                            <p:fltVal val="1"/>
                                          </p:val>
                                        </p:tav>
                                      </p:tavLst>
                                    </p:anim>
                                    <p:animScale>
                                      <p:cBhvr>
                                        <p:cTn id="131" dur="3">
                                          <p:stCondLst>
                                            <p:cond delay="65"/>
                                          </p:stCondLst>
                                        </p:cTn>
                                        <p:tgtEl>
                                          <p:spTgt spid="9"/>
                                        </p:tgtEl>
                                      </p:cBhvr>
                                      <p:to x="100000" y="60000"/>
                                    </p:animScale>
                                    <p:animScale>
                                      <p:cBhvr>
                                        <p:cTn id="132" dur="17" decel="50000">
                                          <p:stCondLst>
                                            <p:cond delay="68"/>
                                          </p:stCondLst>
                                        </p:cTn>
                                        <p:tgtEl>
                                          <p:spTgt spid="9"/>
                                        </p:tgtEl>
                                      </p:cBhvr>
                                      <p:to x="100000" y="100000"/>
                                    </p:animScale>
                                    <p:animScale>
                                      <p:cBhvr>
                                        <p:cTn id="133" dur="3">
                                          <p:stCondLst>
                                            <p:cond delay="131"/>
                                          </p:stCondLst>
                                        </p:cTn>
                                        <p:tgtEl>
                                          <p:spTgt spid="9"/>
                                        </p:tgtEl>
                                      </p:cBhvr>
                                      <p:to x="100000" y="80000"/>
                                    </p:animScale>
                                    <p:animScale>
                                      <p:cBhvr>
                                        <p:cTn id="134" dur="17" decel="50000">
                                          <p:stCondLst>
                                            <p:cond delay="134"/>
                                          </p:stCondLst>
                                        </p:cTn>
                                        <p:tgtEl>
                                          <p:spTgt spid="9"/>
                                        </p:tgtEl>
                                      </p:cBhvr>
                                      <p:to x="100000" y="100000"/>
                                    </p:animScale>
                                    <p:animScale>
                                      <p:cBhvr>
                                        <p:cTn id="135" dur="3">
                                          <p:stCondLst>
                                            <p:cond delay="164"/>
                                          </p:stCondLst>
                                        </p:cTn>
                                        <p:tgtEl>
                                          <p:spTgt spid="9"/>
                                        </p:tgtEl>
                                      </p:cBhvr>
                                      <p:to x="100000" y="90000"/>
                                    </p:animScale>
                                    <p:animScale>
                                      <p:cBhvr>
                                        <p:cTn id="136" dur="17" decel="50000">
                                          <p:stCondLst>
                                            <p:cond delay="167"/>
                                          </p:stCondLst>
                                        </p:cTn>
                                        <p:tgtEl>
                                          <p:spTgt spid="9"/>
                                        </p:tgtEl>
                                      </p:cBhvr>
                                      <p:to x="100000" y="100000"/>
                                    </p:animScale>
                                    <p:animScale>
                                      <p:cBhvr>
                                        <p:cTn id="137" dur="3">
                                          <p:stCondLst>
                                            <p:cond delay="181"/>
                                          </p:stCondLst>
                                        </p:cTn>
                                        <p:tgtEl>
                                          <p:spTgt spid="9"/>
                                        </p:tgtEl>
                                      </p:cBhvr>
                                      <p:to x="100000" y="95000"/>
                                    </p:animScale>
                                    <p:animScale>
                                      <p:cBhvr>
                                        <p:cTn id="138" dur="17" decel="50000">
                                          <p:stCondLst>
                                            <p:cond delay="183"/>
                                          </p:stCondLst>
                                        </p:cTn>
                                        <p:tgtEl>
                                          <p:spTgt spid="9"/>
                                        </p:tgtEl>
                                      </p:cBhvr>
                                      <p:to x="100000" y="100000"/>
                                    </p:animScale>
                                  </p:childTnLst>
                                </p:cTn>
                              </p:par>
                            </p:childTnLst>
                          </p:cTn>
                        </p:par>
                        <p:par>
                          <p:cTn id="139" fill="hold">
                            <p:stCondLst>
                              <p:cond delay="2750"/>
                            </p:stCondLst>
                            <p:childTnLst>
                              <p:par>
                                <p:cTn id="140" presetID="26" presetClass="entr" presetSubtype="0" fill="hold" grpId="0" nodeType="afterEffect">
                                  <p:stCondLst>
                                    <p:cond delay="0"/>
                                  </p:stCondLst>
                                  <p:childTnLst>
                                    <p:set>
                                      <p:cBhvr>
                                        <p:cTn id="141" dur="1" fill="hold">
                                          <p:stCondLst>
                                            <p:cond delay="0"/>
                                          </p:stCondLst>
                                        </p:cTn>
                                        <p:tgtEl>
                                          <p:spTgt spid="10"/>
                                        </p:tgtEl>
                                        <p:attrNameLst>
                                          <p:attrName>style.visibility</p:attrName>
                                        </p:attrNameLst>
                                      </p:cBhvr>
                                      <p:to>
                                        <p:strVal val="visible"/>
                                      </p:to>
                                    </p:set>
                                    <p:animEffect transition="in" filter="wipe(down)">
                                      <p:cBhvr>
                                        <p:cTn id="142" dur="58">
                                          <p:stCondLst>
                                            <p:cond delay="0"/>
                                          </p:stCondLst>
                                        </p:cTn>
                                        <p:tgtEl>
                                          <p:spTgt spid="10"/>
                                        </p:tgtEl>
                                      </p:cBhvr>
                                    </p:animEffect>
                                    <p:anim calcmode="lin" valueType="num">
                                      <p:cBhvr>
                                        <p:cTn id="143" dur="18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4" dur="66"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45" dur="66" tmFilter="0, 0; 0.125,0.2665; 0.25,0.4; 0.375,0.465; 0.5,0.5;  0.625,0.535; 0.75,0.6; 0.875,0.7335; 1,1">
                                          <p:stCondLst>
                                            <p:cond delay="66"/>
                                          </p:stCondLst>
                                        </p:cTn>
                                        <p:tgtEl>
                                          <p:spTgt spid="10"/>
                                        </p:tgtEl>
                                        <p:attrNameLst>
                                          <p:attrName>ppt_y</p:attrName>
                                        </p:attrNameLst>
                                      </p:cBhvr>
                                      <p:tavLst>
                                        <p:tav tm="0" fmla="#ppt_y-sin(pi*$)/9">
                                          <p:val>
                                            <p:fltVal val="0"/>
                                          </p:val>
                                        </p:tav>
                                        <p:tav tm="100000">
                                          <p:val>
                                            <p:fltVal val="1"/>
                                          </p:val>
                                        </p:tav>
                                      </p:tavLst>
                                    </p:anim>
                                    <p:anim calcmode="lin" valueType="num">
                                      <p:cBhvr>
                                        <p:cTn id="146" dur="33" tmFilter="0, 0; 0.125,0.2665; 0.25,0.4; 0.375,0.465; 0.5,0.5;  0.625,0.535; 0.75,0.6; 0.875,0.7335; 1,1">
                                          <p:stCondLst>
                                            <p:cond delay="132"/>
                                          </p:stCondLst>
                                        </p:cTn>
                                        <p:tgtEl>
                                          <p:spTgt spid="10"/>
                                        </p:tgtEl>
                                        <p:attrNameLst>
                                          <p:attrName>ppt_y</p:attrName>
                                        </p:attrNameLst>
                                      </p:cBhvr>
                                      <p:tavLst>
                                        <p:tav tm="0" fmla="#ppt_y-sin(pi*$)/27">
                                          <p:val>
                                            <p:fltVal val="0"/>
                                          </p:val>
                                        </p:tav>
                                        <p:tav tm="100000">
                                          <p:val>
                                            <p:fltVal val="1"/>
                                          </p:val>
                                        </p:tav>
                                      </p:tavLst>
                                    </p:anim>
                                    <p:anim calcmode="lin" valueType="num">
                                      <p:cBhvr>
                                        <p:cTn id="147" dur="16" tmFilter="0, 0; 0.125,0.2665; 0.25,0.4; 0.375,0.465; 0.5,0.5;  0.625,0.535; 0.75,0.6; 0.875,0.7335; 1,1">
                                          <p:stCondLst>
                                            <p:cond delay="166"/>
                                          </p:stCondLst>
                                        </p:cTn>
                                        <p:tgtEl>
                                          <p:spTgt spid="10"/>
                                        </p:tgtEl>
                                        <p:attrNameLst>
                                          <p:attrName>ppt_y</p:attrName>
                                        </p:attrNameLst>
                                      </p:cBhvr>
                                      <p:tavLst>
                                        <p:tav tm="0" fmla="#ppt_y-sin(pi*$)/81">
                                          <p:val>
                                            <p:fltVal val="0"/>
                                          </p:val>
                                        </p:tav>
                                        <p:tav tm="100000">
                                          <p:val>
                                            <p:fltVal val="1"/>
                                          </p:val>
                                        </p:tav>
                                      </p:tavLst>
                                    </p:anim>
                                    <p:animScale>
                                      <p:cBhvr>
                                        <p:cTn id="148" dur="3">
                                          <p:stCondLst>
                                            <p:cond delay="65"/>
                                          </p:stCondLst>
                                        </p:cTn>
                                        <p:tgtEl>
                                          <p:spTgt spid="10"/>
                                        </p:tgtEl>
                                      </p:cBhvr>
                                      <p:to x="100000" y="60000"/>
                                    </p:animScale>
                                    <p:animScale>
                                      <p:cBhvr>
                                        <p:cTn id="149" dur="17" decel="50000">
                                          <p:stCondLst>
                                            <p:cond delay="68"/>
                                          </p:stCondLst>
                                        </p:cTn>
                                        <p:tgtEl>
                                          <p:spTgt spid="10"/>
                                        </p:tgtEl>
                                      </p:cBhvr>
                                      <p:to x="100000" y="100000"/>
                                    </p:animScale>
                                    <p:animScale>
                                      <p:cBhvr>
                                        <p:cTn id="150" dur="3">
                                          <p:stCondLst>
                                            <p:cond delay="131"/>
                                          </p:stCondLst>
                                        </p:cTn>
                                        <p:tgtEl>
                                          <p:spTgt spid="10"/>
                                        </p:tgtEl>
                                      </p:cBhvr>
                                      <p:to x="100000" y="80000"/>
                                    </p:animScale>
                                    <p:animScale>
                                      <p:cBhvr>
                                        <p:cTn id="151" dur="17" decel="50000">
                                          <p:stCondLst>
                                            <p:cond delay="134"/>
                                          </p:stCondLst>
                                        </p:cTn>
                                        <p:tgtEl>
                                          <p:spTgt spid="10"/>
                                        </p:tgtEl>
                                      </p:cBhvr>
                                      <p:to x="100000" y="100000"/>
                                    </p:animScale>
                                    <p:animScale>
                                      <p:cBhvr>
                                        <p:cTn id="152" dur="3">
                                          <p:stCondLst>
                                            <p:cond delay="164"/>
                                          </p:stCondLst>
                                        </p:cTn>
                                        <p:tgtEl>
                                          <p:spTgt spid="10"/>
                                        </p:tgtEl>
                                      </p:cBhvr>
                                      <p:to x="100000" y="90000"/>
                                    </p:animScale>
                                    <p:animScale>
                                      <p:cBhvr>
                                        <p:cTn id="153" dur="17" decel="50000">
                                          <p:stCondLst>
                                            <p:cond delay="167"/>
                                          </p:stCondLst>
                                        </p:cTn>
                                        <p:tgtEl>
                                          <p:spTgt spid="10"/>
                                        </p:tgtEl>
                                      </p:cBhvr>
                                      <p:to x="100000" y="100000"/>
                                    </p:animScale>
                                    <p:animScale>
                                      <p:cBhvr>
                                        <p:cTn id="154" dur="3">
                                          <p:stCondLst>
                                            <p:cond delay="181"/>
                                          </p:stCondLst>
                                        </p:cTn>
                                        <p:tgtEl>
                                          <p:spTgt spid="10"/>
                                        </p:tgtEl>
                                      </p:cBhvr>
                                      <p:to x="100000" y="95000"/>
                                    </p:animScale>
                                    <p:animScale>
                                      <p:cBhvr>
                                        <p:cTn id="155" dur="17" decel="50000">
                                          <p:stCondLst>
                                            <p:cond delay="183"/>
                                          </p:stCondLst>
                                        </p:cTn>
                                        <p:tgtEl>
                                          <p:spTgt spid="10"/>
                                        </p:tgtEl>
                                      </p:cBhvr>
                                      <p:to x="100000" y="100000"/>
                                    </p:animScale>
                                  </p:childTnLst>
                                </p:cTn>
                              </p:par>
                            </p:childTnLst>
                          </p:cTn>
                        </p:par>
                        <p:par>
                          <p:cTn id="156" fill="hold">
                            <p:stCondLst>
                              <p:cond delay="3250"/>
                            </p:stCondLst>
                            <p:childTnLst>
                              <p:par>
                                <p:cTn id="157" presetID="26" presetClass="entr" presetSubtype="0" fill="hold" grpId="0" nodeType="afterEffect">
                                  <p:stCondLst>
                                    <p:cond delay="0"/>
                                  </p:stCondLst>
                                  <p:childTnLst>
                                    <p:set>
                                      <p:cBhvr>
                                        <p:cTn id="158" dur="1" fill="hold">
                                          <p:stCondLst>
                                            <p:cond delay="0"/>
                                          </p:stCondLst>
                                        </p:cTn>
                                        <p:tgtEl>
                                          <p:spTgt spid="11"/>
                                        </p:tgtEl>
                                        <p:attrNameLst>
                                          <p:attrName>style.visibility</p:attrName>
                                        </p:attrNameLst>
                                      </p:cBhvr>
                                      <p:to>
                                        <p:strVal val="visible"/>
                                      </p:to>
                                    </p:set>
                                    <p:animEffect transition="in" filter="wipe(down)">
                                      <p:cBhvr>
                                        <p:cTn id="159" dur="58">
                                          <p:stCondLst>
                                            <p:cond delay="0"/>
                                          </p:stCondLst>
                                        </p:cTn>
                                        <p:tgtEl>
                                          <p:spTgt spid="11"/>
                                        </p:tgtEl>
                                      </p:cBhvr>
                                    </p:animEffect>
                                    <p:anim calcmode="lin" valueType="num">
                                      <p:cBhvr>
                                        <p:cTn id="160" dur="18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61" dur="6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62" dur="66" tmFilter="0, 0; 0.125,0.2665; 0.25,0.4; 0.375,0.465; 0.5,0.5;  0.625,0.535; 0.75,0.6; 0.875,0.7335; 1,1">
                                          <p:stCondLst>
                                            <p:cond delay="66"/>
                                          </p:stCondLst>
                                        </p:cTn>
                                        <p:tgtEl>
                                          <p:spTgt spid="11"/>
                                        </p:tgtEl>
                                        <p:attrNameLst>
                                          <p:attrName>ppt_y</p:attrName>
                                        </p:attrNameLst>
                                      </p:cBhvr>
                                      <p:tavLst>
                                        <p:tav tm="0" fmla="#ppt_y-sin(pi*$)/9">
                                          <p:val>
                                            <p:fltVal val="0"/>
                                          </p:val>
                                        </p:tav>
                                        <p:tav tm="100000">
                                          <p:val>
                                            <p:fltVal val="1"/>
                                          </p:val>
                                        </p:tav>
                                      </p:tavLst>
                                    </p:anim>
                                    <p:anim calcmode="lin" valueType="num">
                                      <p:cBhvr>
                                        <p:cTn id="163" dur="33" tmFilter="0, 0; 0.125,0.2665; 0.25,0.4; 0.375,0.465; 0.5,0.5;  0.625,0.535; 0.75,0.6; 0.875,0.7335; 1,1">
                                          <p:stCondLst>
                                            <p:cond delay="132"/>
                                          </p:stCondLst>
                                        </p:cTn>
                                        <p:tgtEl>
                                          <p:spTgt spid="11"/>
                                        </p:tgtEl>
                                        <p:attrNameLst>
                                          <p:attrName>ppt_y</p:attrName>
                                        </p:attrNameLst>
                                      </p:cBhvr>
                                      <p:tavLst>
                                        <p:tav tm="0" fmla="#ppt_y-sin(pi*$)/27">
                                          <p:val>
                                            <p:fltVal val="0"/>
                                          </p:val>
                                        </p:tav>
                                        <p:tav tm="100000">
                                          <p:val>
                                            <p:fltVal val="1"/>
                                          </p:val>
                                        </p:tav>
                                      </p:tavLst>
                                    </p:anim>
                                    <p:anim calcmode="lin" valueType="num">
                                      <p:cBhvr>
                                        <p:cTn id="164" dur="16" tmFilter="0, 0; 0.125,0.2665; 0.25,0.4; 0.375,0.465; 0.5,0.5;  0.625,0.535; 0.75,0.6; 0.875,0.7335; 1,1">
                                          <p:stCondLst>
                                            <p:cond delay="166"/>
                                          </p:stCondLst>
                                        </p:cTn>
                                        <p:tgtEl>
                                          <p:spTgt spid="11"/>
                                        </p:tgtEl>
                                        <p:attrNameLst>
                                          <p:attrName>ppt_y</p:attrName>
                                        </p:attrNameLst>
                                      </p:cBhvr>
                                      <p:tavLst>
                                        <p:tav tm="0" fmla="#ppt_y-sin(pi*$)/81">
                                          <p:val>
                                            <p:fltVal val="0"/>
                                          </p:val>
                                        </p:tav>
                                        <p:tav tm="100000">
                                          <p:val>
                                            <p:fltVal val="1"/>
                                          </p:val>
                                        </p:tav>
                                      </p:tavLst>
                                    </p:anim>
                                    <p:animScale>
                                      <p:cBhvr>
                                        <p:cTn id="165" dur="3">
                                          <p:stCondLst>
                                            <p:cond delay="65"/>
                                          </p:stCondLst>
                                        </p:cTn>
                                        <p:tgtEl>
                                          <p:spTgt spid="11"/>
                                        </p:tgtEl>
                                      </p:cBhvr>
                                      <p:to x="100000" y="60000"/>
                                    </p:animScale>
                                    <p:animScale>
                                      <p:cBhvr>
                                        <p:cTn id="166" dur="17" decel="50000">
                                          <p:stCondLst>
                                            <p:cond delay="68"/>
                                          </p:stCondLst>
                                        </p:cTn>
                                        <p:tgtEl>
                                          <p:spTgt spid="11"/>
                                        </p:tgtEl>
                                      </p:cBhvr>
                                      <p:to x="100000" y="100000"/>
                                    </p:animScale>
                                    <p:animScale>
                                      <p:cBhvr>
                                        <p:cTn id="167" dur="3">
                                          <p:stCondLst>
                                            <p:cond delay="131"/>
                                          </p:stCondLst>
                                        </p:cTn>
                                        <p:tgtEl>
                                          <p:spTgt spid="11"/>
                                        </p:tgtEl>
                                      </p:cBhvr>
                                      <p:to x="100000" y="80000"/>
                                    </p:animScale>
                                    <p:animScale>
                                      <p:cBhvr>
                                        <p:cTn id="168" dur="17" decel="50000">
                                          <p:stCondLst>
                                            <p:cond delay="134"/>
                                          </p:stCondLst>
                                        </p:cTn>
                                        <p:tgtEl>
                                          <p:spTgt spid="11"/>
                                        </p:tgtEl>
                                      </p:cBhvr>
                                      <p:to x="100000" y="100000"/>
                                    </p:animScale>
                                    <p:animScale>
                                      <p:cBhvr>
                                        <p:cTn id="169" dur="3">
                                          <p:stCondLst>
                                            <p:cond delay="164"/>
                                          </p:stCondLst>
                                        </p:cTn>
                                        <p:tgtEl>
                                          <p:spTgt spid="11"/>
                                        </p:tgtEl>
                                      </p:cBhvr>
                                      <p:to x="100000" y="90000"/>
                                    </p:animScale>
                                    <p:animScale>
                                      <p:cBhvr>
                                        <p:cTn id="170" dur="17" decel="50000">
                                          <p:stCondLst>
                                            <p:cond delay="167"/>
                                          </p:stCondLst>
                                        </p:cTn>
                                        <p:tgtEl>
                                          <p:spTgt spid="11"/>
                                        </p:tgtEl>
                                      </p:cBhvr>
                                      <p:to x="100000" y="100000"/>
                                    </p:animScale>
                                    <p:animScale>
                                      <p:cBhvr>
                                        <p:cTn id="171" dur="3">
                                          <p:stCondLst>
                                            <p:cond delay="181"/>
                                          </p:stCondLst>
                                        </p:cTn>
                                        <p:tgtEl>
                                          <p:spTgt spid="11"/>
                                        </p:tgtEl>
                                      </p:cBhvr>
                                      <p:to x="100000" y="95000"/>
                                    </p:animScale>
                                    <p:animScale>
                                      <p:cBhvr>
                                        <p:cTn id="172" dur="17" decel="50000">
                                          <p:stCondLst>
                                            <p:cond delay="183"/>
                                          </p:stCondLst>
                                        </p:cTn>
                                        <p:tgtEl>
                                          <p:spTgt spid="11"/>
                                        </p:tgtEl>
                                      </p:cBhvr>
                                      <p:to x="100000" y="100000"/>
                                    </p:animScale>
                                  </p:childTnLst>
                                </p:cTn>
                              </p:par>
                            </p:childTnLst>
                          </p:cTn>
                        </p:par>
                        <p:par>
                          <p:cTn id="173" fill="hold">
                            <p:stCondLst>
                              <p:cond delay="3750"/>
                            </p:stCondLst>
                            <p:childTnLst>
                              <p:par>
                                <p:cTn id="174" presetID="26" presetClass="entr" presetSubtype="0" fill="hold" grpId="0" nodeType="afterEffect">
                                  <p:stCondLst>
                                    <p:cond delay="0"/>
                                  </p:stCondLst>
                                  <p:childTnLst>
                                    <p:set>
                                      <p:cBhvr>
                                        <p:cTn id="175" dur="1" fill="hold">
                                          <p:stCondLst>
                                            <p:cond delay="0"/>
                                          </p:stCondLst>
                                        </p:cTn>
                                        <p:tgtEl>
                                          <p:spTgt spid="12"/>
                                        </p:tgtEl>
                                        <p:attrNameLst>
                                          <p:attrName>style.visibility</p:attrName>
                                        </p:attrNameLst>
                                      </p:cBhvr>
                                      <p:to>
                                        <p:strVal val="visible"/>
                                      </p:to>
                                    </p:set>
                                    <p:animEffect transition="in" filter="wipe(down)">
                                      <p:cBhvr>
                                        <p:cTn id="176" dur="58">
                                          <p:stCondLst>
                                            <p:cond delay="0"/>
                                          </p:stCondLst>
                                        </p:cTn>
                                        <p:tgtEl>
                                          <p:spTgt spid="12"/>
                                        </p:tgtEl>
                                      </p:cBhvr>
                                    </p:animEffect>
                                    <p:anim calcmode="lin" valueType="num">
                                      <p:cBhvr>
                                        <p:cTn id="177" dur="18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78" dur="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79" dur="66" tmFilter="0, 0; 0.125,0.2665; 0.25,0.4; 0.375,0.465; 0.5,0.5;  0.625,0.535; 0.75,0.6; 0.875,0.7335; 1,1">
                                          <p:stCondLst>
                                            <p:cond delay="66"/>
                                          </p:stCondLst>
                                        </p:cTn>
                                        <p:tgtEl>
                                          <p:spTgt spid="12"/>
                                        </p:tgtEl>
                                        <p:attrNameLst>
                                          <p:attrName>ppt_y</p:attrName>
                                        </p:attrNameLst>
                                      </p:cBhvr>
                                      <p:tavLst>
                                        <p:tav tm="0" fmla="#ppt_y-sin(pi*$)/9">
                                          <p:val>
                                            <p:fltVal val="0"/>
                                          </p:val>
                                        </p:tav>
                                        <p:tav tm="100000">
                                          <p:val>
                                            <p:fltVal val="1"/>
                                          </p:val>
                                        </p:tav>
                                      </p:tavLst>
                                    </p:anim>
                                    <p:anim calcmode="lin" valueType="num">
                                      <p:cBhvr>
                                        <p:cTn id="180" dur="33" tmFilter="0, 0; 0.125,0.2665; 0.25,0.4; 0.375,0.465; 0.5,0.5;  0.625,0.535; 0.75,0.6; 0.875,0.7335; 1,1">
                                          <p:stCondLst>
                                            <p:cond delay="132"/>
                                          </p:stCondLst>
                                        </p:cTn>
                                        <p:tgtEl>
                                          <p:spTgt spid="12"/>
                                        </p:tgtEl>
                                        <p:attrNameLst>
                                          <p:attrName>ppt_y</p:attrName>
                                        </p:attrNameLst>
                                      </p:cBhvr>
                                      <p:tavLst>
                                        <p:tav tm="0" fmla="#ppt_y-sin(pi*$)/27">
                                          <p:val>
                                            <p:fltVal val="0"/>
                                          </p:val>
                                        </p:tav>
                                        <p:tav tm="100000">
                                          <p:val>
                                            <p:fltVal val="1"/>
                                          </p:val>
                                        </p:tav>
                                      </p:tavLst>
                                    </p:anim>
                                    <p:anim calcmode="lin" valueType="num">
                                      <p:cBhvr>
                                        <p:cTn id="181" dur="16" tmFilter="0, 0; 0.125,0.2665; 0.25,0.4; 0.375,0.465; 0.5,0.5;  0.625,0.535; 0.75,0.6; 0.875,0.7335; 1,1">
                                          <p:stCondLst>
                                            <p:cond delay="166"/>
                                          </p:stCondLst>
                                        </p:cTn>
                                        <p:tgtEl>
                                          <p:spTgt spid="12"/>
                                        </p:tgtEl>
                                        <p:attrNameLst>
                                          <p:attrName>ppt_y</p:attrName>
                                        </p:attrNameLst>
                                      </p:cBhvr>
                                      <p:tavLst>
                                        <p:tav tm="0" fmla="#ppt_y-sin(pi*$)/81">
                                          <p:val>
                                            <p:fltVal val="0"/>
                                          </p:val>
                                        </p:tav>
                                        <p:tav tm="100000">
                                          <p:val>
                                            <p:fltVal val="1"/>
                                          </p:val>
                                        </p:tav>
                                      </p:tavLst>
                                    </p:anim>
                                    <p:animScale>
                                      <p:cBhvr>
                                        <p:cTn id="182" dur="3">
                                          <p:stCondLst>
                                            <p:cond delay="65"/>
                                          </p:stCondLst>
                                        </p:cTn>
                                        <p:tgtEl>
                                          <p:spTgt spid="12"/>
                                        </p:tgtEl>
                                      </p:cBhvr>
                                      <p:to x="100000" y="60000"/>
                                    </p:animScale>
                                    <p:animScale>
                                      <p:cBhvr>
                                        <p:cTn id="183" dur="17" decel="50000">
                                          <p:stCondLst>
                                            <p:cond delay="68"/>
                                          </p:stCondLst>
                                        </p:cTn>
                                        <p:tgtEl>
                                          <p:spTgt spid="12"/>
                                        </p:tgtEl>
                                      </p:cBhvr>
                                      <p:to x="100000" y="100000"/>
                                    </p:animScale>
                                    <p:animScale>
                                      <p:cBhvr>
                                        <p:cTn id="184" dur="3">
                                          <p:stCondLst>
                                            <p:cond delay="131"/>
                                          </p:stCondLst>
                                        </p:cTn>
                                        <p:tgtEl>
                                          <p:spTgt spid="12"/>
                                        </p:tgtEl>
                                      </p:cBhvr>
                                      <p:to x="100000" y="80000"/>
                                    </p:animScale>
                                    <p:animScale>
                                      <p:cBhvr>
                                        <p:cTn id="185" dur="17" decel="50000">
                                          <p:stCondLst>
                                            <p:cond delay="134"/>
                                          </p:stCondLst>
                                        </p:cTn>
                                        <p:tgtEl>
                                          <p:spTgt spid="12"/>
                                        </p:tgtEl>
                                      </p:cBhvr>
                                      <p:to x="100000" y="100000"/>
                                    </p:animScale>
                                    <p:animScale>
                                      <p:cBhvr>
                                        <p:cTn id="186" dur="3">
                                          <p:stCondLst>
                                            <p:cond delay="164"/>
                                          </p:stCondLst>
                                        </p:cTn>
                                        <p:tgtEl>
                                          <p:spTgt spid="12"/>
                                        </p:tgtEl>
                                      </p:cBhvr>
                                      <p:to x="100000" y="90000"/>
                                    </p:animScale>
                                    <p:animScale>
                                      <p:cBhvr>
                                        <p:cTn id="187" dur="17" decel="50000">
                                          <p:stCondLst>
                                            <p:cond delay="167"/>
                                          </p:stCondLst>
                                        </p:cTn>
                                        <p:tgtEl>
                                          <p:spTgt spid="12"/>
                                        </p:tgtEl>
                                      </p:cBhvr>
                                      <p:to x="100000" y="100000"/>
                                    </p:animScale>
                                    <p:animScale>
                                      <p:cBhvr>
                                        <p:cTn id="188" dur="3">
                                          <p:stCondLst>
                                            <p:cond delay="181"/>
                                          </p:stCondLst>
                                        </p:cTn>
                                        <p:tgtEl>
                                          <p:spTgt spid="12"/>
                                        </p:tgtEl>
                                      </p:cBhvr>
                                      <p:to x="100000" y="95000"/>
                                    </p:animScale>
                                    <p:animScale>
                                      <p:cBhvr>
                                        <p:cTn id="189" dur="17" decel="50000">
                                          <p:stCondLst>
                                            <p:cond delay="183"/>
                                          </p:stCondLst>
                                        </p:cTn>
                                        <p:tgtEl>
                                          <p:spTgt spid="12"/>
                                        </p:tgtEl>
                                      </p:cBhvr>
                                      <p:to x="100000" y="100000"/>
                                    </p:animScale>
                                  </p:childTnLst>
                                </p:cTn>
                              </p:par>
                            </p:childTnLst>
                          </p:cTn>
                        </p:par>
                        <p:par>
                          <p:cTn id="190" fill="hold">
                            <p:stCondLst>
                              <p:cond delay="4250"/>
                            </p:stCondLst>
                            <p:childTnLst>
                              <p:par>
                                <p:cTn id="191" presetID="26" presetClass="entr" presetSubtype="0" fill="hold" grpId="0" nodeType="afterEffect">
                                  <p:stCondLst>
                                    <p:cond delay="0"/>
                                  </p:stCondLst>
                                  <p:childTnLst>
                                    <p:set>
                                      <p:cBhvr>
                                        <p:cTn id="192" dur="1" fill="hold">
                                          <p:stCondLst>
                                            <p:cond delay="0"/>
                                          </p:stCondLst>
                                        </p:cTn>
                                        <p:tgtEl>
                                          <p:spTgt spid="13"/>
                                        </p:tgtEl>
                                        <p:attrNameLst>
                                          <p:attrName>style.visibility</p:attrName>
                                        </p:attrNameLst>
                                      </p:cBhvr>
                                      <p:to>
                                        <p:strVal val="visible"/>
                                      </p:to>
                                    </p:set>
                                    <p:animEffect transition="in" filter="wipe(down)">
                                      <p:cBhvr>
                                        <p:cTn id="193" dur="58">
                                          <p:stCondLst>
                                            <p:cond delay="0"/>
                                          </p:stCondLst>
                                        </p:cTn>
                                        <p:tgtEl>
                                          <p:spTgt spid="13"/>
                                        </p:tgtEl>
                                      </p:cBhvr>
                                    </p:animEffect>
                                    <p:anim calcmode="lin" valueType="num">
                                      <p:cBhvr>
                                        <p:cTn id="194" dur="18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95" dur="6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96" dur="66" tmFilter="0, 0; 0.125,0.2665; 0.25,0.4; 0.375,0.465; 0.5,0.5;  0.625,0.535; 0.75,0.6; 0.875,0.7335; 1,1">
                                          <p:stCondLst>
                                            <p:cond delay="66"/>
                                          </p:stCondLst>
                                        </p:cTn>
                                        <p:tgtEl>
                                          <p:spTgt spid="13"/>
                                        </p:tgtEl>
                                        <p:attrNameLst>
                                          <p:attrName>ppt_y</p:attrName>
                                        </p:attrNameLst>
                                      </p:cBhvr>
                                      <p:tavLst>
                                        <p:tav tm="0" fmla="#ppt_y-sin(pi*$)/9">
                                          <p:val>
                                            <p:fltVal val="0"/>
                                          </p:val>
                                        </p:tav>
                                        <p:tav tm="100000">
                                          <p:val>
                                            <p:fltVal val="1"/>
                                          </p:val>
                                        </p:tav>
                                      </p:tavLst>
                                    </p:anim>
                                    <p:anim calcmode="lin" valueType="num">
                                      <p:cBhvr>
                                        <p:cTn id="197" dur="33" tmFilter="0, 0; 0.125,0.2665; 0.25,0.4; 0.375,0.465; 0.5,0.5;  0.625,0.535; 0.75,0.6; 0.875,0.7335; 1,1">
                                          <p:stCondLst>
                                            <p:cond delay="132"/>
                                          </p:stCondLst>
                                        </p:cTn>
                                        <p:tgtEl>
                                          <p:spTgt spid="13"/>
                                        </p:tgtEl>
                                        <p:attrNameLst>
                                          <p:attrName>ppt_y</p:attrName>
                                        </p:attrNameLst>
                                      </p:cBhvr>
                                      <p:tavLst>
                                        <p:tav tm="0" fmla="#ppt_y-sin(pi*$)/27">
                                          <p:val>
                                            <p:fltVal val="0"/>
                                          </p:val>
                                        </p:tav>
                                        <p:tav tm="100000">
                                          <p:val>
                                            <p:fltVal val="1"/>
                                          </p:val>
                                        </p:tav>
                                      </p:tavLst>
                                    </p:anim>
                                    <p:anim calcmode="lin" valueType="num">
                                      <p:cBhvr>
                                        <p:cTn id="198" dur="16" tmFilter="0, 0; 0.125,0.2665; 0.25,0.4; 0.375,0.465; 0.5,0.5;  0.625,0.535; 0.75,0.6; 0.875,0.7335; 1,1">
                                          <p:stCondLst>
                                            <p:cond delay="166"/>
                                          </p:stCondLst>
                                        </p:cTn>
                                        <p:tgtEl>
                                          <p:spTgt spid="13"/>
                                        </p:tgtEl>
                                        <p:attrNameLst>
                                          <p:attrName>ppt_y</p:attrName>
                                        </p:attrNameLst>
                                      </p:cBhvr>
                                      <p:tavLst>
                                        <p:tav tm="0" fmla="#ppt_y-sin(pi*$)/81">
                                          <p:val>
                                            <p:fltVal val="0"/>
                                          </p:val>
                                        </p:tav>
                                        <p:tav tm="100000">
                                          <p:val>
                                            <p:fltVal val="1"/>
                                          </p:val>
                                        </p:tav>
                                      </p:tavLst>
                                    </p:anim>
                                    <p:animScale>
                                      <p:cBhvr>
                                        <p:cTn id="199" dur="3">
                                          <p:stCondLst>
                                            <p:cond delay="65"/>
                                          </p:stCondLst>
                                        </p:cTn>
                                        <p:tgtEl>
                                          <p:spTgt spid="13"/>
                                        </p:tgtEl>
                                      </p:cBhvr>
                                      <p:to x="100000" y="60000"/>
                                    </p:animScale>
                                    <p:animScale>
                                      <p:cBhvr>
                                        <p:cTn id="200" dur="17" decel="50000">
                                          <p:stCondLst>
                                            <p:cond delay="68"/>
                                          </p:stCondLst>
                                        </p:cTn>
                                        <p:tgtEl>
                                          <p:spTgt spid="13"/>
                                        </p:tgtEl>
                                      </p:cBhvr>
                                      <p:to x="100000" y="100000"/>
                                    </p:animScale>
                                    <p:animScale>
                                      <p:cBhvr>
                                        <p:cTn id="201" dur="3">
                                          <p:stCondLst>
                                            <p:cond delay="131"/>
                                          </p:stCondLst>
                                        </p:cTn>
                                        <p:tgtEl>
                                          <p:spTgt spid="13"/>
                                        </p:tgtEl>
                                      </p:cBhvr>
                                      <p:to x="100000" y="80000"/>
                                    </p:animScale>
                                    <p:animScale>
                                      <p:cBhvr>
                                        <p:cTn id="202" dur="17" decel="50000">
                                          <p:stCondLst>
                                            <p:cond delay="134"/>
                                          </p:stCondLst>
                                        </p:cTn>
                                        <p:tgtEl>
                                          <p:spTgt spid="13"/>
                                        </p:tgtEl>
                                      </p:cBhvr>
                                      <p:to x="100000" y="100000"/>
                                    </p:animScale>
                                    <p:animScale>
                                      <p:cBhvr>
                                        <p:cTn id="203" dur="3">
                                          <p:stCondLst>
                                            <p:cond delay="164"/>
                                          </p:stCondLst>
                                        </p:cTn>
                                        <p:tgtEl>
                                          <p:spTgt spid="13"/>
                                        </p:tgtEl>
                                      </p:cBhvr>
                                      <p:to x="100000" y="90000"/>
                                    </p:animScale>
                                    <p:animScale>
                                      <p:cBhvr>
                                        <p:cTn id="204" dur="17" decel="50000">
                                          <p:stCondLst>
                                            <p:cond delay="167"/>
                                          </p:stCondLst>
                                        </p:cTn>
                                        <p:tgtEl>
                                          <p:spTgt spid="13"/>
                                        </p:tgtEl>
                                      </p:cBhvr>
                                      <p:to x="100000" y="100000"/>
                                    </p:animScale>
                                    <p:animScale>
                                      <p:cBhvr>
                                        <p:cTn id="205" dur="3">
                                          <p:stCondLst>
                                            <p:cond delay="181"/>
                                          </p:stCondLst>
                                        </p:cTn>
                                        <p:tgtEl>
                                          <p:spTgt spid="13"/>
                                        </p:tgtEl>
                                      </p:cBhvr>
                                      <p:to x="100000" y="95000"/>
                                    </p:animScale>
                                    <p:animScale>
                                      <p:cBhvr>
                                        <p:cTn id="206" dur="17" decel="50000">
                                          <p:stCondLst>
                                            <p:cond delay="183"/>
                                          </p:stCondLst>
                                        </p:cTn>
                                        <p:tgtEl>
                                          <p:spTgt spid="13"/>
                                        </p:tgtEl>
                                      </p:cBhvr>
                                      <p:to x="100000" y="100000"/>
                                    </p:animScale>
                                  </p:childTnLst>
                                </p:cTn>
                              </p:par>
                            </p:childTnLst>
                          </p:cTn>
                        </p:par>
                        <p:par>
                          <p:cTn id="207" fill="hold">
                            <p:stCondLst>
                              <p:cond delay="4750"/>
                            </p:stCondLst>
                            <p:childTnLst>
                              <p:par>
                                <p:cTn id="208" presetID="26" presetClass="entr" presetSubtype="0" fill="hold" grpId="0" nodeType="afterEffect">
                                  <p:stCondLst>
                                    <p:cond delay="0"/>
                                  </p:stCondLst>
                                  <p:childTnLst>
                                    <p:set>
                                      <p:cBhvr>
                                        <p:cTn id="209" dur="1" fill="hold">
                                          <p:stCondLst>
                                            <p:cond delay="0"/>
                                          </p:stCondLst>
                                        </p:cTn>
                                        <p:tgtEl>
                                          <p:spTgt spid="14"/>
                                        </p:tgtEl>
                                        <p:attrNameLst>
                                          <p:attrName>style.visibility</p:attrName>
                                        </p:attrNameLst>
                                      </p:cBhvr>
                                      <p:to>
                                        <p:strVal val="visible"/>
                                      </p:to>
                                    </p:set>
                                    <p:animEffect transition="in" filter="wipe(down)">
                                      <p:cBhvr>
                                        <p:cTn id="210" dur="58">
                                          <p:stCondLst>
                                            <p:cond delay="0"/>
                                          </p:stCondLst>
                                        </p:cTn>
                                        <p:tgtEl>
                                          <p:spTgt spid="14"/>
                                        </p:tgtEl>
                                      </p:cBhvr>
                                    </p:animEffect>
                                    <p:anim calcmode="lin" valueType="num">
                                      <p:cBhvr>
                                        <p:cTn id="211" dur="18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12" dur="6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13" dur="66" tmFilter="0, 0; 0.125,0.2665; 0.25,0.4; 0.375,0.465; 0.5,0.5;  0.625,0.535; 0.75,0.6; 0.875,0.7335; 1,1">
                                          <p:stCondLst>
                                            <p:cond delay="66"/>
                                          </p:stCondLst>
                                        </p:cTn>
                                        <p:tgtEl>
                                          <p:spTgt spid="14"/>
                                        </p:tgtEl>
                                        <p:attrNameLst>
                                          <p:attrName>ppt_y</p:attrName>
                                        </p:attrNameLst>
                                      </p:cBhvr>
                                      <p:tavLst>
                                        <p:tav tm="0" fmla="#ppt_y-sin(pi*$)/9">
                                          <p:val>
                                            <p:fltVal val="0"/>
                                          </p:val>
                                        </p:tav>
                                        <p:tav tm="100000">
                                          <p:val>
                                            <p:fltVal val="1"/>
                                          </p:val>
                                        </p:tav>
                                      </p:tavLst>
                                    </p:anim>
                                    <p:anim calcmode="lin" valueType="num">
                                      <p:cBhvr>
                                        <p:cTn id="214" dur="33" tmFilter="0, 0; 0.125,0.2665; 0.25,0.4; 0.375,0.465; 0.5,0.5;  0.625,0.535; 0.75,0.6; 0.875,0.7335; 1,1">
                                          <p:stCondLst>
                                            <p:cond delay="132"/>
                                          </p:stCondLst>
                                        </p:cTn>
                                        <p:tgtEl>
                                          <p:spTgt spid="14"/>
                                        </p:tgtEl>
                                        <p:attrNameLst>
                                          <p:attrName>ppt_y</p:attrName>
                                        </p:attrNameLst>
                                      </p:cBhvr>
                                      <p:tavLst>
                                        <p:tav tm="0" fmla="#ppt_y-sin(pi*$)/27">
                                          <p:val>
                                            <p:fltVal val="0"/>
                                          </p:val>
                                        </p:tav>
                                        <p:tav tm="100000">
                                          <p:val>
                                            <p:fltVal val="1"/>
                                          </p:val>
                                        </p:tav>
                                      </p:tavLst>
                                    </p:anim>
                                    <p:anim calcmode="lin" valueType="num">
                                      <p:cBhvr>
                                        <p:cTn id="215" dur="16" tmFilter="0, 0; 0.125,0.2665; 0.25,0.4; 0.375,0.465; 0.5,0.5;  0.625,0.535; 0.75,0.6; 0.875,0.7335; 1,1">
                                          <p:stCondLst>
                                            <p:cond delay="166"/>
                                          </p:stCondLst>
                                        </p:cTn>
                                        <p:tgtEl>
                                          <p:spTgt spid="14"/>
                                        </p:tgtEl>
                                        <p:attrNameLst>
                                          <p:attrName>ppt_y</p:attrName>
                                        </p:attrNameLst>
                                      </p:cBhvr>
                                      <p:tavLst>
                                        <p:tav tm="0" fmla="#ppt_y-sin(pi*$)/81">
                                          <p:val>
                                            <p:fltVal val="0"/>
                                          </p:val>
                                        </p:tav>
                                        <p:tav tm="100000">
                                          <p:val>
                                            <p:fltVal val="1"/>
                                          </p:val>
                                        </p:tav>
                                      </p:tavLst>
                                    </p:anim>
                                    <p:animScale>
                                      <p:cBhvr>
                                        <p:cTn id="216" dur="3">
                                          <p:stCondLst>
                                            <p:cond delay="65"/>
                                          </p:stCondLst>
                                        </p:cTn>
                                        <p:tgtEl>
                                          <p:spTgt spid="14"/>
                                        </p:tgtEl>
                                      </p:cBhvr>
                                      <p:to x="100000" y="60000"/>
                                    </p:animScale>
                                    <p:animScale>
                                      <p:cBhvr>
                                        <p:cTn id="217" dur="17" decel="50000">
                                          <p:stCondLst>
                                            <p:cond delay="68"/>
                                          </p:stCondLst>
                                        </p:cTn>
                                        <p:tgtEl>
                                          <p:spTgt spid="14"/>
                                        </p:tgtEl>
                                      </p:cBhvr>
                                      <p:to x="100000" y="100000"/>
                                    </p:animScale>
                                    <p:animScale>
                                      <p:cBhvr>
                                        <p:cTn id="218" dur="3">
                                          <p:stCondLst>
                                            <p:cond delay="131"/>
                                          </p:stCondLst>
                                        </p:cTn>
                                        <p:tgtEl>
                                          <p:spTgt spid="14"/>
                                        </p:tgtEl>
                                      </p:cBhvr>
                                      <p:to x="100000" y="80000"/>
                                    </p:animScale>
                                    <p:animScale>
                                      <p:cBhvr>
                                        <p:cTn id="219" dur="17" decel="50000">
                                          <p:stCondLst>
                                            <p:cond delay="134"/>
                                          </p:stCondLst>
                                        </p:cTn>
                                        <p:tgtEl>
                                          <p:spTgt spid="14"/>
                                        </p:tgtEl>
                                      </p:cBhvr>
                                      <p:to x="100000" y="100000"/>
                                    </p:animScale>
                                    <p:animScale>
                                      <p:cBhvr>
                                        <p:cTn id="220" dur="3">
                                          <p:stCondLst>
                                            <p:cond delay="164"/>
                                          </p:stCondLst>
                                        </p:cTn>
                                        <p:tgtEl>
                                          <p:spTgt spid="14"/>
                                        </p:tgtEl>
                                      </p:cBhvr>
                                      <p:to x="100000" y="90000"/>
                                    </p:animScale>
                                    <p:animScale>
                                      <p:cBhvr>
                                        <p:cTn id="221" dur="17" decel="50000">
                                          <p:stCondLst>
                                            <p:cond delay="167"/>
                                          </p:stCondLst>
                                        </p:cTn>
                                        <p:tgtEl>
                                          <p:spTgt spid="14"/>
                                        </p:tgtEl>
                                      </p:cBhvr>
                                      <p:to x="100000" y="100000"/>
                                    </p:animScale>
                                    <p:animScale>
                                      <p:cBhvr>
                                        <p:cTn id="222" dur="3">
                                          <p:stCondLst>
                                            <p:cond delay="181"/>
                                          </p:stCondLst>
                                        </p:cTn>
                                        <p:tgtEl>
                                          <p:spTgt spid="14"/>
                                        </p:tgtEl>
                                      </p:cBhvr>
                                      <p:to x="100000" y="95000"/>
                                    </p:animScale>
                                    <p:animScale>
                                      <p:cBhvr>
                                        <p:cTn id="223" dur="17" decel="50000">
                                          <p:stCondLst>
                                            <p:cond delay="183"/>
                                          </p:stCondLst>
                                        </p:cTn>
                                        <p:tgtEl>
                                          <p:spTgt spid="14"/>
                                        </p:tgtEl>
                                      </p:cBhvr>
                                      <p:to x="100000" y="100000"/>
                                    </p:animScale>
                                  </p:childTnLst>
                                </p:cTn>
                              </p:par>
                            </p:childTnLst>
                          </p:cTn>
                        </p:par>
                        <p:par>
                          <p:cTn id="224" fill="hold">
                            <p:stCondLst>
                              <p:cond delay="5250"/>
                            </p:stCondLst>
                            <p:childTnLst>
                              <p:par>
                                <p:cTn id="225" presetID="26" presetClass="entr" presetSubtype="0" fill="hold" grpId="0" nodeType="afterEffect">
                                  <p:stCondLst>
                                    <p:cond delay="0"/>
                                  </p:stCondLst>
                                  <p:childTnLst>
                                    <p:set>
                                      <p:cBhvr>
                                        <p:cTn id="226" dur="1" fill="hold">
                                          <p:stCondLst>
                                            <p:cond delay="0"/>
                                          </p:stCondLst>
                                        </p:cTn>
                                        <p:tgtEl>
                                          <p:spTgt spid="15"/>
                                        </p:tgtEl>
                                        <p:attrNameLst>
                                          <p:attrName>style.visibility</p:attrName>
                                        </p:attrNameLst>
                                      </p:cBhvr>
                                      <p:to>
                                        <p:strVal val="visible"/>
                                      </p:to>
                                    </p:set>
                                    <p:animEffect transition="in" filter="wipe(down)">
                                      <p:cBhvr>
                                        <p:cTn id="227" dur="58">
                                          <p:stCondLst>
                                            <p:cond delay="0"/>
                                          </p:stCondLst>
                                        </p:cTn>
                                        <p:tgtEl>
                                          <p:spTgt spid="15"/>
                                        </p:tgtEl>
                                      </p:cBhvr>
                                    </p:animEffect>
                                    <p:anim calcmode="lin" valueType="num">
                                      <p:cBhvr>
                                        <p:cTn id="228" dur="18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29" dur="6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30" dur="66" tmFilter="0, 0; 0.125,0.2665; 0.25,0.4; 0.375,0.465; 0.5,0.5;  0.625,0.535; 0.75,0.6; 0.875,0.7335; 1,1">
                                          <p:stCondLst>
                                            <p:cond delay="66"/>
                                          </p:stCondLst>
                                        </p:cTn>
                                        <p:tgtEl>
                                          <p:spTgt spid="15"/>
                                        </p:tgtEl>
                                        <p:attrNameLst>
                                          <p:attrName>ppt_y</p:attrName>
                                        </p:attrNameLst>
                                      </p:cBhvr>
                                      <p:tavLst>
                                        <p:tav tm="0" fmla="#ppt_y-sin(pi*$)/9">
                                          <p:val>
                                            <p:fltVal val="0"/>
                                          </p:val>
                                        </p:tav>
                                        <p:tav tm="100000">
                                          <p:val>
                                            <p:fltVal val="1"/>
                                          </p:val>
                                        </p:tav>
                                      </p:tavLst>
                                    </p:anim>
                                    <p:anim calcmode="lin" valueType="num">
                                      <p:cBhvr>
                                        <p:cTn id="231" dur="33" tmFilter="0, 0; 0.125,0.2665; 0.25,0.4; 0.375,0.465; 0.5,0.5;  0.625,0.535; 0.75,0.6; 0.875,0.7335; 1,1">
                                          <p:stCondLst>
                                            <p:cond delay="132"/>
                                          </p:stCondLst>
                                        </p:cTn>
                                        <p:tgtEl>
                                          <p:spTgt spid="15"/>
                                        </p:tgtEl>
                                        <p:attrNameLst>
                                          <p:attrName>ppt_y</p:attrName>
                                        </p:attrNameLst>
                                      </p:cBhvr>
                                      <p:tavLst>
                                        <p:tav tm="0" fmla="#ppt_y-sin(pi*$)/27">
                                          <p:val>
                                            <p:fltVal val="0"/>
                                          </p:val>
                                        </p:tav>
                                        <p:tav tm="100000">
                                          <p:val>
                                            <p:fltVal val="1"/>
                                          </p:val>
                                        </p:tav>
                                      </p:tavLst>
                                    </p:anim>
                                    <p:anim calcmode="lin" valueType="num">
                                      <p:cBhvr>
                                        <p:cTn id="232" dur="16" tmFilter="0, 0; 0.125,0.2665; 0.25,0.4; 0.375,0.465; 0.5,0.5;  0.625,0.535; 0.75,0.6; 0.875,0.7335; 1,1">
                                          <p:stCondLst>
                                            <p:cond delay="166"/>
                                          </p:stCondLst>
                                        </p:cTn>
                                        <p:tgtEl>
                                          <p:spTgt spid="15"/>
                                        </p:tgtEl>
                                        <p:attrNameLst>
                                          <p:attrName>ppt_y</p:attrName>
                                        </p:attrNameLst>
                                      </p:cBhvr>
                                      <p:tavLst>
                                        <p:tav tm="0" fmla="#ppt_y-sin(pi*$)/81">
                                          <p:val>
                                            <p:fltVal val="0"/>
                                          </p:val>
                                        </p:tav>
                                        <p:tav tm="100000">
                                          <p:val>
                                            <p:fltVal val="1"/>
                                          </p:val>
                                        </p:tav>
                                      </p:tavLst>
                                    </p:anim>
                                    <p:animScale>
                                      <p:cBhvr>
                                        <p:cTn id="233" dur="3">
                                          <p:stCondLst>
                                            <p:cond delay="65"/>
                                          </p:stCondLst>
                                        </p:cTn>
                                        <p:tgtEl>
                                          <p:spTgt spid="15"/>
                                        </p:tgtEl>
                                      </p:cBhvr>
                                      <p:to x="100000" y="60000"/>
                                    </p:animScale>
                                    <p:animScale>
                                      <p:cBhvr>
                                        <p:cTn id="234" dur="17" decel="50000">
                                          <p:stCondLst>
                                            <p:cond delay="68"/>
                                          </p:stCondLst>
                                        </p:cTn>
                                        <p:tgtEl>
                                          <p:spTgt spid="15"/>
                                        </p:tgtEl>
                                      </p:cBhvr>
                                      <p:to x="100000" y="100000"/>
                                    </p:animScale>
                                    <p:animScale>
                                      <p:cBhvr>
                                        <p:cTn id="235" dur="3">
                                          <p:stCondLst>
                                            <p:cond delay="131"/>
                                          </p:stCondLst>
                                        </p:cTn>
                                        <p:tgtEl>
                                          <p:spTgt spid="15"/>
                                        </p:tgtEl>
                                      </p:cBhvr>
                                      <p:to x="100000" y="80000"/>
                                    </p:animScale>
                                    <p:animScale>
                                      <p:cBhvr>
                                        <p:cTn id="236" dur="17" decel="50000">
                                          <p:stCondLst>
                                            <p:cond delay="134"/>
                                          </p:stCondLst>
                                        </p:cTn>
                                        <p:tgtEl>
                                          <p:spTgt spid="15"/>
                                        </p:tgtEl>
                                      </p:cBhvr>
                                      <p:to x="100000" y="100000"/>
                                    </p:animScale>
                                    <p:animScale>
                                      <p:cBhvr>
                                        <p:cTn id="237" dur="3">
                                          <p:stCondLst>
                                            <p:cond delay="164"/>
                                          </p:stCondLst>
                                        </p:cTn>
                                        <p:tgtEl>
                                          <p:spTgt spid="15"/>
                                        </p:tgtEl>
                                      </p:cBhvr>
                                      <p:to x="100000" y="90000"/>
                                    </p:animScale>
                                    <p:animScale>
                                      <p:cBhvr>
                                        <p:cTn id="238" dur="17" decel="50000">
                                          <p:stCondLst>
                                            <p:cond delay="167"/>
                                          </p:stCondLst>
                                        </p:cTn>
                                        <p:tgtEl>
                                          <p:spTgt spid="15"/>
                                        </p:tgtEl>
                                      </p:cBhvr>
                                      <p:to x="100000" y="100000"/>
                                    </p:animScale>
                                    <p:animScale>
                                      <p:cBhvr>
                                        <p:cTn id="239" dur="3">
                                          <p:stCondLst>
                                            <p:cond delay="181"/>
                                          </p:stCondLst>
                                        </p:cTn>
                                        <p:tgtEl>
                                          <p:spTgt spid="15"/>
                                        </p:tgtEl>
                                      </p:cBhvr>
                                      <p:to x="100000" y="95000"/>
                                    </p:animScale>
                                    <p:animScale>
                                      <p:cBhvr>
                                        <p:cTn id="240" dur="17" decel="50000">
                                          <p:stCondLst>
                                            <p:cond delay="183"/>
                                          </p:stCondLst>
                                        </p:cTn>
                                        <p:tgtEl>
                                          <p:spTgt spid="15"/>
                                        </p:tgtEl>
                                      </p:cBhvr>
                                      <p:to x="100000" y="100000"/>
                                    </p:animScale>
                                  </p:childTnLst>
                                </p:cTn>
                              </p:par>
                            </p:childTnLst>
                          </p:cTn>
                        </p:par>
                        <p:par>
                          <p:cTn id="241" fill="hold">
                            <p:stCondLst>
                              <p:cond delay="5750"/>
                            </p:stCondLst>
                            <p:childTnLst>
                              <p:par>
                                <p:cTn id="242" presetID="41" presetClass="entr" presetSubtype="0" fill="hold" grpId="0" nodeType="afterEffect">
                                  <p:stCondLst>
                                    <p:cond delay="0"/>
                                  </p:stCondLst>
                                  <p:iterate type="lt">
                                    <p:tmPct val="10000"/>
                                  </p:iterate>
                                  <p:childTnLst>
                                    <p:set>
                                      <p:cBhvr>
                                        <p:cTn id="243" dur="1" fill="hold">
                                          <p:stCondLst>
                                            <p:cond delay="0"/>
                                          </p:stCondLst>
                                        </p:cTn>
                                        <p:tgtEl>
                                          <p:spTgt spid="16"/>
                                        </p:tgtEl>
                                        <p:attrNameLst>
                                          <p:attrName>style.visibility</p:attrName>
                                        </p:attrNameLst>
                                      </p:cBhvr>
                                      <p:to>
                                        <p:strVal val="visible"/>
                                      </p:to>
                                    </p:set>
                                    <p:anim calcmode="lin" valueType="num">
                                      <p:cBhvr>
                                        <p:cTn id="244"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45" dur="500" fill="hold"/>
                                        <p:tgtEl>
                                          <p:spTgt spid="16"/>
                                        </p:tgtEl>
                                        <p:attrNameLst>
                                          <p:attrName>ppt_y</p:attrName>
                                        </p:attrNameLst>
                                      </p:cBhvr>
                                      <p:tavLst>
                                        <p:tav tm="0">
                                          <p:val>
                                            <p:strVal val="#ppt_y"/>
                                          </p:val>
                                        </p:tav>
                                        <p:tav tm="100000">
                                          <p:val>
                                            <p:strVal val="#ppt_y"/>
                                          </p:val>
                                        </p:tav>
                                      </p:tavLst>
                                    </p:anim>
                                    <p:anim calcmode="lin" valueType="num">
                                      <p:cBhvr>
                                        <p:cTn id="246"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47"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48" dur="500" tmFilter="0,0; .5, 1; 1, 1"/>
                                        <p:tgtEl>
                                          <p:spTgt spid="16"/>
                                        </p:tgtEl>
                                      </p:cBhvr>
                                    </p:animEffect>
                                  </p:childTnLst>
                                </p:cTn>
                              </p:par>
                            </p:childTnLst>
                          </p:cTn>
                        </p:par>
                        <p:par>
                          <p:cTn id="249" fill="hold">
                            <p:stCondLst>
                              <p:cond delay="4699"/>
                            </p:stCondLst>
                            <p:childTnLst>
                              <p:par>
                                <p:cTn id="250" presetID="26" presetClass="entr" presetSubtype="0" fill="hold" grpId="0" nodeType="afterEffect">
                                  <p:stCondLst>
                                    <p:cond delay="0"/>
                                  </p:stCondLst>
                                  <p:childTnLst>
                                    <p:set>
                                      <p:cBhvr>
                                        <p:cTn id="251" dur="1" fill="hold">
                                          <p:stCondLst>
                                            <p:cond delay="0"/>
                                          </p:stCondLst>
                                        </p:cTn>
                                        <p:tgtEl>
                                          <p:spTgt spid="17"/>
                                        </p:tgtEl>
                                        <p:attrNameLst>
                                          <p:attrName>style.visibility</p:attrName>
                                        </p:attrNameLst>
                                      </p:cBhvr>
                                      <p:to>
                                        <p:strVal val="visible"/>
                                      </p:to>
                                    </p:set>
                                    <p:animEffect transition="in" filter="wipe(down)">
                                      <p:cBhvr>
                                        <p:cTn id="252" dur="58">
                                          <p:stCondLst>
                                            <p:cond delay="0"/>
                                          </p:stCondLst>
                                        </p:cTn>
                                        <p:tgtEl>
                                          <p:spTgt spid="17"/>
                                        </p:tgtEl>
                                      </p:cBhvr>
                                    </p:animEffect>
                                    <p:anim calcmode="lin" valueType="num">
                                      <p:cBhvr>
                                        <p:cTn id="253" dur="18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54" dur="66"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55" dur="66" tmFilter="0, 0; 0.125,0.2665; 0.25,0.4; 0.375,0.465; 0.5,0.5;  0.625,0.535; 0.75,0.6; 0.875,0.7335; 1,1">
                                          <p:stCondLst>
                                            <p:cond delay="66"/>
                                          </p:stCondLst>
                                        </p:cTn>
                                        <p:tgtEl>
                                          <p:spTgt spid="17"/>
                                        </p:tgtEl>
                                        <p:attrNameLst>
                                          <p:attrName>ppt_y</p:attrName>
                                        </p:attrNameLst>
                                      </p:cBhvr>
                                      <p:tavLst>
                                        <p:tav tm="0" fmla="#ppt_y-sin(pi*$)/9">
                                          <p:val>
                                            <p:fltVal val="0"/>
                                          </p:val>
                                        </p:tav>
                                        <p:tav tm="100000">
                                          <p:val>
                                            <p:fltVal val="1"/>
                                          </p:val>
                                        </p:tav>
                                      </p:tavLst>
                                    </p:anim>
                                    <p:anim calcmode="lin" valueType="num">
                                      <p:cBhvr>
                                        <p:cTn id="256" dur="33" tmFilter="0, 0; 0.125,0.2665; 0.25,0.4; 0.375,0.465; 0.5,0.5;  0.625,0.535; 0.75,0.6; 0.875,0.7335; 1,1">
                                          <p:stCondLst>
                                            <p:cond delay="132"/>
                                          </p:stCondLst>
                                        </p:cTn>
                                        <p:tgtEl>
                                          <p:spTgt spid="17"/>
                                        </p:tgtEl>
                                        <p:attrNameLst>
                                          <p:attrName>ppt_y</p:attrName>
                                        </p:attrNameLst>
                                      </p:cBhvr>
                                      <p:tavLst>
                                        <p:tav tm="0" fmla="#ppt_y-sin(pi*$)/27">
                                          <p:val>
                                            <p:fltVal val="0"/>
                                          </p:val>
                                        </p:tav>
                                        <p:tav tm="100000">
                                          <p:val>
                                            <p:fltVal val="1"/>
                                          </p:val>
                                        </p:tav>
                                      </p:tavLst>
                                    </p:anim>
                                    <p:anim calcmode="lin" valueType="num">
                                      <p:cBhvr>
                                        <p:cTn id="257" dur="16" tmFilter="0, 0; 0.125,0.2665; 0.25,0.4; 0.375,0.465; 0.5,0.5;  0.625,0.535; 0.75,0.6; 0.875,0.7335; 1,1">
                                          <p:stCondLst>
                                            <p:cond delay="166"/>
                                          </p:stCondLst>
                                        </p:cTn>
                                        <p:tgtEl>
                                          <p:spTgt spid="17"/>
                                        </p:tgtEl>
                                        <p:attrNameLst>
                                          <p:attrName>ppt_y</p:attrName>
                                        </p:attrNameLst>
                                      </p:cBhvr>
                                      <p:tavLst>
                                        <p:tav tm="0" fmla="#ppt_y-sin(pi*$)/81">
                                          <p:val>
                                            <p:fltVal val="0"/>
                                          </p:val>
                                        </p:tav>
                                        <p:tav tm="100000">
                                          <p:val>
                                            <p:fltVal val="1"/>
                                          </p:val>
                                        </p:tav>
                                      </p:tavLst>
                                    </p:anim>
                                    <p:animScale>
                                      <p:cBhvr>
                                        <p:cTn id="258" dur="3">
                                          <p:stCondLst>
                                            <p:cond delay="65"/>
                                          </p:stCondLst>
                                        </p:cTn>
                                        <p:tgtEl>
                                          <p:spTgt spid="17"/>
                                        </p:tgtEl>
                                      </p:cBhvr>
                                      <p:to x="100000" y="60000"/>
                                    </p:animScale>
                                    <p:animScale>
                                      <p:cBhvr>
                                        <p:cTn id="259" dur="17" decel="50000">
                                          <p:stCondLst>
                                            <p:cond delay="68"/>
                                          </p:stCondLst>
                                        </p:cTn>
                                        <p:tgtEl>
                                          <p:spTgt spid="17"/>
                                        </p:tgtEl>
                                      </p:cBhvr>
                                      <p:to x="100000" y="100000"/>
                                    </p:animScale>
                                    <p:animScale>
                                      <p:cBhvr>
                                        <p:cTn id="260" dur="3">
                                          <p:stCondLst>
                                            <p:cond delay="131"/>
                                          </p:stCondLst>
                                        </p:cTn>
                                        <p:tgtEl>
                                          <p:spTgt spid="17"/>
                                        </p:tgtEl>
                                      </p:cBhvr>
                                      <p:to x="100000" y="80000"/>
                                    </p:animScale>
                                    <p:animScale>
                                      <p:cBhvr>
                                        <p:cTn id="261" dur="17" decel="50000">
                                          <p:stCondLst>
                                            <p:cond delay="134"/>
                                          </p:stCondLst>
                                        </p:cTn>
                                        <p:tgtEl>
                                          <p:spTgt spid="17"/>
                                        </p:tgtEl>
                                      </p:cBhvr>
                                      <p:to x="100000" y="100000"/>
                                    </p:animScale>
                                    <p:animScale>
                                      <p:cBhvr>
                                        <p:cTn id="262" dur="3">
                                          <p:stCondLst>
                                            <p:cond delay="164"/>
                                          </p:stCondLst>
                                        </p:cTn>
                                        <p:tgtEl>
                                          <p:spTgt spid="17"/>
                                        </p:tgtEl>
                                      </p:cBhvr>
                                      <p:to x="100000" y="90000"/>
                                    </p:animScale>
                                    <p:animScale>
                                      <p:cBhvr>
                                        <p:cTn id="263" dur="17" decel="50000">
                                          <p:stCondLst>
                                            <p:cond delay="167"/>
                                          </p:stCondLst>
                                        </p:cTn>
                                        <p:tgtEl>
                                          <p:spTgt spid="17"/>
                                        </p:tgtEl>
                                      </p:cBhvr>
                                      <p:to x="100000" y="100000"/>
                                    </p:animScale>
                                    <p:animScale>
                                      <p:cBhvr>
                                        <p:cTn id="264" dur="3">
                                          <p:stCondLst>
                                            <p:cond delay="181"/>
                                          </p:stCondLst>
                                        </p:cTn>
                                        <p:tgtEl>
                                          <p:spTgt spid="17"/>
                                        </p:tgtEl>
                                      </p:cBhvr>
                                      <p:to x="100000" y="95000"/>
                                    </p:animScale>
                                    <p:animScale>
                                      <p:cBhvr>
                                        <p:cTn id="265" dur="17" decel="50000">
                                          <p:stCondLst>
                                            <p:cond delay="183"/>
                                          </p:stCondLst>
                                        </p:cTn>
                                        <p:tgtEl>
                                          <p:spTgt spid="17"/>
                                        </p:tgtEl>
                                      </p:cBhvr>
                                      <p:to x="100000" y="100000"/>
                                    </p:animScale>
                                  </p:childTnLst>
                                </p:cTn>
                              </p:par>
                            </p:childTnLst>
                          </p:cTn>
                        </p:par>
                        <p:par>
                          <p:cTn id="266" fill="hold">
                            <p:stCondLst>
                              <p:cond delay="5199"/>
                            </p:stCondLst>
                            <p:childTnLst>
                              <p:par>
                                <p:cTn id="267" presetID="26" presetClass="entr" presetSubtype="0" fill="hold" grpId="0" nodeType="afterEffect">
                                  <p:stCondLst>
                                    <p:cond delay="0"/>
                                  </p:stCondLst>
                                  <p:childTnLst>
                                    <p:set>
                                      <p:cBhvr>
                                        <p:cTn id="268" dur="1" fill="hold">
                                          <p:stCondLst>
                                            <p:cond delay="0"/>
                                          </p:stCondLst>
                                        </p:cTn>
                                        <p:tgtEl>
                                          <p:spTgt spid="18"/>
                                        </p:tgtEl>
                                        <p:attrNameLst>
                                          <p:attrName>style.visibility</p:attrName>
                                        </p:attrNameLst>
                                      </p:cBhvr>
                                      <p:to>
                                        <p:strVal val="visible"/>
                                      </p:to>
                                    </p:set>
                                    <p:animEffect transition="in" filter="wipe(down)">
                                      <p:cBhvr>
                                        <p:cTn id="269" dur="58">
                                          <p:stCondLst>
                                            <p:cond delay="0"/>
                                          </p:stCondLst>
                                        </p:cTn>
                                        <p:tgtEl>
                                          <p:spTgt spid="18"/>
                                        </p:tgtEl>
                                      </p:cBhvr>
                                    </p:animEffect>
                                    <p:anim calcmode="lin" valueType="num">
                                      <p:cBhvr>
                                        <p:cTn id="270" dur="18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71" dur="66"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72" dur="66" tmFilter="0, 0; 0.125,0.2665; 0.25,0.4; 0.375,0.465; 0.5,0.5;  0.625,0.535; 0.75,0.6; 0.875,0.7335; 1,1">
                                          <p:stCondLst>
                                            <p:cond delay="66"/>
                                          </p:stCondLst>
                                        </p:cTn>
                                        <p:tgtEl>
                                          <p:spTgt spid="18"/>
                                        </p:tgtEl>
                                        <p:attrNameLst>
                                          <p:attrName>ppt_y</p:attrName>
                                        </p:attrNameLst>
                                      </p:cBhvr>
                                      <p:tavLst>
                                        <p:tav tm="0" fmla="#ppt_y-sin(pi*$)/9">
                                          <p:val>
                                            <p:fltVal val="0"/>
                                          </p:val>
                                        </p:tav>
                                        <p:tav tm="100000">
                                          <p:val>
                                            <p:fltVal val="1"/>
                                          </p:val>
                                        </p:tav>
                                      </p:tavLst>
                                    </p:anim>
                                    <p:anim calcmode="lin" valueType="num">
                                      <p:cBhvr>
                                        <p:cTn id="273" dur="33" tmFilter="0, 0; 0.125,0.2665; 0.25,0.4; 0.375,0.465; 0.5,0.5;  0.625,0.535; 0.75,0.6; 0.875,0.7335; 1,1">
                                          <p:stCondLst>
                                            <p:cond delay="132"/>
                                          </p:stCondLst>
                                        </p:cTn>
                                        <p:tgtEl>
                                          <p:spTgt spid="18"/>
                                        </p:tgtEl>
                                        <p:attrNameLst>
                                          <p:attrName>ppt_y</p:attrName>
                                        </p:attrNameLst>
                                      </p:cBhvr>
                                      <p:tavLst>
                                        <p:tav tm="0" fmla="#ppt_y-sin(pi*$)/27">
                                          <p:val>
                                            <p:fltVal val="0"/>
                                          </p:val>
                                        </p:tav>
                                        <p:tav tm="100000">
                                          <p:val>
                                            <p:fltVal val="1"/>
                                          </p:val>
                                        </p:tav>
                                      </p:tavLst>
                                    </p:anim>
                                    <p:anim calcmode="lin" valueType="num">
                                      <p:cBhvr>
                                        <p:cTn id="274" dur="16" tmFilter="0, 0; 0.125,0.2665; 0.25,0.4; 0.375,0.465; 0.5,0.5;  0.625,0.535; 0.75,0.6; 0.875,0.7335; 1,1">
                                          <p:stCondLst>
                                            <p:cond delay="166"/>
                                          </p:stCondLst>
                                        </p:cTn>
                                        <p:tgtEl>
                                          <p:spTgt spid="18"/>
                                        </p:tgtEl>
                                        <p:attrNameLst>
                                          <p:attrName>ppt_y</p:attrName>
                                        </p:attrNameLst>
                                      </p:cBhvr>
                                      <p:tavLst>
                                        <p:tav tm="0" fmla="#ppt_y-sin(pi*$)/81">
                                          <p:val>
                                            <p:fltVal val="0"/>
                                          </p:val>
                                        </p:tav>
                                        <p:tav tm="100000">
                                          <p:val>
                                            <p:fltVal val="1"/>
                                          </p:val>
                                        </p:tav>
                                      </p:tavLst>
                                    </p:anim>
                                    <p:animScale>
                                      <p:cBhvr>
                                        <p:cTn id="275" dur="3">
                                          <p:stCondLst>
                                            <p:cond delay="65"/>
                                          </p:stCondLst>
                                        </p:cTn>
                                        <p:tgtEl>
                                          <p:spTgt spid="18"/>
                                        </p:tgtEl>
                                      </p:cBhvr>
                                      <p:to x="100000" y="60000"/>
                                    </p:animScale>
                                    <p:animScale>
                                      <p:cBhvr>
                                        <p:cTn id="276" dur="17" decel="50000">
                                          <p:stCondLst>
                                            <p:cond delay="68"/>
                                          </p:stCondLst>
                                        </p:cTn>
                                        <p:tgtEl>
                                          <p:spTgt spid="18"/>
                                        </p:tgtEl>
                                      </p:cBhvr>
                                      <p:to x="100000" y="100000"/>
                                    </p:animScale>
                                    <p:animScale>
                                      <p:cBhvr>
                                        <p:cTn id="277" dur="3">
                                          <p:stCondLst>
                                            <p:cond delay="131"/>
                                          </p:stCondLst>
                                        </p:cTn>
                                        <p:tgtEl>
                                          <p:spTgt spid="18"/>
                                        </p:tgtEl>
                                      </p:cBhvr>
                                      <p:to x="100000" y="80000"/>
                                    </p:animScale>
                                    <p:animScale>
                                      <p:cBhvr>
                                        <p:cTn id="278" dur="17" decel="50000">
                                          <p:stCondLst>
                                            <p:cond delay="134"/>
                                          </p:stCondLst>
                                        </p:cTn>
                                        <p:tgtEl>
                                          <p:spTgt spid="18"/>
                                        </p:tgtEl>
                                      </p:cBhvr>
                                      <p:to x="100000" y="100000"/>
                                    </p:animScale>
                                    <p:animScale>
                                      <p:cBhvr>
                                        <p:cTn id="279" dur="3">
                                          <p:stCondLst>
                                            <p:cond delay="164"/>
                                          </p:stCondLst>
                                        </p:cTn>
                                        <p:tgtEl>
                                          <p:spTgt spid="18"/>
                                        </p:tgtEl>
                                      </p:cBhvr>
                                      <p:to x="100000" y="90000"/>
                                    </p:animScale>
                                    <p:animScale>
                                      <p:cBhvr>
                                        <p:cTn id="280" dur="17" decel="50000">
                                          <p:stCondLst>
                                            <p:cond delay="167"/>
                                          </p:stCondLst>
                                        </p:cTn>
                                        <p:tgtEl>
                                          <p:spTgt spid="18"/>
                                        </p:tgtEl>
                                      </p:cBhvr>
                                      <p:to x="100000" y="100000"/>
                                    </p:animScale>
                                    <p:animScale>
                                      <p:cBhvr>
                                        <p:cTn id="281" dur="3">
                                          <p:stCondLst>
                                            <p:cond delay="181"/>
                                          </p:stCondLst>
                                        </p:cTn>
                                        <p:tgtEl>
                                          <p:spTgt spid="18"/>
                                        </p:tgtEl>
                                      </p:cBhvr>
                                      <p:to x="100000" y="95000"/>
                                    </p:animScale>
                                    <p:animScale>
                                      <p:cBhvr>
                                        <p:cTn id="282" dur="17" decel="50000">
                                          <p:stCondLst>
                                            <p:cond delay="183"/>
                                          </p:stCondLst>
                                        </p:cTn>
                                        <p:tgtEl>
                                          <p:spTgt spid="18"/>
                                        </p:tgtEl>
                                      </p:cBhvr>
                                      <p:to x="100000" y="100000"/>
                                    </p:animScale>
                                  </p:childTnLst>
                                </p:cTn>
                              </p:par>
                            </p:childTnLst>
                          </p:cTn>
                        </p:par>
                        <p:par>
                          <p:cTn id="283" fill="hold">
                            <p:stCondLst>
                              <p:cond delay="5699"/>
                            </p:stCondLst>
                            <p:childTnLst>
                              <p:par>
                                <p:cTn id="284" presetID="26" presetClass="entr" presetSubtype="0" fill="hold" grpId="0" nodeType="afterEffect">
                                  <p:stCondLst>
                                    <p:cond delay="0"/>
                                  </p:stCondLst>
                                  <p:childTnLst>
                                    <p:set>
                                      <p:cBhvr>
                                        <p:cTn id="285" dur="1" fill="hold">
                                          <p:stCondLst>
                                            <p:cond delay="0"/>
                                          </p:stCondLst>
                                        </p:cTn>
                                        <p:tgtEl>
                                          <p:spTgt spid="19"/>
                                        </p:tgtEl>
                                        <p:attrNameLst>
                                          <p:attrName>style.visibility</p:attrName>
                                        </p:attrNameLst>
                                      </p:cBhvr>
                                      <p:to>
                                        <p:strVal val="visible"/>
                                      </p:to>
                                    </p:set>
                                    <p:animEffect transition="in" filter="wipe(down)">
                                      <p:cBhvr>
                                        <p:cTn id="286" dur="58">
                                          <p:stCondLst>
                                            <p:cond delay="0"/>
                                          </p:stCondLst>
                                        </p:cTn>
                                        <p:tgtEl>
                                          <p:spTgt spid="19"/>
                                        </p:tgtEl>
                                      </p:cBhvr>
                                    </p:animEffect>
                                    <p:anim calcmode="lin" valueType="num">
                                      <p:cBhvr>
                                        <p:cTn id="287" dur="18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88" dur="66"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89" dur="66" tmFilter="0, 0; 0.125,0.2665; 0.25,0.4; 0.375,0.465; 0.5,0.5;  0.625,0.535; 0.75,0.6; 0.875,0.7335; 1,1">
                                          <p:stCondLst>
                                            <p:cond delay="66"/>
                                          </p:stCondLst>
                                        </p:cTn>
                                        <p:tgtEl>
                                          <p:spTgt spid="19"/>
                                        </p:tgtEl>
                                        <p:attrNameLst>
                                          <p:attrName>ppt_y</p:attrName>
                                        </p:attrNameLst>
                                      </p:cBhvr>
                                      <p:tavLst>
                                        <p:tav tm="0" fmla="#ppt_y-sin(pi*$)/9">
                                          <p:val>
                                            <p:fltVal val="0"/>
                                          </p:val>
                                        </p:tav>
                                        <p:tav tm="100000">
                                          <p:val>
                                            <p:fltVal val="1"/>
                                          </p:val>
                                        </p:tav>
                                      </p:tavLst>
                                    </p:anim>
                                    <p:anim calcmode="lin" valueType="num">
                                      <p:cBhvr>
                                        <p:cTn id="290" dur="33" tmFilter="0, 0; 0.125,0.2665; 0.25,0.4; 0.375,0.465; 0.5,0.5;  0.625,0.535; 0.75,0.6; 0.875,0.7335; 1,1">
                                          <p:stCondLst>
                                            <p:cond delay="132"/>
                                          </p:stCondLst>
                                        </p:cTn>
                                        <p:tgtEl>
                                          <p:spTgt spid="19"/>
                                        </p:tgtEl>
                                        <p:attrNameLst>
                                          <p:attrName>ppt_y</p:attrName>
                                        </p:attrNameLst>
                                      </p:cBhvr>
                                      <p:tavLst>
                                        <p:tav tm="0" fmla="#ppt_y-sin(pi*$)/27">
                                          <p:val>
                                            <p:fltVal val="0"/>
                                          </p:val>
                                        </p:tav>
                                        <p:tav tm="100000">
                                          <p:val>
                                            <p:fltVal val="1"/>
                                          </p:val>
                                        </p:tav>
                                      </p:tavLst>
                                    </p:anim>
                                    <p:anim calcmode="lin" valueType="num">
                                      <p:cBhvr>
                                        <p:cTn id="291" dur="16" tmFilter="0, 0; 0.125,0.2665; 0.25,0.4; 0.375,0.465; 0.5,0.5;  0.625,0.535; 0.75,0.6; 0.875,0.7335; 1,1">
                                          <p:stCondLst>
                                            <p:cond delay="166"/>
                                          </p:stCondLst>
                                        </p:cTn>
                                        <p:tgtEl>
                                          <p:spTgt spid="19"/>
                                        </p:tgtEl>
                                        <p:attrNameLst>
                                          <p:attrName>ppt_y</p:attrName>
                                        </p:attrNameLst>
                                      </p:cBhvr>
                                      <p:tavLst>
                                        <p:tav tm="0" fmla="#ppt_y-sin(pi*$)/81">
                                          <p:val>
                                            <p:fltVal val="0"/>
                                          </p:val>
                                        </p:tav>
                                        <p:tav tm="100000">
                                          <p:val>
                                            <p:fltVal val="1"/>
                                          </p:val>
                                        </p:tav>
                                      </p:tavLst>
                                    </p:anim>
                                    <p:animScale>
                                      <p:cBhvr>
                                        <p:cTn id="292" dur="3">
                                          <p:stCondLst>
                                            <p:cond delay="65"/>
                                          </p:stCondLst>
                                        </p:cTn>
                                        <p:tgtEl>
                                          <p:spTgt spid="19"/>
                                        </p:tgtEl>
                                      </p:cBhvr>
                                      <p:to x="100000" y="60000"/>
                                    </p:animScale>
                                    <p:animScale>
                                      <p:cBhvr>
                                        <p:cTn id="293" dur="17" decel="50000">
                                          <p:stCondLst>
                                            <p:cond delay="68"/>
                                          </p:stCondLst>
                                        </p:cTn>
                                        <p:tgtEl>
                                          <p:spTgt spid="19"/>
                                        </p:tgtEl>
                                      </p:cBhvr>
                                      <p:to x="100000" y="100000"/>
                                    </p:animScale>
                                    <p:animScale>
                                      <p:cBhvr>
                                        <p:cTn id="294" dur="3">
                                          <p:stCondLst>
                                            <p:cond delay="131"/>
                                          </p:stCondLst>
                                        </p:cTn>
                                        <p:tgtEl>
                                          <p:spTgt spid="19"/>
                                        </p:tgtEl>
                                      </p:cBhvr>
                                      <p:to x="100000" y="80000"/>
                                    </p:animScale>
                                    <p:animScale>
                                      <p:cBhvr>
                                        <p:cTn id="295" dur="17" decel="50000">
                                          <p:stCondLst>
                                            <p:cond delay="134"/>
                                          </p:stCondLst>
                                        </p:cTn>
                                        <p:tgtEl>
                                          <p:spTgt spid="19"/>
                                        </p:tgtEl>
                                      </p:cBhvr>
                                      <p:to x="100000" y="100000"/>
                                    </p:animScale>
                                    <p:animScale>
                                      <p:cBhvr>
                                        <p:cTn id="296" dur="3">
                                          <p:stCondLst>
                                            <p:cond delay="164"/>
                                          </p:stCondLst>
                                        </p:cTn>
                                        <p:tgtEl>
                                          <p:spTgt spid="19"/>
                                        </p:tgtEl>
                                      </p:cBhvr>
                                      <p:to x="100000" y="90000"/>
                                    </p:animScale>
                                    <p:animScale>
                                      <p:cBhvr>
                                        <p:cTn id="297" dur="17" decel="50000">
                                          <p:stCondLst>
                                            <p:cond delay="167"/>
                                          </p:stCondLst>
                                        </p:cTn>
                                        <p:tgtEl>
                                          <p:spTgt spid="19"/>
                                        </p:tgtEl>
                                      </p:cBhvr>
                                      <p:to x="100000" y="100000"/>
                                    </p:animScale>
                                    <p:animScale>
                                      <p:cBhvr>
                                        <p:cTn id="298" dur="3">
                                          <p:stCondLst>
                                            <p:cond delay="181"/>
                                          </p:stCondLst>
                                        </p:cTn>
                                        <p:tgtEl>
                                          <p:spTgt spid="19"/>
                                        </p:tgtEl>
                                      </p:cBhvr>
                                      <p:to x="100000" y="95000"/>
                                    </p:animScale>
                                    <p:animScale>
                                      <p:cBhvr>
                                        <p:cTn id="299" dur="17" decel="50000">
                                          <p:stCondLst>
                                            <p:cond delay="183"/>
                                          </p:stCondLst>
                                        </p:cTn>
                                        <p:tgtEl>
                                          <p:spTgt spid="19"/>
                                        </p:tgtEl>
                                      </p:cBhvr>
                                      <p:to x="100000" y="100000"/>
                                    </p:animScale>
                                  </p:childTnLst>
                                </p:cTn>
                              </p:par>
                            </p:childTnLst>
                          </p:cTn>
                        </p:par>
                        <p:par>
                          <p:cTn id="300" fill="hold">
                            <p:stCondLst>
                              <p:cond delay="6199"/>
                            </p:stCondLst>
                            <p:childTnLst>
                              <p:par>
                                <p:cTn id="301" presetID="26" presetClass="entr" presetSubtype="0" fill="hold" grpId="0" nodeType="afterEffect">
                                  <p:stCondLst>
                                    <p:cond delay="0"/>
                                  </p:stCondLst>
                                  <p:childTnLst>
                                    <p:set>
                                      <p:cBhvr>
                                        <p:cTn id="302" dur="1" fill="hold">
                                          <p:stCondLst>
                                            <p:cond delay="0"/>
                                          </p:stCondLst>
                                        </p:cTn>
                                        <p:tgtEl>
                                          <p:spTgt spid="20"/>
                                        </p:tgtEl>
                                        <p:attrNameLst>
                                          <p:attrName>style.visibility</p:attrName>
                                        </p:attrNameLst>
                                      </p:cBhvr>
                                      <p:to>
                                        <p:strVal val="visible"/>
                                      </p:to>
                                    </p:set>
                                    <p:animEffect transition="in" filter="wipe(down)">
                                      <p:cBhvr>
                                        <p:cTn id="303" dur="58">
                                          <p:stCondLst>
                                            <p:cond delay="0"/>
                                          </p:stCondLst>
                                        </p:cTn>
                                        <p:tgtEl>
                                          <p:spTgt spid="20"/>
                                        </p:tgtEl>
                                      </p:cBhvr>
                                    </p:animEffect>
                                    <p:anim calcmode="lin" valueType="num">
                                      <p:cBhvr>
                                        <p:cTn id="304" dur="18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305" dur="6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306" dur="66" tmFilter="0, 0; 0.125,0.2665; 0.25,0.4; 0.375,0.465; 0.5,0.5;  0.625,0.535; 0.75,0.6; 0.875,0.7335; 1,1">
                                          <p:stCondLst>
                                            <p:cond delay="66"/>
                                          </p:stCondLst>
                                        </p:cTn>
                                        <p:tgtEl>
                                          <p:spTgt spid="20"/>
                                        </p:tgtEl>
                                        <p:attrNameLst>
                                          <p:attrName>ppt_y</p:attrName>
                                        </p:attrNameLst>
                                      </p:cBhvr>
                                      <p:tavLst>
                                        <p:tav tm="0" fmla="#ppt_y-sin(pi*$)/9">
                                          <p:val>
                                            <p:fltVal val="0"/>
                                          </p:val>
                                        </p:tav>
                                        <p:tav tm="100000">
                                          <p:val>
                                            <p:fltVal val="1"/>
                                          </p:val>
                                        </p:tav>
                                      </p:tavLst>
                                    </p:anim>
                                    <p:anim calcmode="lin" valueType="num">
                                      <p:cBhvr>
                                        <p:cTn id="307" dur="33" tmFilter="0, 0; 0.125,0.2665; 0.25,0.4; 0.375,0.465; 0.5,0.5;  0.625,0.535; 0.75,0.6; 0.875,0.7335; 1,1">
                                          <p:stCondLst>
                                            <p:cond delay="132"/>
                                          </p:stCondLst>
                                        </p:cTn>
                                        <p:tgtEl>
                                          <p:spTgt spid="20"/>
                                        </p:tgtEl>
                                        <p:attrNameLst>
                                          <p:attrName>ppt_y</p:attrName>
                                        </p:attrNameLst>
                                      </p:cBhvr>
                                      <p:tavLst>
                                        <p:tav tm="0" fmla="#ppt_y-sin(pi*$)/27">
                                          <p:val>
                                            <p:fltVal val="0"/>
                                          </p:val>
                                        </p:tav>
                                        <p:tav tm="100000">
                                          <p:val>
                                            <p:fltVal val="1"/>
                                          </p:val>
                                        </p:tav>
                                      </p:tavLst>
                                    </p:anim>
                                    <p:anim calcmode="lin" valueType="num">
                                      <p:cBhvr>
                                        <p:cTn id="308" dur="16" tmFilter="0, 0; 0.125,0.2665; 0.25,0.4; 0.375,0.465; 0.5,0.5;  0.625,0.535; 0.75,0.6; 0.875,0.7335; 1,1">
                                          <p:stCondLst>
                                            <p:cond delay="166"/>
                                          </p:stCondLst>
                                        </p:cTn>
                                        <p:tgtEl>
                                          <p:spTgt spid="20"/>
                                        </p:tgtEl>
                                        <p:attrNameLst>
                                          <p:attrName>ppt_y</p:attrName>
                                        </p:attrNameLst>
                                      </p:cBhvr>
                                      <p:tavLst>
                                        <p:tav tm="0" fmla="#ppt_y-sin(pi*$)/81">
                                          <p:val>
                                            <p:fltVal val="0"/>
                                          </p:val>
                                        </p:tav>
                                        <p:tav tm="100000">
                                          <p:val>
                                            <p:fltVal val="1"/>
                                          </p:val>
                                        </p:tav>
                                      </p:tavLst>
                                    </p:anim>
                                    <p:animScale>
                                      <p:cBhvr>
                                        <p:cTn id="309" dur="3">
                                          <p:stCondLst>
                                            <p:cond delay="65"/>
                                          </p:stCondLst>
                                        </p:cTn>
                                        <p:tgtEl>
                                          <p:spTgt spid="20"/>
                                        </p:tgtEl>
                                      </p:cBhvr>
                                      <p:to x="100000" y="60000"/>
                                    </p:animScale>
                                    <p:animScale>
                                      <p:cBhvr>
                                        <p:cTn id="310" dur="17" decel="50000">
                                          <p:stCondLst>
                                            <p:cond delay="68"/>
                                          </p:stCondLst>
                                        </p:cTn>
                                        <p:tgtEl>
                                          <p:spTgt spid="20"/>
                                        </p:tgtEl>
                                      </p:cBhvr>
                                      <p:to x="100000" y="100000"/>
                                    </p:animScale>
                                    <p:animScale>
                                      <p:cBhvr>
                                        <p:cTn id="311" dur="3">
                                          <p:stCondLst>
                                            <p:cond delay="131"/>
                                          </p:stCondLst>
                                        </p:cTn>
                                        <p:tgtEl>
                                          <p:spTgt spid="20"/>
                                        </p:tgtEl>
                                      </p:cBhvr>
                                      <p:to x="100000" y="80000"/>
                                    </p:animScale>
                                    <p:animScale>
                                      <p:cBhvr>
                                        <p:cTn id="312" dur="17" decel="50000">
                                          <p:stCondLst>
                                            <p:cond delay="134"/>
                                          </p:stCondLst>
                                        </p:cTn>
                                        <p:tgtEl>
                                          <p:spTgt spid="20"/>
                                        </p:tgtEl>
                                      </p:cBhvr>
                                      <p:to x="100000" y="100000"/>
                                    </p:animScale>
                                    <p:animScale>
                                      <p:cBhvr>
                                        <p:cTn id="313" dur="3">
                                          <p:stCondLst>
                                            <p:cond delay="164"/>
                                          </p:stCondLst>
                                        </p:cTn>
                                        <p:tgtEl>
                                          <p:spTgt spid="20"/>
                                        </p:tgtEl>
                                      </p:cBhvr>
                                      <p:to x="100000" y="90000"/>
                                    </p:animScale>
                                    <p:animScale>
                                      <p:cBhvr>
                                        <p:cTn id="314" dur="17" decel="50000">
                                          <p:stCondLst>
                                            <p:cond delay="167"/>
                                          </p:stCondLst>
                                        </p:cTn>
                                        <p:tgtEl>
                                          <p:spTgt spid="20"/>
                                        </p:tgtEl>
                                      </p:cBhvr>
                                      <p:to x="100000" y="100000"/>
                                    </p:animScale>
                                    <p:animScale>
                                      <p:cBhvr>
                                        <p:cTn id="315" dur="3">
                                          <p:stCondLst>
                                            <p:cond delay="181"/>
                                          </p:stCondLst>
                                        </p:cTn>
                                        <p:tgtEl>
                                          <p:spTgt spid="20"/>
                                        </p:tgtEl>
                                      </p:cBhvr>
                                      <p:to x="100000" y="95000"/>
                                    </p:animScale>
                                    <p:animScale>
                                      <p:cBhvr>
                                        <p:cTn id="316" dur="17" decel="50000">
                                          <p:stCondLst>
                                            <p:cond delay="183"/>
                                          </p:stCondLst>
                                        </p:cTn>
                                        <p:tgtEl>
                                          <p:spTgt spid="20"/>
                                        </p:tgtEl>
                                      </p:cBhvr>
                                      <p:to x="100000" y="100000"/>
                                    </p:animScale>
                                  </p:childTnLst>
                                </p:cTn>
                              </p:par>
                            </p:childTnLst>
                          </p:cTn>
                        </p:par>
                        <p:par>
                          <p:cTn id="317" fill="hold">
                            <p:stCondLst>
                              <p:cond delay="6699"/>
                            </p:stCondLst>
                            <p:childTnLst>
                              <p:par>
                                <p:cTn id="318" presetID="26" presetClass="entr" presetSubtype="0" fill="hold" grpId="0" nodeType="afterEffect">
                                  <p:stCondLst>
                                    <p:cond delay="0"/>
                                  </p:stCondLst>
                                  <p:childTnLst>
                                    <p:set>
                                      <p:cBhvr>
                                        <p:cTn id="319" dur="1" fill="hold">
                                          <p:stCondLst>
                                            <p:cond delay="0"/>
                                          </p:stCondLst>
                                        </p:cTn>
                                        <p:tgtEl>
                                          <p:spTgt spid="21"/>
                                        </p:tgtEl>
                                        <p:attrNameLst>
                                          <p:attrName>style.visibility</p:attrName>
                                        </p:attrNameLst>
                                      </p:cBhvr>
                                      <p:to>
                                        <p:strVal val="visible"/>
                                      </p:to>
                                    </p:set>
                                    <p:animEffect transition="in" filter="wipe(down)">
                                      <p:cBhvr>
                                        <p:cTn id="320" dur="58">
                                          <p:stCondLst>
                                            <p:cond delay="0"/>
                                          </p:stCondLst>
                                        </p:cTn>
                                        <p:tgtEl>
                                          <p:spTgt spid="21"/>
                                        </p:tgtEl>
                                      </p:cBhvr>
                                    </p:animEffect>
                                    <p:anim calcmode="lin" valueType="num">
                                      <p:cBhvr>
                                        <p:cTn id="321" dur="18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22" dur="6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23" dur="66" tmFilter="0, 0; 0.125,0.2665; 0.25,0.4; 0.375,0.465; 0.5,0.5;  0.625,0.535; 0.75,0.6; 0.875,0.7335; 1,1">
                                          <p:stCondLst>
                                            <p:cond delay="66"/>
                                          </p:stCondLst>
                                        </p:cTn>
                                        <p:tgtEl>
                                          <p:spTgt spid="21"/>
                                        </p:tgtEl>
                                        <p:attrNameLst>
                                          <p:attrName>ppt_y</p:attrName>
                                        </p:attrNameLst>
                                      </p:cBhvr>
                                      <p:tavLst>
                                        <p:tav tm="0" fmla="#ppt_y-sin(pi*$)/9">
                                          <p:val>
                                            <p:fltVal val="0"/>
                                          </p:val>
                                        </p:tav>
                                        <p:tav tm="100000">
                                          <p:val>
                                            <p:fltVal val="1"/>
                                          </p:val>
                                        </p:tav>
                                      </p:tavLst>
                                    </p:anim>
                                    <p:anim calcmode="lin" valueType="num">
                                      <p:cBhvr>
                                        <p:cTn id="324" dur="33" tmFilter="0, 0; 0.125,0.2665; 0.25,0.4; 0.375,0.465; 0.5,0.5;  0.625,0.535; 0.75,0.6; 0.875,0.7335; 1,1">
                                          <p:stCondLst>
                                            <p:cond delay="132"/>
                                          </p:stCondLst>
                                        </p:cTn>
                                        <p:tgtEl>
                                          <p:spTgt spid="21"/>
                                        </p:tgtEl>
                                        <p:attrNameLst>
                                          <p:attrName>ppt_y</p:attrName>
                                        </p:attrNameLst>
                                      </p:cBhvr>
                                      <p:tavLst>
                                        <p:tav tm="0" fmla="#ppt_y-sin(pi*$)/27">
                                          <p:val>
                                            <p:fltVal val="0"/>
                                          </p:val>
                                        </p:tav>
                                        <p:tav tm="100000">
                                          <p:val>
                                            <p:fltVal val="1"/>
                                          </p:val>
                                        </p:tav>
                                      </p:tavLst>
                                    </p:anim>
                                    <p:anim calcmode="lin" valueType="num">
                                      <p:cBhvr>
                                        <p:cTn id="325" dur="16" tmFilter="0, 0; 0.125,0.2665; 0.25,0.4; 0.375,0.465; 0.5,0.5;  0.625,0.535; 0.75,0.6; 0.875,0.7335; 1,1">
                                          <p:stCondLst>
                                            <p:cond delay="166"/>
                                          </p:stCondLst>
                                        </p:cTn>
                                        <p:tgtEl>
                                          <p:spTgt spid="21"/>
                                        </p:tgtEl>
                                        <p:attrNameLst>
                                          <p:attrName>ppt_y</p:attrName>
                                        </p:attrNameLst>
                                      </p:cBhvr>
                                      <p:tavLst>
                                        <p:tav tm="0" fmla="#ppt_y-sin(pi*$)/81">
                                          <p:val>
                                            <p:fltVal val="0"/>
                                          </p:val>
                                        </p:tav>
                                        <p:tav tm="100000">
                                          <p:val>
                                            <p:fltVal val="1"/>
                                          </p:val>
                                        </p:tav>
                                      </p:tavLst>
                                    </p:anim>
                                    <p:animScale>
                                      <p:cBhvr>
                                        <p:cTn id="326" dur="3">
                                          <p:stCondLst>
                                            <p:cond delay="65"/>
                                          </p:stCondLst>
                                        </p:cTn>
                                        <p:tgtEl>
                                          <p:spTgt spid="21"/>
                                        </p:tgtEl>
                                      </p:cBhvr>
                                      <p:to x="100000" y="60000"/>
                                    </p:animScale>
                                    <p:animScale>
                                      <p:cBhvr>
                                        <p:cTn id="327" dur="17" decel="50000">
                                          <p:stCondLst>
                                            <p:cond delay="68"/>
                                          </p:stCondLst>
                                        </p:cTn>
                                        <p:tgtEl>
                                          <p:spTgt spid="21"/>
                                        </p:tgtEl>
                                      </p:cBhvr>
                                      <p:to x="100000" y="100000"/>
                                    </p:animScale>
                                    <p:animScale>
                                      <p:cBhvr>
                                        <p:cTn id="328" dur="3">
                                          <p:stCondLst>
                                            <p:cond delay="131"/>
                                          </p:stCondLst>
                                        </p:cTn>
                                        <p:tgtEl>
                                          <p:spTgt spid="21"/>
                                        </p:tgtEl>
                                      </p:cBhvr>
                                      <p:to x="100000" y="80000"/>
                                    </p:animScale>
                                    <p:animScale>
                                      <p:cBhvr>
                                        <p:cTn id="329" dur="17" decel="50000">
                                          <p:stCondLst>
                                            <p:cond delay="134"/>
                                          </p:stCondLst>
                                        </p:cTn>
                                        <p:tgtEl>
                                          <p:spTgt spid="21"/>
                                        </p:tgtEl>
                                      </p:cBhvr>
                                      <p:to x="100000" y="100000"/>
                                    </p:animScale>
                                    <p:animScale>
                                      <p:cBhvr>
                                        <p:cTn id="330" dur="3">
                                          <p:stCondLst>
                                            <p:cond delay="164"/>
                                          </p:stCondLst>
                                        </p:cTn>
                                        <p:tgtEl>
                                          <p:spTgt spid="21"/>
                                        </p:tgtEl>
                                      </p:cBhvr>
                                      <p:to x="100000" y="90000"/>
                                    </p:animScale>
                                    <p:animScale>
                                      <p:cBhvr>
                                        <p:cTn id="331" dur="17" decel="50000">
                                          <p:stCondLst>
                                            <p:cond delay="167"/>
                                          </p:stCondLst>
                                        </p:cTn>
                                        <p:tgtEl>
                                          <p:spTgt spid="21"/>
                                        </p:tgtEl>
                                      </p:cBhvr>
                                      <p:to x="100000" y="100000"/>
                                    </p:animScale>
                                    <p:animScale>
                                      <p:cBhvr>
                                        <p:cTn id="332" dur="3">
                                          <p:stCondLst>
                                            <p:cond delay="181"/>
                                          </p:stCondLst>
                                        </p:cTn>
                                        <p:tgtEl>
                                          <p:spTgt spid="21"/>
                                        </p:tgtEl>
                                      </p:cBhvr>
                                      <p:to x="100000" y="95000"/>
                                    </p:animScale>
                                    <p:animScale>
                                      <p:cBhvr>
                                        <p:cTn id="333" dur="17" decel="50000">
                                          <p:stCondLst>
                                            <p:cond delay="183"/>
                                          </p:stCondLst>
                                        </p:cTn>
                                        <p:tgtEl>
                                          <p:spTgt spid="21"/>
                                        </p:tgtEl>
                                      </p:cBhvr>
                                      <p:to x="100000" y="100000"/>
                                    </p:animScale>
                                  </p:childTnLst>
                                </p:cTn>
                              </p:par>
                            </p:childTnLst>
                          </p:cTn>
                        </p:par>
                        <p:par>
                          <p:cTn id="334" fill="hold">
                            <p:stCondLst>
                              <p:cond delay="7199"/>
                            </p:stCondLst>
                            <p:childTnLst>
                              <p:par>
                                <p:cTn id="335" presetID="26" presetClass="entr" presetSubtype="0" fill="hold" grpId="0" nodeType="afterEffect">
                                  <p:stCondLst>
                                    <p:cond delay="0"/>
                                  </p:stCondLst>
                                  <p:childTnLst>
                                    <p:set>
                                      <p:cBhvr>
                                        <p:cTn id="336" dur="1" fill="hold">
                                          <p:stCondLst>
                                            <p:cond delay="0"/>
                                          </p:stCondLst>
                                        </p:cTn>
                                        <p:tgtEl>
                                          <p:spTgt spid="22"/>
                                        </p:tgtEl>
                                        <p:attrNameLst>
                                          <p:attrName>style.visibility</p:attrName>
                                        </p:attrNameLst>
                                      </p:cBhvr>
                                      <p:to>
                                        <p:strVal val="visible"/>
                                      </p:to>
                                    </p:set>
                                    <p:animEffect transition="in" filter="wipe(down)">
                                      <p:cBhvr>
                                        <p:cTn id="337" dur="58">
                                          <p:stCondLst>
                                            <p:cond delay="0"/>
                                          </p:stCondLst>
                                        </p:cTn>
                                        <p:tgtEl>
                                          <p:spTgt spid="22"/>
                                        </p:tgtEl>
                                      </p:cBhvr>
                                    </p:animEffect>
                                    <p:anim calcmode="lin" valueType="num">
                                      <p:cBhvr>
                                        <p:cTn id="338" dur="18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339" dur="66"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340" dur="66" tmFilter="0, 0; 0.125,0.2665; 0.25,0.4; 0.375,0.465; 0.5,0.5;  0.625,0.535; 0.75,0.6; 0.875,0.7335; 1,1">
                                          <p:stCondLst>
                                            <p:cond delay="66"/>
                                          </p:stCondLst>
                                        </p:cTn>
                                        <p:tgtEl>
                                          <p:spTgt spid="22"/>
                                        </p:tgtEl>
                                        <p:attrNameLst>
                                          <p:attrName>ppt_y</p:attrName>
                                        </p:attrNameLst>
                                      </p:cBhvr>
                                      <p:tavLst>
                                        <p:tav tm="0" fmla="#ppt_y-sin(pi*$)/9">
                                          <p:val>
                                            <p:fltVal val="0"/>
                                          </p:val>
                                        </p:tav>
                                        <p:tav tm="100000">
                                          <p:val>
                                            <p:fltVal val="1"/>
                                          </p:val>
                                        </p:tav>
                                      </p:tavLst>
                                    </p:anim>
                                    <p:anim calcmode="lin" valueType="num">
                                      <p:cBhvr>
                                        <p:cTn id="341" dur="33" tmFilter="0, 0; 0.125,0.2665; 0.25,0.4; 0.375,0.465; 0.5,0.5;  0.625,0.535; 0.75,0.6; 0.875,0.7335; 1,1">
                                          <p:stCondLst>
                                            <p:cond delay="132"/>
                                          </p:stCondLst>
                                        </p:cTn>
                                        <p:tgtEl>
                                          <p:spTgt spid="22"/>
                                        </p:tgtEl>
                                        <p:attrNameLst>
                                          <p:attrName>ppt_y</p:attrName>
                                        </p:attrNameLst>
                                      </p:cBhvr>
                                      <p:tavLst>
                                        <p:tav tm="0" fmla="#ppt_y-sin(pi*$)/27">
                                          <p:val>
                                            <p:fltVal val="0"/>
                                          </p:val>
                                        </p:tav>
                                        <p:tav tm="100000">
                                          <p:val>
                                            <p:fltVal val="1"/>
                                          </p:val>
                                        </p:tav>
                                      </p:tavLst>
                                    </p:anim>
                                    <p:anim calcmode="lin" valueType="num">
                                      <p:cBhvr>
                                        <p:cTn id="342" dur="16" tmFilter="0, 0; 0.125,0.2665; 0.25,0.4; 0.375,0.465; 0.5,0.5;  0.625,0.535; 0.75,0.6; 0.875,0.7335; 1,1">
                                          <p:stCondLst>
                                            <p:cond delay="166"/>
                                          </p:stCondLst>
                                        </p:cTn>
                                        <p:tgtEl>
                                          <p:spTgt spid="22"/>
                                        </p:tgtEl>
                                        <p:attrNameLst>
                                          <p:attrName>ppt_y</p:attrName>
                                        </p:attrNameLst>
                                      </p:cBhvr>
                                      <p:tavLst>
                                        <p:tav tm="0" fmla="#ppt_y-sin(pi*$)/81">
                                          <p:val>
                                            <p:fltVal val="0"/>
                                          </p:val>
                                        </p:tav>
                                        <p:tav tm="100000">
                                          <p:val>
                                            <p:fltVal val="1"/>
                                          </p:val>
                                        </p:tav>
                                      </p:tavLst>
                                    </p:anim>
                                    <p:animScale>
                                      <p:cBhvr>
                                        <p:cTn id="343" dur="3">
                                          <p:stCondLst>
                                            <p:cond delay="65"/>
                                          </p:stCondLst>
                                        </p:cTn>
                                        <p:tgtEl>
                                          <p:spTgt spid="22"/>
                                        </p:tgtEl>
                                      </p:cBhvr>
                                      <p:to x="100000" y="60000"/>
                                    </p:animScale>
                                    <p:animScale>
                                      <p:cBhvr>
                                        <p:cTn id="344" dur="17" decel="50000">
                                          <p:stCondLst>
                                            <p:cond delay="68"/>
                                          </p:stCondLst>
                                        </p:cTn>
                                        <p:tgtEl>
                                          <p:spTgt spid="22"/>
                                        </p:tgtEl>
                                      </p:cBhvr>
                                      <p:to x="100000" y="100000"/>
                                    </p:animScale>
                                    <p:animScale>
                                      <p:cBhvr>
                                        <p:cTn id="345" dur="3">
                                          <p:stCondLst>
                                            <p:cond delay="131"/>
                                          </p:stCondLst>
                                        </p:cTn>
                                        <p:tgtEl>
                                          <p:spTgt spid="22"/>
                                        </p:tgtEl>
                                      </p:cBhvr>
                                      <p:to x="100000" y="80000"/>
                                    </p:animScale>
                                    <p:animScale>
                                      <p:cBhvr>
                                        <p:cTn id="346" dur="17" decel="50000">
                                          <p:stCondLst>
                                            <p:cond delay="134"/>
                                          </p:stCondLst>
                                        </p:cTn>
                                        <p:tgtEl>
                                          <p:spTgt spid="22"/>
                                        </p:tgtEl>
                                      </p:cBhvr>
                                      <p:to x="100000" y="100000"/>
                                    </p:animScale>
                                    <p:animScale>
                                      <p:cBhvr>
                                        <p:cTn id="347" dur="3">
                                          <p:stCondLst>
                                            <p:cond delay="164"/>
                                          </p:stCondLst>
                                        </p:cTn>
                                        <p:tgtEl>
                                          <p:spTgt spid="22"/>
                                        </p:tgtEl>
                                      </p:cBhvr>
                                      <p:to x="100000" y="90000"/>
                                    </p:animScale>
                                    <p:animScale>
                                      <p:cBhvr>
                                        <p:cTn id="348" dur="17" decel="50000">
                                          <p:stCondLst>
                                            <p:cond delay="167"/>
                                          </p:stCondLst>
                                        </p:cTn>
                                        <p:tgtEl>
                                          <p:spTgt spid="22"/>
                                        </p:tgtEl>
                                      </p:cBhvr>
                                      <p:to x="100000" y="100000"/>
                                    </p:animScale>
                                    <p:animScale>
                                      <p:cBhvr>
                                        <p:cTn id="349" dur="3">
                                          <p:stCondLst>
                                            <p:cond delay="181"/>
                                          </p:stCondLst>
                                        </p:cTn>
                                        <p:tgtEl>
                                          <p:spTgt spid="22"/>
                                        </p:tgtEl>
                                      </p:cBhvr>
                                      <p:to x="100000" y="95000"/>
                                    </p:animScale>
                                    <p:animScale>
                                      <p:cBhvr>
                                        <p:cTn id="350" dur="17" decel="50000">
                                          <p:stCondLst>
                                            <p:cond delay="183"/>
                                          </p:stCondLst>
                                        </p:cTn>
                                        <p:tgtEl>
                                          <p:spTgt spid="22"/>
                                        </p:tgtEl>
                                      </p:cBhvr>
                                      <p:to x="100000" y="100000"/>
                                    </p:animScale>
                                  </p:childTnLst>
                                </p:cTn>
                              </p:par>
                            </p:childTnLst>
                          </p:cTn>
                        </p:par>
                        <p:par>
                          <p:cTn id="351" fill="hold">
                            <p:stCondLst>
                              <p:cond delay="7699"/>
                            </p:stCondLst>
                            <p:childTnLst>
                              <p:par>
                                <p:cTn id="352" presetID="41" presetClass="entr" presetSubtype="0" fill="hold" grpId="0" nodeType="afterEffect">
                                  <p:stCondLst>
                                    <p:cond delay="0"/>
                                  </p:stCondLst>
                                  <p:iterate type="lt">
                                    <p:tmPct val="10000"/>
                                  </p:iterate>
                                  <p:childTnLst>
                                    <p:set>
                                      <p:cBhvr>
                                        <p:cTn id="353" dur="1" fill="hold">
                                          <p:stCondLst>
                                            <p:cond delay="0"/>
                                          </p:stCondLst>
                                        </p:cTn>
                                        <p:tgtEl>
                                          <p:spTgt spid="23"/>
                                        </p:tgtEl>
                                        <p:attrNameLst>
                                          <p:attrName>style.visibility</p:attrName>
                                        </p:attrNameLst>
                                      </p:cBhvr>
                                      <p:to>
                                        <p:strVal val="visible"/>
                                      </p:to>
                                    </p:set>
                                    <p:anim calcmode="lin" valueType="num">
                                      <p:cBhvr>
                                        <p:cTn id="354"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355" dur="500" fill="hold"/>
                                        <p:tgtEl>
                                          <p:spTgt spid="23"/>
                                        </p:tgtEl>
                                        <p:attrNameLst>
                                          <p:attrName>ppt_y</p:attrName>
                                        </p:attrNameLst>
                                      </p:cBhvr>
                                      <p:tavLst>
                                        <p:tav tm="0">
                                          <p:val>
                                            <p:strVal val="#ppt_y"/>
                                          </p:val>
                                        </p:tav>
                                        <p:tav tm="100000">
                                          <p:val>
                                            <p:strVal val="#ppt_y"/>
                                          </p:val>
                                        </p:tav>
                                      </p:tavLst>
                                    </p:anim>
                                    <p:anim calcmode="lin" valueType="num">
                                      <p:cBhvr>
                                        <p:cTn id="356"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57"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58" dur="500" tmFilter="0,0; .5, 1; 1, 1"/>
                                        <p:tgtEl>
                                          <p:spTgt spid="23"/>
                                        </p:tgtEl>
                                      </p:cBhvr>
                                    </p:animEffect>
                                  </p:childTnLst>
                                </p:cTn>
                              </p:par>
                            </p:childTnLst>
                          </p:cTn>
                        </p:par>
                        <p:par>
                          <p:cTn id="359" fill="hold">
                            <p:stCondLst>
                              <p:cond delay="6949"/>
                            </p:stCondLst>
                            <p:childTnLst>
                              <p:par>
                                <p:cTn id="360" presetID="26" presetClass="entr" presetSubtype="0" fill="hold" grpId="0" nodeType="afterEffect">
                                  <p:stCondLst>
                                    <p:cond delay="0"/>
                                  </p:stCondLst>
                                  <p:childTnLst>
                                    <p:set>
                                      <p:cBhvr>
                                        <p:cTn id="361" dur="1" fill="hold">
                                          <p:stCondLst>
                                            <p:cond delay="0"/>
                                          </p:stCondLst>
                                        </p:cTn>
                                        <p:tgtEl>
                                          <p:spTgt spid="24"/>
                                        </p:tgtEl>
                                        <p:attrNameLst>
                                          <p:attrName>style.visibility</p:attrName>
                                        </p:attrNameLst>
                                      </p:cBhvr>
                                      <p:to>
                                        <p:strVal val="visible"/>
                                      </p:to>
                                    </p:set>
                                    <p:animEffect transition="in" filter="wipe(down)">
                                      <p:cBhvr>
                                        <p:cTn id="362" dur="58">
                                          <p:stCondLst>
                                            <p:cond delay="0"/>
                                          </p:stCondLst>
                                        </p:cTn>
                                        <p:tgtEl>
                                          <p:spTgt spid="24"/>
                                        </p:tgtEl>
                                      </p:cBhvr>
                                    </p:animEffect>
                                    <p:anim calcmode="lin" valueType="num">
                                      <p:cBhvr>
                                        <p:cTn id="363" dur="18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64" dur="66"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65" dur="66" tmFilter="0, 0; 0.125,0.2665; 0.25,0.4; 0.375,0.465; 0.5,0.5;  0.625,0.535; 0.75,0.6; 0.875,0.7335; 1,1">
                                          <p:stCondLst>
                                            <p:cond delay="66"/>
                                          </p:stCondLst>
                                        </p:cTn>
                                        <p:tgtEl>
                                          <p:spTgt spid="24"/>
                                        </p:tgtEl>
                                        <p:attrNameLst>
                                          <p:attrName>ppt_y</p:attrName>
                                        </p:attrNameLst>
                                      </p:cBhvr>
                                      <p:tavLst>
                                        <p:tav tm="0" fmla="#ppt_y-sin(pi*$)/9">
                                          <p:val>
                                            <p:fltVal val="0"/>
                                          </p:val>
                                        </p:tav>
                                        <p:tav tm="100000">
                                          <p:val>
                                            <p:fltVal val="1"/>
                                          </p:val>
                                        </p:tav>
                                      </p:tavLst>
                                    </p:anim>
                                    <p:anim calcmode="lin" valueType="num">
                                      <p:cBhvr>
                                        <p:cTn id="366" dur="33" tmFilter="0, 0; 0.125,0.2665; 0.25,0.4; 0.375,0.465; 0.5,0.5;  0.625,0.535; 0.75,0.6; 0.875,0.7335; 1,1">
                                          <p:stCondLst>
                                            <p:cond delay="132"/>
                                          </p:stCondLst>
                                        </p:cTn>
                                        <p:tgtEl>
                                          <p:spTgt spid="24"/>
                                        </p:tgtEl>
                                        <p:attrNameLst>
                                          <p:attrName>ppt_y</p:attrName>
                                        </p:attrNameLst>
                                      </p:cBhvr>
                                      <p:tavLst>
                                        <p:tav tm="0" fmla="#ppt_y-sin(pi*$)/27">
                                          <p:val>
                                            <p:fltVal val="0"/>
                                          </p:val>
                                        </p:tav>
                                        <p:tav tm="100000">
                                          <p:val>
                                            <p:fltVal val="1"/>
                                          </p:val>
                                        </p:tav>
                                      </p:tavLst>
                                    </p:anim>
                                    <p:anim calcmode="lin" valueType="num">
                                      <p:cBhvr>
                                        <p:cTn id="367" dur="16" tmFilter="0, 0; 0.125,0.2665; 0.25,0.4; 0.375,0.465; 0.5,0.5;  0.625,0.535; 0.75,0.6; 0.875,0.7335; 1,1">
                                          <p:stCondLst>
                                            <p:cond delay="166"/>
                                          </p:stCondLst>
                                        </p:cTn>
                                        <p:tgtEl>
                                          <p:spTgt spid="24"/>
                                        </p:tgtEl>
                                        <p:attrNameLst>
                                          <p:attrName>ppt_y</p:attrName>
                                        </p:attrNameLst>
                                      </p:cBhvr>
                                      <p:tavLst>
                                        <p:tav tm="0" fmla="#ppt_y-sin(pi*$)/81">
                                          <p:val>
                                            <p:fltVal val="0"/>
                                          </p:val>
                                        </p:tav>
                                        <p:tav tm="100000">
                                          <p:val>
                                            <p:fltVal val="1"/>
                                          </p:val>
                                        </p:tav>
                                      </p:tavLst>
                                    </p:anim>
                                    <p:animScale>
                                      <p:cBhvr>
                                        <p:cTn id="368" dur="3">
                                          <p:stCondLst>
                                            <p:cond delay="65"/>
                                          </p:stCondLst>
                                        </p:cTn>
                                        <p:tgtEl>
                                          <p:spTgt spid="24"/>
                                        </p:tgtEl>
                                      </p:cBhvr>
                                      <p:to x="100000" y="60000"/>
                                    </p:animScale>
                                    <p:animScale>
                                      <p:cBhvr>
                                        <p:cTn id="369" dur="17" decel="50000">
                                          <p:stCondLst>
                                            <p:cond delay="68"/>
                                          </p:stCondLst>
                                        </p:cTn>
                                        <p:tgtEl>
                                          <p:spTgt spid="24"/>
                                        </p:tgtEl>
                                      </p:cBhvr>
                                      <p:to x="100000" y="100000"/>
                                    </p:animScale>
                                    <p:animScale>
                                      <p:cBhvr>
                                        <p:cTn id="370" dur="3">
                                          <p:stCondLst>
                                            <p:cond delay="131"/>
                                          </p:stCondLst>
                                        </p:cTn>
                                        <p:tgtEl>
                                          <p:spTgt spid="24"/>
                                        </p:tgtEl>
                                      </p:cBhvr>
                                      <p:to x="100000" y="80000"/>
                                    </p:animScale>
                                    <p:animScale>
                                      <p:cBhvr>
                                        <p:cTn id="371" dur="17" decel="50000">
                                          <p:stCondLst>
                                            <p:cond delay="134"/>
                                          </p:stCondLst>
                                        </p:cTn>
                                        <p:tgtEl>
                                          <p:spTgt spid="24"/>
                                        </p:tgtEl>
                                      </p:cBhvr>
                                      <p:to x="100000" y="100000"/>
                                    </p:animScale>
                                    <p:animScale>
                                      <p:cBhvr>
                                        <p:cTn id="372" dur="3">
                                          <p:stCondLst>
                                            <p:cond delay="164"/>
                                          </p:stCondLst>
                                        </p:cTn>
                                        <p:tgtEl>
                                          <p:spTgt spid="24"/>
                                        </p:tgtEl>
                                      </p:cBhvr>
                                      <p:to x="100000" y="90000"/>
                                    </p:animScale>
                                    <p:animScale>
                                      <p:cBhvr>
                                        <p:cTn id="373" dur="17" decel="50000">
                                          <p:stCondLst>
                                            <p:cond delay="167"/>
                                          </p:stCondLst>
                                        </p:cTn>
                                        <p:tgtEl>
                                          <p:spTgt spid="24"/>
                                        </p:tgtEl>
                                      </p:cBhvr>
                                      <p:to x="100000" y="100000"/>
                                    </p:animScale>
                                    <p:animScale>
                                      <p:cBhvr>
                                        <p:cTn id="374" dur="3">
                                          <p:stCondLst>
                                            <p:cond delay="181"/>
                                          </p:stCondLst>
                                        </p:cTn>
                                        <p:tgtEl>
                                          <p:spTgt spid="24"/>
                                        </p:tgtEl>
                                      </p:cBhvr>
                                      <p:to x="100000" y="95000"/>
                                    </p:animScale>
                                    <p:animScale>
                                      <p:cBhvr>
                                        <p:cTn id="375" dur="17" decel="50000">
                                          <p:stCondLst>
                                            <p:cond delay="183"/>
                                          </p:stCondLst>
                                        </p:cTn>
                                        <p:tgtEl>
                                          <p:spTgt spid="24"/>
                                        </p:tgtEl>
                                      </p:cBhvr>
                                      <p:to x="100000" y="100000"/>
                                    </p:animScale>
                                  </p:childTnLst>
                                </p:cTn>
                              </p:par>
                            </p:childTnLst>
                          </p:cTn>
                        </p:par>
                        <p:par>
                          <p:cTn id="376" fill="hold">
                            <p:stCondLst>
                              <p:cond delay="7449"/>
                            </p:stCondLst>
                            <p:childTnLst>
                              <p:par>
                                <p:cTn id="377" presetID="26" presetClass="entr" presetSubtype="0" fill="hold" grpId="0" nodeType="afterEffect">
                                  <p:stCondLst>
                                    <p:cond delay="0"/>
                                  </p:stCondLst>
                                  <p:childTnLst>
                                    <p:set>
                                      <p:cBhvr>
                                        <p:cTn id="378" dur="1" fill="hold">
                                          <p:stCondLst>
                                            <p:cond delay="0"/>
                                          </p:stCondLst>
                                        </p:cTn>
                                        <p:tgtEl>
                                          <p:spTgt spid="25"/>
                                        </p:tgtEl>
                                        <p:attrNameLst>
                                          <p:attrName>style.visibility</p:attrName>
                                        </p:attrNameLst>
                                      </p:cBhvr>
                                      <p:to>
                                        <p:strVal val="visible"/>
                                      </p:to>
                                    </p:set>
                                    <p:animEffect transition="in" filter="wipe(down)">
                                      <p:cBhvr>
                                        <p:cTn id="379" dur="58">
                                          <p:stCondLst>
                                            <p:cond delay="0"/>
                                          </p:stCondLst>
                                        </p:cTn>
                                        <p:tgtEl>
                                          <p:spTgt spid="25"/>
                                        </p:tgtEl>
                                      </p:cBhvr>
                                    </p:animEffect>
                                    <p:anim calcmode="lin" valueType="num">
                                      <p:cBhvr>
                                        <p:cTn id="380" dur="18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381" dur="66"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382" dur="66" tmFilter="0, 0; 0.125,0.2665; 0.25,0.4; 0.375,0.465; 0.5,0.5;  0.625,0.535; 0.75,0.6; 0.875,0.7335; 1,1">
                                          <p:stCondLst>
                                            <p:cond delay="66"/>
                                          </p:stCondLst>
                                        </p:cTn>
                                        <p:tgtEl>
                                          <p:spTgt spid="25"/>
                                        </p:tgtEl>
                                        <p:attrNameLst>
                                          <p:attrName>ppt_y</p:attrName>
                                        </p:attrNameLst>
                                      </p:cBhvr>
                                      <p:tavLst>
                                        <p:tav tm="0" fmla="#ppt_y-sin(pi*$)/9">
                                          <p:val>
                                            <p:fltVal val="0"/>
                                          </p:val>
                                        </p:tav>
                                        <p:tav tm="100000">
                                          <p:val>
                                            <p:fltVal val="1"/>
                                          </p:val>
                                        </p:tav>
                                      </p:tavLst>
                                    </p:anim>
                                    <p:anim calcmode="lin" valueType="num">
                                      <p:cBhvr>
                                        <p:cTn id="383" dur="33" tmFilter="0, 0; 0.125,0.2665; 0.25,0.4; 0.375,0.465; 0.5,0.5;  0.625,0.535; 0.75,0.6; 0.875,0.7335; 1,1">
                                          <p:stCondLst>
                                            <p:cond delay="132"/>
                                          </p:stCondLst>
                                        </p:cTn>
                                        <p:tgtEl>
                                          <p:spTgt spid="25"/>
                                        </p:tgtEl>
                                        <p:attrNameLst>
                                          <p:attrName>ppt_y</p:attrName>
                                        </p:attrNameLst>
                                      </p:cBhvr>
                                      <p:tavLst>
                                        <p:tav tm="0" fmla="#ppt_y-sin(pi*$)/27">
                                          <p:val>
                                            <p:fltVal val="0"/>
                                          </p:val>
                                        </p:tav>
                                        <p:tav tm="100000">
                                          <p:val>
                                            <p:fltVal val="1"/>
                                          </p:val>
                                        </p:tav>
                                      </p:tavLst>
                                    </p:anim>
                                    <p:anim calcmode="lin" valueType="num">
                                      <p:cBhvr>
                                        <p:cTn id="384" dur="16" tmFilter="0, 0; 0.125,0.2665; 0.25,0.4; 0.375,0.465; 0.5,0.5;  0.625,0.535; 0.75,0.6; 0.875,0.7335; 1,1">
                                          <p:stCondLst>
                                            <p:cond delay="166"/>
                                          </p:stCondLst>
                                        </p:cTn>
                                        <p:tgtEl>
                                          <p:spTgt spid="25"/>
                                        </p:tgtEl>
                                        <p:attrNameLst>
                                          <p:attrName>ppt_y</p:attrName>
                                        </p:attrNameLst>
                                      </p:cBhvr>
                                      <p:tavLst>
                                        <p:tav tm="0" fmla="#ppt_y-sin(pi*$)/81">
                                          <p:val>
                                            <p:fltVal val="0"/>
                                          </p:val>
                                        </p:tav>
                                        <p:tav tm="100000">
                                          <p:val>
                                            <p:fltVal val="1"/>
                                          </p:val>
                                        </p:tav>
                                      </p:tavLst>
                                    </p:anim>
                                    <p:animScale>
                                      <p:cBhvr>
                                        <p:cTn id="385" dur="3">
                                          <p:stCondLst>
                                            <p:cond delay="65"/>
                                          </p:stCondLst>
                                        </p:cTn>
                                        <p:tgtEl>
                                          <p:spTgt spid="25"/>
                                        </p:tgtEl>
                                      </p:cBhvr>
                                      <p:to x="100000" y="60000"/>
                                    </p:animScale>
                                    <p:animScale>
                                      <p:cBhvr>
                                        <p:cTn id="386" dur="17" decel="50000">
                                          <p:stCondLst>
                                            <p:cond delay="68"/>
                                          </p:stCondLst>
                                        </p:cTn>
                                        <p:tgtEl>
                                          <p:spTgt spid="25"/>
                                        </p:tgtEl>
                                      </p:cBhvr>
                                      <p:to x="100000" y="100000"/>
                                    </p:animScale>
                                    <p:animScale>
                                      <p:cBhvr>
                                        <p:cTn id="387" dur="3">
                                          <p:stCondLst>
                                            <p:cond delay="131"/>
                                          </p:stCondLst>
                                        </p:cTn>
                                        <p:tgtEl>
                                          <p:spTgt spid="25"/>
                                        </p:tgtEl>
                                      </p:cBhvr>
                                      <p:to x="100000" y="80000"/>
                                    </p:animScale>
                                    <p:animScale>
                                      <p:cBhvr>
                                        <p:cTn id="388" dur="17" decel="50000">
                                          <p:stCondLst>
                                            <p:cond delay="134"/>
                                          </p:stCondLst>
                                        </p:cTn>
                                        <p:tgtEl>
                                          <p:spTgt spid="25"/>
                                        </p:tgtEl>
                                      </p:cBhvr>
                                      <p:to x="100000" y="100000"/>
                                    </p:animScale>
                                    <p:animScale>
                                      <p:cBhvr>
                                        <p:cTn id="389" dur="3">
                                          <p:stCondLst>
                                            <p:cond delay="164"/>
                                          </p:stCondLst>
                                        </p:cTn>
                                        <p:tgtEl>
                                          <p:spTgt spid="25"/>
                                        </p:tgtEl>
                                      </p:cBhvr>
                                      <p:to x="100000" y="90000"/>
                                    </p:animScale>
                                    <p:animScale>
                                      <p:cBhvr>
                                        <p:cTn id="390" dur="17" decel="50000">
                                          <p:stCondLst>
                                            <p:cond delay="167"/>
                                          </p:stCondLst>
                                        </p:cTn>
                                        <p:tgtEl>
                                          <p:spTgt spid="25"/>
                                        </p:tgtEl>
                                      </p:cBhvr>
                                      <p:to x="100000" y="100000"/>
                                    </p:animScale>
                                    <p:animScale>
                                      <p:cBhvr>
                                        <p:cTn id="391" dur="3">
                                          <p:stCondLst>
                                            <p:cond delay="181"/>
                                          </p:stCondLst>
                                        </p:cTn>
                                        <p:tgtEl>
                                          <p:spTgt spid="25"/>
                                        </p:tgtEl>
                                      </p:cBhvr>
                                      <p:to x="100000" y="95000"/>
                                    </p:animScale>
                                    <p:animScale>
                                      <p:cBhvr>
                                        <p:cTn id="392" dur="17" decel="50000">
                                          <p:stCondLst>
                                            <p:cond delay="183"/>
                                          </p:stCondLst>
                                        </p:cTn>
                                        <p:tgtEl>
                                          <p:spTgt spid="25"/>
                                        </p:tgtEl>
                                      </p:cBhvr>
                                      <p:to x="100000" y="100000"/>
                                    </p:animScale>
                                  </p:childTnLst>
                                </p:cTn>
                              </p:par>
                            </p:childTnLst>
                          </p:cTn>
                        </p:par>
                        <p:par>
                          <p:cTn id="393" fill="hold">
                            <p:stCondLst>
                              <p:cond delay="7949"/>
                            </p:stCondLst>
                            <p:childTnLst>
                              <p:par>
                                <p:cTn id="394" presetID="26" presetClass="entr" presetSubtype="0" fill="hold" grpId="0" nodeType="afterEffect">
                                  <p:stCondLst>
                                    <p:cond delay="0"/>
                                  </p:stCondLst>
                                  <p:childTnLst>
                                    <p:set>
                                      <p:cBhvr>
                                        <p:cTn id="395" dur="1" fill="hold">
                                          <p:stCondLst>
                                            <p:cond delay="0"/>
                                          </p:stCondLst>
                                        </p:cTn>
                                        <p:tgtEl>
                                          <p:spTgt spid="26"/>
                                        </p:tgtEl>
                                        <p:attrNameLst>
                                          <p:attrName>style.visibility</p:attrName>
                                        </p:attrNameLst>
                                      </p:cBhvr>
                                      <p:to>
                                        <p:strVal val="visible"/>
                                      </p:to>
                                    </p:set>
                                    <p:animEffect transition="in" filter="wipe(down)">
                                      <p:cBhvr>
                                        <p:cTn id="396" dur="58">
                                          <p:stCondLst>
                                            <p:cond delay="0"/>
                                          </p:stCondLst>
                                        </p:cTn>
                                        <p:tgtEl>
                                          <p:spTgt spid="26"/>
                                        </p:tgtEl>
                                      </p:cBhvr>
                                    </p:animEffect>
                                    <p:anim calcmode="lin" valueType="num">
                                      <p:cBhvr>
                                        <p:cTn id="397" dur="18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98" dur="66"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99" dur="66" tmFilter="0, 0; 0.125,0.2665; 0.25,0.4; 0.375,0.465; 0.5,0.5;  0.625,0.535; 0.75,0.6; 0.875,0.7335; 1,1">
                                          <p:stCondLst>
                                            <p:cond delay="66"/>
                                          </p:stCondLst>
                                        </p:cTn>
                                        <p:tgtEl>
                                          <p:spTgt spid="26"/>
                                        </p:tgtEl>
                                        <p:attrNameLst>
                                          <p:attrName>ppt_y</p:attrName>
                                        </p:attrNameLst>
                                      </p:cBhvr>
                                      <p:tavLst>
                                        <p:tav tm="0" fmla="#ppt_y-sin(pi*$)/9">
                                          <p:val>
                                            <p:fltVal val="0"/>
                                          </p:val>
                                        </p:tav>
                                        <p:tav tm="100000">
                                          <p:val>
                                            <p:fltVal val="1"/>
                                          </p:val>
                                        </p:tav>
                                      </p:tavLst>
                                    </p:anim>
                                    <p:anim calcmode="lin" valueType="num">
                                      <p:cBhvr>
                                        <p:cTn id="400" dur="33" tmFilter="0, 0; 0.125,0.2665; 0.25,0.4; 0.375,0.465; 0.5,0.5;  0.625,0.535; 0.75,0.6; 0.875,0.7335; 1,1">
                                          <p:stCondLst>
                                            <p:cond delay="132"/>
                                          </p:stCondLst>
                                        </p:cTn>
                                        <p:tgtEl>
                                          <p:spTgt spid="26"/>
                                        </p:tgtEl>
                                        <p:attrNameLst>
                                          <p:attrName>ppt_y</p:attrName>
                                        </p:attrNameLst>
                                      </p:cBhvr>
                                      <p:tavLst>
                                        <p:tav tm="0" fmla="#ppt_y-sin(pi*$)/27">
                                          <p:val>
                                            <p:fltVal val="0"/>
                                          </p:val>
                                        </p:tav>
                                        <p:tav tm="100000">
                                          <p:val>
                                            <p:fltVal val="1"/>
                                          </p:val>
                                        </p:tav>
                                      </p:tavLst>
                                    </p:anim>
                                    <p:anim calcmode="lin" valueType="num">
                                      <p:cBhvr>
                                        <p:cTn id="401" dur="16" tmFilter="0, 0; 0.125,0.2665; 0.25,0.4; 0.375,0.465; 0.5,0.5;  0.625,0.535; 0.75,0.6; 0.875,0.7335; 1,1">
                                          <p:stCondLst>
                                            <p:cond delay="166"/>
                                          </p:stCondLst>
                                        </p:cTn>
                                        <p:tgtEl>
                                          <p:spTgt spid="26"/>
                                        </p:tgtEl>
                                        <p:attrNameLst>
                                          <p:attrName>ppt_y</p:attrName>
                                        </p:attrNameLst>
                                      </p:cBhvr>
                                      <p:tavLst>
                                        <p:tav tm="0" fmla="#ppt_y-sin(pi*$)/81">
                                          <p:val>
                                            <p:fltVal val="0"/>
                                          </p:val>
                                        </p:tav>
                                        <p:tav tm="100000">
                                          <p:val>
                                            <p:fltVal val="1"/>
                                          </p:val>
                                        </p:tav>
                                      </p:tavLst>
                                    </p:anim>
                                    <p:animScale>
                                      <p:cBhvr>
                                        <p:cTn id="402" dur="3">
                                          <p:stCondLst>
                                            <p:cond delay="65"/>
                                          </p:stCondLst>
                                        </p:cTn>
                                        <p:tgtEl>
                                          <p:spTgt spid="26"/>
                                        </p:tgtEl>
                                      </p:cBhvr>
                                      <p:to x="100000" y="60000"/>
                                    </p:animScale>
                                    <p:animScale>
                                      <p:cBhvr>
                                        <p:cTn id="403" dur="17" decel="50000">
                                          <p:stCondLst>
                                            <p:cond delay="68"/>
                                          </p:stCondLst>
                                        </p:cTn>
                                        <p:tgtEl>
                                          <p:spTgt spid="26"/>
                                        </p:tgtEl>
                                      </p:cBhvr>
                                      <p:to x="100000" y="100000"/>
                                    </p:animScale>
                                    <p:animScale>
                                      <p:cBhvr>
                                        <p:cTn id="404" dur="3">
                                          <p:stCondLst>
                                            <p:cond delay="131"/>
                                          </p:stCondLst>
                                        </p:cTn>
                                        <p:tgtEl>
                                          <p:spTgt spid="26"/>
                                        </p:tgtEl>
                                      </p:cBhvr>
                                      <p:to x="100000" y="80000"/>
                                    </p:animScale>
                                    <p:animScale>
                                      <p:cBhvr>
                                        <p:cTn id="405" dur="17" decel="50000">
                                          <p:stCondLst>
                                            <p:cond delay="134"/>
                                          </p:stCondLst>
                                        </p:cTn>
                                        <p:tgtEl>
                                          <p:spTgt spid="26"/>
                                        </p:tgtEl>
                                      </p:cBhvr>
                                      <p:to x="100000" y="100000"/>
                                    </p:animScale>
                                    <p:animScale>
                                      <p:cBhvr>
                                        <p:cTn id="406" dur="3">
                                          <p:stCondLst>
                                            <p:cond delay="164"/>
                                          </p:stCondLst>
                                        </p:cTn>
                                        <p:tgtEl>
                                          <p:spTgt spid="26"/>
                                        </p:tgtEl>
                                      </p:cBhvr>
                                      <p:to x="100000" y="90000"/>
                                    </p:animScale>
                                    <p:animScale>
                                      <p:cBhvr>
                                        <p:cTn id="407" dur="17" decel="50000">
                                          <p:stCondLst>
                                            <p:cond delay="167"/>
                                          </p:stCondLst>
                                        </p:cTn>
                                        <p:tgtEl>
                                          <p:spTgt spid="26"/>
                                        </p:tgtEl>
                                      </p:cBhvr>
                                      <p:to x="100000" y="100000"/>
                                    </p:animScale>
                                    <p:animScale>
                                      <p:cBhvr>
                                        <p:cTn id="408" dur="3">
                                          <p:stCondLst>
                                            <p:cond delay="181"/>
                                          </p:stCondLst>
                                        </p:cTn>
                                        <p:tgtEl>
                                          <p:spTgt spid="26"/>
                                        </p:tgtEl>
                                      </p:cBhvr>
                                      <p:to x="100000" y="95000"/>
                                    </p:animScale>
                                    <p:animScale>
                                      <p:cBhvr>
                                        <p:cTn id="409" dur="17" decel="50000">
                                          <p:stCondLst>
                                            <p:cond delay="183"/>
                                          </p:stCondLst>
                                        </p:cTn>
                                        <p:tgtEl>
                                          <p:spTgt spid="26"/>
                                        </p:tgtEl>
                                      </p:cBhvr>
                                      <p:to x="100000" y="100000"/>
                                    </p:animScale>
                                  </p:childTnLst>
                                </p:cTn>
                              </p:par>
                            </p:childTnLst>
                          </p:cTn>
                        </p:par>
                        <p:par>
                          <p:cTn id="410" fill="hold">
                            <p:stCondLst>
                              <p:cond delay="8449"/>
                            </p:stCondLst>
                            <p:childTnLst>
                              <p:par>
                                <p:cTn id="411" presetID="26" presetClass="entr" presetSubtype="0" fill="hold" grpId="0" nodeType="afterEffect">
                                  <p:stCondLst>
                                    <p:cond delay="0"/>
                                  </p:stCondLst>
                                  <p:childTnLst>
                                    <p:set>
                                      <p:cBhvr>
                                        <p:cTn id="412" dur="1" fill="hold">
                                          <p:stCondLst>
                                            <p:cond delay="0"/>
                                          </p:stCondLst>
                                        </p:cTn>
                                        <p:tgtEl>
                                          <p:spTgt spid="27"/>
                                        </p:tgtEl>
                                        <p:attrNameLst>
                                          <p:attrName>style.visibility</p:attrName>
                                        </p:attrNameLst>
                                      </p:cBhvr>
                                      <p:to>
                                        <p:strVal val="visible"/>
                                      </p:to>
                                    </p:set>
                                    <p:animEffect transition="in" filter="wipe(down)">
                                      <p:cBhvr>
                                        <p:cTn id="413" dur="58">
                                          <p:stCondLst>
                                            <p:cond delay="0"/>
                                          </p:stCondLst>
                                        </p:cTn>
                                        <p:tgtEl>
                                          <p:spTgt spid="27"/>
                                        </p:tgtEl>
                                      </p:cBhvr>
                                    </p:animEffect>
                                    <p:anim calcmode="lin" valueType="num">
                                      <p:cBhvr>
                                        <p:cTn id="414" dur="18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15" dur="66"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416" dur="66" tmFilter="0, 0; 0.125,0.2665; 0.25,0.4; 0.375,0.465; 0.5,0.5;  0.625,0.535; 0.75,0.6; 0.875,0.7335; 1,1">
                                          <p:stCondLst>
                                            <p:cond delay="66"/>
                                          </p:stCondLst>
                                        </p:cTn>
                                        <p:tgtEl>
                                          <p:spTgt spid="27"/>
                                        </p:tgtEl>
                                        <p:attrNameLst>
                                          <p:attrName>ppt_y</p:attrName>
                                        </p:attrNameLst>
                                      </p:cBhvr>
                                      <p:tavLst>
                                        <p:tav tm="0" fmla="#ppt_y-sin(pi*$)/9">
                                          <p:val>
                                            <p:fltVal val="0"/>
                                          </p:val>
                                        </p:tav>
                                        <p:tav tm="100000">
                                          <p:val>
                                            <p:fltVal val="1"/>
                                          </p:val>
                                        </p:tav>
                                      </p:tavLst>
                                    </p:anim>
                                    <p:anim calcmode="lin" valueType="num">
                                      <p:cBhvr>
                                        <p:cTn id="417" dur="33" tmFilter="0, 0; 0.125,0.2665; 0.25,0.4; 0.375,0.465; 0.5,0.5;  0.625,0.535; 0.75,0.6; 0.875,0.7335; 1,1">
                                          <p:stCondLst>
                                            <p:cond delay="132"/>
                                          </p:stCondLst>
                                        </p:cTn>
                                        <p:tgtEl>
                                          <p:spTgt spid="27"/>
                                        </p:tgtEl>
                                        <p:attrNameLst>
                                          <p:attrName>ppt_y</p:attrName>
                                        </p:attrNameLst>
                                      </p:cBhvr>
                                      <p:tavLst>
                                        <p:tav tm="0" fmla="#ppt_y-sin(pi*$)/27">
                                          <p:val>
                                            <p:fltVal val="0"/>
                                          </p:val>
                                        </p:tav>
                                        <p:tav tm="100000">
                                          <p:val>
                                            <p:fltVal val="1"/>
                                          </p:val>
                                        </p:tav>
                                      </p:tavLst>
                                    </p:anim>
                                    <p:anim calcmode="lin" valueType="num">
                                      <p:cBhvr>
                                        <p:cTn id="418" dur="16" tmFilter="0, 0; 0.125,0.2665; 0.25,0.4; 0.375,0.465; 0.5,0.5;  0.625,0.535; 0.75,0.6; 0.875,0.7335; 1,1">
                                          <p:stCondLst>
                                            <p:cond delay="166"/>
                                          </p:stCondLst>
                                        </p:cTn>
                                        <p:tgtEl>
                                          <p:spTgt spid="27"/>
                                        </p:tgtEl>
                                        <p:attrNameLst>
                                          <p:attrName>ppt_y</p:attrName>
                                        </p:attrNameLst>
                                      </p:cBhvr>
                                      <p:tavLst>
                                        <p:tav tm="0" fmla="#ppt_y-sin(pi*$)/81">
                                          <p:val>
                                            <p:fltVal val="0"/>
                                          </p:val>
                                        </p:tav>
                                        <p:tav tm="100000">
                                          <p:val>
                                            <p:fltVal val="1"/>
                                          </p:val>
                                        </p:tav>
                                      </p:tavLst>
                                    </p:anim>
                                    <p:animScale>
                                      <p:cBhvr>
                                        <p:cTn id="419" dur="3">
                                          <p:stCondLst>
                                            <p:cond delay="65"/>
                                          </p:stCondLst>
                                        </p:cTn>
                                        <p:tgtEl>
                                          <p:spTgt spid="27"/>
                                        </p:tgtEl>
                                      </p:cBhvr>
                                      <p:to x="100000" y="60000"/>
                                    </p:animScale>
                                    <p:animScale>
                                      <p:cBhvr>
                                        <p:cTn id="420" dur="17" decel="50000">
                                          <p:stCondLst>
                                            <p:cond delay="68"/>
                                          </p:stCondLst>
                                        </p:cTn>
                                        <p:tgtEl>
                                          <p:spTgt spid="27"/>
                                        </p:tgtEl>
                                      </p:cBhvr>
                                      <p:to x="100000" y="100000"/>
                                    </p:animScale>
                                    <p:animScale>
                                      <p:cBhvr>
                                        <p:cTn id="421" dur="3">
                                          <p:stCondLst>
                                            <p:cond delay="131"/>
                                          </p:stCondLst>
                                        </p:cTn>
                                        <p:tgtEl>
                                          <p:spTgt spid="27"/>
                                        </p:tgtEl>
                                      </p:cBhvr>
                                      <p:to x="100000" y="80000"/>
                                    </p:animScale>
                                    <p:animScale>
                                      <p:cBhvr>
                                        <p:cTn id="422" dur="17" decel="50000">
                                          <p:stCondLst>
                                            <p:cond delay="134"/>
                                          </p:stCondLst>
                                        </p:cTn>
                                        <p:tgtEl>
                                          <p:spTgt spid="27"/>
                                        </p:tgtEl>
                                      </p:cBhvr>
                                      <p:to x="100000" y="100000"/>
                                    </p:animScale>
                                    <p:animScale>
                                      <p:cBhvr>
                                        <p:cTn id="423" dur="3">
                                          <p:stCondLst>
                                            <p:cond delay="164"/>
                                          </p:stCondLst>
                                        </p:cTn>
                                        <p:tgtEl>
                                          <p:spTgt spid="27"/>
                                        </p:tgtEl>
                                      </p:cBhvr>
                                      <p:to x="100000" y="90000"/>
                                    </p:animScale>
                                    <p:animScale>
                                      <p:cBhvr>
                                        <p:cTn id="424" dur="17" decel="50000">
                                          <p:stCondLst>
                                            <p:cond delay="167"/>
                                          </p:stCondLst>
                                        </p:cTn>
                                        <p:tgtEl>
                                          <p:spTgt spid="27"/>
                                        </p:tgtEl>
                                      </p:cBhvr>
                                      <p:to x="100000" y="100000"/>
                                    </p:animScale>
                                    <p:animScale>
                                      <p:cBhvr>
                                        <p:cTn id="425" dur="3">
                                          <p:stCondLst>
                                            <p:cond delay="181"/>
                                          </p:stCondLst>
                                        </p:cTn>
                                        <p:tgtEl>
                                          <p:spTgt spid="27"/>
                                        </p:tgtEl>
                                      </p:cBhvr>
                                      <p:to x="100000" y="95000"/>
                                    </p:animScale>
                                    <p:animScale>
                                      <p:cBhvr>
                                        <p:cTn id="426" dur="17" decel="50000">
                                          <p:stCondLst>
                                            <p:cond delay="183"/>
                                          </p:stCondLst>
                                        </p:cTn>
                                        <p:tgtEl>
                                          <p:spTgt spid="27"/>
                                        </p:tgtEl>
                                      </p:cBhvr>
                                      <p:to x="100000" y="100000"/>
                                    </p:animScale>
                                  </p:childTnLst>
                                </p:cTn>
                              </p:par>
                            </p:childTnLst>
                          </p:cTn>
                        </p:par>
                        <p:par>
                          <p:cTn id="427" fill="hold">
                            <p:stCondLst>
                              <p:cond delay="8949"/>
                            </p:stCondLst>
                            <p:childTnLst>
                              <p:par>
                                <p:cTn id="428" presetID="26" presetClass="entr" presetSubtype="0" fill="hold" grpId="0" nodeType="afterEffect">
                                  <p:stCondLst>
                                    <p:cond delay="0"/>
                                  </p:stCondLst>
                                  <p:childTnLst>
                                    <p:set>
                                      <p:cBhvr>
                                        <p:cTn id="429" dur="1" fill="hold">
                                          <p:stCondLst>
                                            <p:cond delay="0"/>
                                          </p:stCondLst>
                                        </p:cTn>
                                        <p:tgtEl>
                                          <p:spTgt spid="28"/>
                                        </p:tgtEl>
                                        <p:attrNameLst>
                                          <p:attrName>style.visibility</p:attrName>
                                        </p:attrNameLst>
                                      </p:cBhvr>
                                      <p:to>
                                        <p:strVal val="visible"/>
                                      </p:to>
                                    </p:set>
                                    <p:animEffect transition="in" filter="wipe(down)">
                                      <p:cBhvr>
                                        <p:cTn id="430" dur="58">
                                          <p:stCondLst>
                                            <p:cond delay="0"/>
                                          </p:stCondLst>
                                        </p:cTn>
                                        <p:tgtEl>
                                          <p:spTgt spid="28"/>
                                        </p:tgtEl>
                                      </p:cBhvr>
                                    </p:animEffect>
                                    <p:anim calcmode="lin" valueType="num">
                                      <p:cBhvr>
                                        <p:cTn id="431" dur="18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32" dur="66"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33" dur="66" tmFilter="0, 0; 0.125,0.2665; 0.25,0.4; 0.375,0.465; 0.5,0.5;  0.625,0.535; 0.75,0.6; 0.875,0.7335; 1,1">
                                          <p:stCondLst>
                                            <p:cond delay="66"/>
                                          </p:stCondLst>
                                        </p:cTn>
                                        <p:tgtEl>
                                          <p:spTgt spid="28"/>
                                        </p:tgtEl>
                                        <p:attrNameLst>
                                          <p:attrName>ppt_y</p:attrName>
                                        </p:attrNameLst>
                                      </p:cBhvr>
                                      <p:tavLst>
                                        <p:tav tm="0" fmla="#ppt_y-sin(pi*$)/9">
                                          <p:val>
                                            <p:fltVal val="0"/>
                                          </p:val>
                                        </p:tav>
                                        <p:tav tm="100000">
                                          <p:val>
                                            <p:fltVal val="1"/>
                                          </p:val>
                                        </p:tav>
                                      </p:tavLst>
                                    </p:anim>
                                    <p:anim calcmode="lin" valueType="num">
                                      <p:cBhvr>
                                        <p:cTn id="434" dur="33" tmFilter="0, 0; 0.125,0.2665; 0.25,0.4; 0.375,0.465; 0.5,0.5;  0.625,0.535; 0.75,0.6; 0.875,0.7335; 1,1">
                                          <p:stCondLst>
                                            <p:cond delay="132"/>
                                          </p:stCondLst>
                                        </p:cTn>
                                        <p:tgtEl>
                                          <p:spTgt spid="28"/>
                                        </p:tgtEl>
                                        <p:attrNameLst>
                                          <p:attrName>ppt_y</p:attrName>
                                        </p:attrNameLst>
                                      </p:cBhvr>
                                      <p:tavLst>
                                        <p:tav tm="0" fmla="#ppt_y-sin(pi*$)/27">
                                          <p:val>
                                            <p:fltVal val="0"/>
                                          </p:val>
                                        </p:tav>
                                        <p:tav tm="100000">
                                          <p:val>
                                            <p:fltVal val="1"/>
                                          </p:val>
                                        </p:tav>
                                      </p:tavLst>
                                    </p:anim>
                                    <p:anim calcmode="lin" valueType="num">
                                      <p:cBhvr>
                                        <p:cTn id="435" dur="16" tmFilter="0, 0; 0.125,0.2665; 0.25,0.4; 0.375,0.465; 0.5,0.5;  0.625,0.535; 0.75,0.6; 0.875,0.7335; 1,1">
                                          <p:stCondLst>
                                            <p:cond delay="166"/>
                                          </p:stCondLst>
                                        </p:cTn>
                                        <p:tgtEl>
                                          <p:spTgt spid="28"/>
                                        </p:tgtEl>
                                        <p:attrNameLst>
                                          <p:attrName>ppt_y</p:attrName>
                                        </p:attrNameLst>
                                      </p:cBhvr>
                                      <p:tavLst>
                                        <p:tav tm="0" fmla="#ppt_y-sin(pi*$)/81">
                                          <p:val>
                                            <p:fltVal val="0"/>
                                          </p:val>
                                        </p:tav>
                                        <p:tav tm="100000">
                                          <p:val>
                                            <p:fltVal val="1"/>
                                          </p:val>
                                        </p:tav>
                                      </p:tavLst>
                                    </p:anim>
                                    <p:animScale>
                                      <p:cBhvr>
                                        <p:cTn id="436" dur="3">
                                          <p:stCondLst>
                                            <p:cond delay="65"/>
                                          </p:stCondLst>
                                        </p:cTn>
                                        <p:tgtEl>
                                          <p:spTgt spid="28"/>
                                        </p:tgtEl>
                                      </p:cBhvr>
                                      <p:to x="100000" y="60000"/>
                                    </p:animScale>
                                    <p:animScale>
                                      <p:cBhvr>
                                        <p:cTn id="437" dur="17" decel="50000">
                                          <p:stCondLst>
                                            <p:cond delay="68"/>
                                          </p:stCondLst>
                                        </p:cTn>
                                        <p:tgtEl>
                                          <p:spTgt spid="28"/>
                                        </p:tgtEl>
                                      </p:cBhvr>
                                      <p:to x="100000" y="100000"/>
                                    </p:animScale>
                                    <p:animScale>
                                      <p:cBhvr>
                                        <p:cTn id="438" dur="3">
                                          <p:stCondLst>
                                            <p:cond delay="131"/>
                                          </p:stCondLst>
                                        </p:cTn>
                                        <p:tgtEl>
                                          <p:spTgt spid="28"/>
                                        </p:tgtEl>
                                      </p:cBhvr>
                                      <p:to x="100000" y="80000"/>
                                    </p:animScale>
                                    <p:animScale>
                                      <p:cBhvr>
                                        <p:cTn id="439" dur="17" decel="50000">
                                          <p:stCondLst>
                                            <p:cond delay="134"/>
                                          </p:stCondLst>
                                        </p:cTn>
                                        <p:tgtEl>
                                          <p:spTgt spid="28"/>
                                        </p:tgtEl>
                                      </p:cBhvr>
                                      <p:to x="100000" y="100000"/>
                                    </p:animScale>
                                    <p:animScale>
                                      <p:cBhvr>
                                        <p:cTn id="440" dur="3">
                                          <p:stCondLst>
                                            <p:cond delay="164"/>
                                          </p:stCondLst>
                                        </p:cTn>
                                        <p:tgtEl>
                                          <p:spTgt spid="28"/>
                                        </p:tgtEl>
                                      </p:cBhvr>
                                      <p:to x="100000" y="90000"/>
                                    </p:animScale>
                                    <p:animScale>
                                      <p:cBhvr>
                                        <p:cTn id="441" dur="17" decel="50000">
                                          <p:stCondLst>
                                            <p:cond delay="167"/>
                                          </p:stCondLst>
                                        </p:cTn>
                                        <p:tgtEl>
                                          <p:spTgt spid="28"/>
                                        </p:tgtEl>
                                      </p:cBhvr>
                                      <p:to x="100000" y="100000"/>
                                    </p:animScale>
                                    <p:animScale>
                                      <p:cBhvr>
                                        <p:cTn id="442" dur="3">
                                          <p:stCondLst>
                                            <p:cond delay="181"/>
                                          </p:stCondLst>
                                        </p:cTn>
                                        <p:tgtEl>
                                          <p:spTgt spid="28"/>
                                        </p:tgtEl>
                                      </p:cBhvr>
                                      <p:to x="100000" y="95000"/>
                                    </p:animScale>
                                    <p:animScale>
                                      <p:cBhvr>
                                        <p:cTn id="443" dur="17" decel="50000">
                                          <p:stCondLst>
                                            <p:cond delay="183"/>
                                          </p:stCondLst>
                                        </p:cTn>
                                        <p:tgtEl>
                                          <p:spTgt spid="28"/>
                                        </p:tgtEl>
                                      </p:cBhvr>
                                      <p:to x="100000" y="100000"/>
                                    </p:animScale>
                                  </p:childTnLst>
                                </p:cTn>
                              </p:par>
                            </p:childTnLst>
                          </p:cTn>
                        </p:par>
                        <p:par>
                          <p:cTn id="444" fill="hold">
                            <p:stCondLst>
                              <p:cond delay="9449"/>
                            </p:stCondLst>
                            <p:childTnLst>
                              <p:par>
                                <p:cTn id="445" presetID="26" presetClass="entr" presetSubtype="0" fill="hold" grpId="0" nodeType="afterEffect">
                                  <p:stCondLst>
                                    <p:cond delay="0"/>
                                  </p:stCondLst>
                                  <p:childTnLst>
                                    <p:set>
                                      <p:cBhvr>
                                        <p:cTn id="446" dur="1" fill="hold">
                                          <p:stCondLst>
                                            <p:cond delay="0"/>
                                          </p:stCondLst>
                                        </p:cTn>
                                        <p:tgtEl>
                                          <p:spTgt spid="29"/>
                                        </p:tgtEl>
                                        <p:attrNameLst>
                                          <p:attrName>style.visibility</p:attrName>
                                        </p:attrNameLst>
                                      </p:cBhvr>
                                      <p:to>
                                        <p:strVal val="visible"/>
                                      </p:to>
                                    </p:set>
                                    <p:animEffect transition="in" filter="wipe(down)">
                                      <p:cBhvr>
                                        <p:cTn id="447" dur="58">
                                          <p:stCondLst>
                                            <p:cond delay="0"/>
                                          </p:stCondLst>
                                        </p:cTn>
                                        <p:tgtEl>
                                          <p:spTgt spid="29"/>
                                        </p:tgtEl>
                                      </p:cBhvr>
                                    </p:animEffect>
                                    <p:anim calcmode="lin" valueType="num">
                                      <p:cBhvr>
                                        <p:cTn id="448" dur="18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449" dur="66"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450" dur="66" tmFilter="0, 0; 0.125,0.2665; 0.25,0.4; 0.375,0.465; 0.5,0.5;  0.625,0.535; 0.75,0.6; 0.875,0.7335; 1,1">
                                          <p:stCondLst>
                                            <p:cond delay="66"/>
                                          </p:stCondLst>
                                        </p:cTn>
                                        <p:tgtEl>
                                          <p:spTgt spid="29"/>
                                        </p:tgtEl>
                                        <p:attrNameLst>
                                          <p:attrName>ppt_y</p:attrName>
                                        </p:attrNameLst>
                                      </p:cBhvr>
                                      <p:tavLst>
                                        <p:tav tm="0" fmla="#ppt_y-sin(pi*$)/9">
                                          <p:val>
                                            <p:fltVal val="0"/>
                                          </p:val>
                                        </p:tav>
                                        <p:tav tm="100000">
                                          <p:val>
                                            <p:fltVal val="1"/>
                                          </p:val>
                                        </p:tav>
                                      </p:tavLst>
                                    </p:anim>
                                    <p:anim calcmode="lin" valueType="num">
                                      <p:cBhvr>
                                        <p:cTn id="451" dur="33" tmFilter="0, 0; 0.125,0.2665; 0.25,0.4; 0.375,0.465; 0.5,0.5;  0.625,0.535; 0.75,0.6; 0.875,0.7335; 1,1">
                                          <p:stCondLst>
                                            <p:cond delay="132"/>
                                          </p:stCondLst>
                                        </p:cTn>
                                        <p:tgtEl>
                                          <p:spTgt spid="29"/>
                                        </p:tgtEl>
                                        <p:attrNameLst>
                                          <p:attrName>ppt_y</p:attrName>
                                        </p:attrNameLst>
                                      </p:cBhvr>
                                      <p:tavLst>
                                        <p:tav tm="0" fmla="#ppt_y-sin(pi*$)/27">
                                          <p:val>
                                            <p:fltVal val="0"/>
                                          </p:val>
                                        </p:tav>
                                        <p:tav tm="100000">
                                          <p:val>
                                            <p:fltVal val="1"/>
                                          </p:val>
                                        </p:tav>
                                      </p:tavLst>
                                    </p:anim>
                                    <p:anim calcmode="lin" valueType="num">
                                      <p:cBhvr>
                                        <p:cTn id="452" dur="16" tmFilter="0, 0; 0.125,0.2665; 0.25,0.4; 0.375,0.465; 0.5,0.5;  0.625,0.535; 0.75,0.6; 0.875,0.7335; 1,1">
                                          <p:stCondLst>
                                            <p:cond delay="166"/>
                                          </p:stCondLst>
                                        </p:cTn>
                                        <p:tgtEl>
                                          <p:spTgt spid="29"/>
                                        </p:tgtEl>
                                        <p:attrNameLst>
                                          <p:attrName>ppt_y</p:attrName>
                                        </p:attrNameLst>
                                      </p:cBhvr>
                                      <p:tavLst>
                                        <p:tav tm="0" fmla="#ppt_y-sin(pi*$)/81">
                                          <p:val>
                                            <p:fltVal val="0"/>
                                          </p:val>
                                        </p:tav>
                                        <p:tav tm="100000">
                                          <p:val>
                                            <p:fltVal val="1"/>
                                          </p:val>
                                        </p:tav>
                                      </p:tavLst>
                                    </p:anim>
                                    <p:animScale>
                                      <p:cBhvr>
                                        <p:cTn id="453" dur="3">
                                          <p:stCondLst>
                                            <p:cond delay="65"/>
                                          </p:stCondLst>
                                        </p:cTn>
                                        <p:tgtEl>
                                          <p:spTgt spid="29"/>
                                        </p:tgtEl>
                                      </p:cBhvr>
                                      <p:to x="100000" y="60000"/>
                                    </p:animScale>
                                    <p:animScale>
                                      <p:cBhvr>
                                        <p:cTn id="454" dur="17" decel="50000">
                                          <p:stCondLst>
                                            <p:cond delay="68"/>
                                          </p:stCondLst>
                                        </p:cTn>
                                        <p:tgtEl>
                                          <p:spTgt spid="29"/>
                                        </p:tgtEl>
                                      </p:cBhvr>
                                      <p:to x="100000" y="100000"/>
                                    </p:animScale>
                                    <p:animScale>
                                      <p:cBhvr>
                                        <p:cTn id="455" dur="3">
                                          <p:stCondLst>
                                            <p:cond delay="131"/>
                                          </p:stCondLst>
                                        </p:cTn>
                                        <p:tgtEl>
                                          <p:spTgt spid="29"/>
                                        </p:tgtEl>
                                      </p:cBhvr>
                                      <p:to x="100000" y="80000"/>
                                    </p:animScale>
                                    <p:animScale>
                                      <p:cBhvr>
                                        <p:cTn id="456" dur="17" decel="50000">
                                          <p:stCondLst>
                                            <p:cond delay="134"/>
                                          </p:stCondLst>
                                        </p:cTn>
                                        <p:tgtEl>
                                          <p:spTgt spid="29"/>
                                        </p:tgtEl>
                                      </p:cBhvr>
                                      <p:to x="100000" y="100000"/>
                                    </p:animScale>
                                    <p:animScale>
                                      <p:cBhvr>
                                        <p:cTn id="457" dur="3">
                                          <p:stCondLst>
                                            <p:cond delay="164"/>
                                          </p:stCondLst>
                                        </p:cTn>
                                        <p:tgtEl>
                                          <p:spTgt spid="29"/>
                                        </p:tgtEl>
                                      </p:cBhvr>
                                      <p:to x="100000" y="90000"/>
                                    </p:animScale>
                                    <p:animScale>
                                      <p:cBhvr>
                                        <p:cTn id="458" dur="17" decel="50000">
                                          <p:stCondLst>
                                            <p:cond delay="167"/>
                                          </p:stCondLst>
                                        </p:cTn>
                                        <p:tgtEl>
                                          <p:spTgt spid="29"/>
                                        </p:tgtEl>
                                      </p:cBhvr>
                                      <p:to x="100000" y="100000"/>
                                    </p:animScale>
                                    <p:animScale>
                                      <p:cBhvr>
                                        <p:cTn id="459" dur="3">
                                          <p:stCondLst>
                                            <p:cond delay="181"/>
                                          </p:stCondLst>
                                        </p:cTn>
                                        <p:tgtEl>
                                          <p:spTgt spid="29"/>
                                        </p:tgtEl>
                                      </p:cBhvr>
                                      <p:to x="100000" y="95000"/>
                                    </p:animScale>
                                    <p:animScale>
                                      <p:cBhvr>
                                        <p:cTn id="460" dur="17" decel="50000">
                                          <p:stCondLst>
                                            <p:cond delay="183"/>
                                          </p:stCondLst>
                                        </p:cTn>
                                        <p:tgtEl>
                                          <p:spTgt spid="29"/>
                                        </p:tgtEl>
                                      </p:cBhvr>
                                      <p:to x="100000" y="100000"/>
                                    </p:animScale>
                                  </p:childTnLst>
                                </p:cTn>
                              </p:par>
                            </p:childTnLst>
                          </p:cTn>
                        </p:par>
                        <p:par>
                          <p:cTn id="461" fill="hold">
                            <p:stCondLst>
                              <p:cond delay="9949"/>
                            </p:stCondLst>
                            <p:childTnLst>
                              <p:par>
                                <p:cTn id="462" presetID="41" presetClass="entr" presetSubtype="0" fill="hold" grpId="0" nodeType="afterEffect">
                                  <p:stCondLst>
                                    <p:cond delay="0"/>
                                  </p:stCondLst>
                                  <p:iterate type="lt">
                                    <p:tmPct val="10000"/>
                                  </p:iterate>
                                  <p:childTnLst>
                                    <p:set>
                                      <p:cBhvr>
                                        <p:cTn id="463" dur="1" fill="hold">
                                          <p:stCondLst>
                                            <p:cond delay="0"/>
                                          </p:stCondLst>
                                        </p:cTn>
                                        <p:tgtEl>
                                          <p:spTgt spid="30"/>
                                        </p:tgtEl>
                                        <p:attrNameLst>
                                          <p:attrName>style.visibility</p:attrName>
                                        </p:attrNameLst>
                                      </p:cBhvr>
                                      <p:to>
                                        <p:strVal val="visible"/>
                                      </p:to>
                                    </p:set>
                                    <p:anim calcmode="lin" valueType="num">
                                      <p:cBhvr>
                                        <p:cTn id="464"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465" dur="500" fill="hold"/>
                                        <p:tgtEl>
                                          <p:spTgt spid="30"/>
                                        </p:tgtEl>
                                        <p:attrNameLst>
                                          <p:attrName>ppt_y</p:attrName>
                                        </p:attrNameLst>
                                      </p:cBhvr>
                                      <p:tavLst>
                                        <p:tav tm="0">
                                          <p:val>
                                            <p:strVal val="#ppt_y"/>
                                          </p:val>
                                        </p:tav>
                                        <p:tav tm="100000">
                                          <p:val>
                                            <p:strVal val="#ppt_y"/>
                                          </p:val>
                                        </p:tav>
                                      </p:tavLst>
                                    </p:anim>
                                    <p:anim calcmode="lin" valueType="num">
                                      <p:cBhvr>
                                        <p:cTn id="466"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67"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468" dur="500" tmFilter="0,0; .5, 1; 1, 1"/>
                                        <p:tgtEl>
                                          <p:spTgt spid="30"/>
                                        </p:tgtEl>
                                      </p:cBhvr>
                                    </p:animEffect>
                                  </p:childTnLst>
                                </p:cTn>
                              </p:par>
                            </p:childTnLst>
                          </p:cTn>
                        </p:par>
                        <p:par>
                          <p:cTn id="469" fill="hold">
                            <p:stCondLst>
                              <p:cond delay="9199"/>
                            </p:stCondLst>
                            <p:childTnLst>
                              <p:par>
                                <p:cTn id="470" presetID="26" presetClass="entr" presetSubtype="0" fill="hold" nodeType="afterEffect">
                                  <p:stCondLst>
                                    <p:cond delay="0"/>
                                  </p:stCondLst>
                                  <p:childTnLst>
                                    <p:set>
                                      <p:cBhvr>
                                        <p:cTn id="471" dur="1" fill="hold">
                                          <p:stCondLst>
                                            <p:cond delay="0"/>
                                          </p:stCondLst>
                                        </p:cTn>
                                        <p:tgtEl>
                                          <p:spTgt spid="31"/>
                                        </p:tgtEl>
                                        <p:attrNameLst>
                                          <p:attrName>style.visibility</p:attrName>
                                        </p:attrNameLst>
                                      </p:cBhvr>
                                      <p:to>
                                        <p:strVal val="visible"/>
                                      </p:to>
                                    </p:set>
                                    <p:animEffect transition="in" filter="wipe(down)">
                                      <p:cBhvr>
                                        <p:cTn id="472" dur="58">
                                          <p:stCondLst>
                                            <p:cond delay="0"/>
                                          </p:stCondLst>
                                        </p:cTn>
                                        <p:tgtEl>
                                          <p:spTgt spid="31"/>
                                        </p:tgtEl>
                                      </p:cBhvr>
                                    </p:animEffect>
                                    <p:anim calcmode="lin" valueType="num">
                                      <p:cBhvr>
                                        <p:cTn id="473" dur="18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74" dur="66"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75" dur="66" tmFilter="0, 0; 0.125,0.2665; 0.25,0.4; 0.375,0.465; 0.5,0.5;  0.625,0.535; 0.75,0.6; 0.875,0.7335; 1,1">
                                          <p:stCondLst>
                                            <p:cond delay="66"/>
                                          </p:stCondLst>
                                        </p:cTn>
                                        <p:tgtEl>
                                          <p:spTgt spid="31"/>
                                        </p:tgtEl>
                                        <p:attrNameLst>
                                          <p:attrName>ppt_y</p:attrName>
                                        </p:attrNameLst>
                                      </p:cBhvr>
                                      <p:tavLst>
                                        <p:tav tm="0" fmla="#ppt_y-sin(pi*$)/9">
                                          <p:val>
                                            <p:fltVal val="0"/>
                                          </p:val>
                                        </p:tav>
                                        <p:tav tm="100000">
                                          <p:val>
                                            <p:fltVal val="1"/>
                                          </p:val>
                                        </p:tav>
                                      </p:tavLst>
                                    </p:anim>
                                    <p:anim calcmode="lin" valueType="num">
                                      <p:cBhvr>
                                        <p:cTn id="476" dur="33" tmFilter="0, 0; 0.125,0.2665; 0.25,0.4; 0.375,0.465; 0.5,0.5;  0.625,0.535; 0.75,0.6; 0.875,0.7335; 1,1">
                                          <p:stCondLst>
                                            <p:cond delay="132"/>
                                          </p:stCondLst>
                                        </p:cTn>
                                        <p:tgtEl>
                                          <p:spTgt spid="31"/>
                                        </p:tgtEl>
                                        <p:attrNameLst>
                                          <p:attrName>ppt_y</p:attrName>
                                        </p:attrNameLst>
                                      </p:cBhvr>
                                      <p:tavLst>
                                        <p:tav tm="0" fmla="#ppt_y-sin(pi*$)/27">
                                          <p:val>
                                            <p:fltVal val="0"/>
                                          </p:val>
                                        </p:tav>
                                        <p:tav tm="100000">
                                          <p:val>
                                            <p:fltVal val="1"/>
                                          </p:val>
                                        </p:tav>
                                      </p:tavLst>
                                    </p:anim>
                                    <p:anim calcmode="lin" valueType="num">
                                      <p:cBhvr>
                                        <p:cTn id="477" dur="16" tmFilter="0, 0; 0.125,0.2665; 0.25,0.4; 0.375,0.465; 0.5,0.5;  0.625,0.535; 0.75,0.6; 0.875,0.7335; 1,1">
                                          <p:stCondLst>
                                            <p:cond delay="166"/>
                                          </p:stCondLst>
                                        </p:cTn>
                                        <p:tgtEl>
                                          <p:spTgt spid="31"/>
                                        </p:tgtEl>
                                        <p:attrNameLst>
                                          <p:attrName>ppt_y</p:attrName>
                                        </p:attrNameLst>
                                      </p:cBhvr>
                                      <p:tavLst>
                                        <p:tav tm="0" fmla="#ppt_y-sin(pi*$)/81">
                                          <p:val>
                                            <p:fltVal val="0"/>
                                          </p:val>
                                        </p:tav>
                                        <p:tav tm="100000">
                                          <p:val>
                                            <p:fltVal val="1"/>
                                          </p:val>
                                        </p:tav>
                                      </p:tavLst>
                                    </p:anim>
                                    <p:animScale>
                                      <p:cBhvr>
                                        <p:cTn id="478" dur="3">
                                          <p:stCondLst>
                                            <p:cond delay="65"/>
                                          </p:stCondLst>
                                        </p:cTn>
                                        <p:tgtEl>
                                          <p:spTgt spid="31"/>
                                        </p:tgtEl>
                                      </p:cBhvr>
                                      <p:to x="100000" y="60000"/>
                                    </p:animScale>
                                    <p:animScale>
                                      <p:cBhvr>
                                        <p:cTn id="479" dur="17" decel="50000">
                                          <p:stCondLst>
                                            <p:cond delay="68"/>
                                          </p:stCondLst>
                                        </p:cTn>
                                        <p:tgtEl>
                                          <p:spTgt spid="31"/>
                                        </p:tgtEl>
                                      </p:cBhvr>
                                      <p:to x="100000" y="100000"/>
                                    </p:animScale>
                                    <p:animScale>
                                      <p:cBhvr>
                                        <p:cTn id="480" dur="3">
                                          <p:stCondLst>
                                            <p:cond delay="131"/>
                                          </p:stCondLst>
                                        </p:cTn>
                                        <p:tgtEl>
                                          <p:spTgt spid="31"/>
                                        </p:tgtEl>
                                      </p:cBhvr>
                                      <p:to x="100000" y="80000"/>
                                    </p:animScale>
                                    <p:animScale>
                                      <p:cBhvr>
                                        <p:cTn id="481" dur="17" decel="50000">
                                          <p:stCondLst>
                                            <p:cond delay="134"/>
                                          </p:stCondLst>
                                        </p:cTn>
                                        <p:tgtEl>
                                          <p:spTgt spid="31"/>
                                        </p:tgtEl>
                                      </p:cBhvr>
                                      <p:to x="100000" y="100000"/>
                                    </p:animScale>
                                    <p:animScale>
                                      <p:cBhvr>
                                        <p:cTn id="482" dur="3">
                                          <p:stCondLst>
                                            <p:cond delay="164"/>
                                          </p:stCondLst>
                                        </p:cTn>
                                        <p:tgtEl>
                                          <p:spTgt spid="31"/>
                                        </p:tgtEl>
                                      </p:cBhvr>
                                      <p:to x="100000" y="90000"/>
                                    </p:animScale>
                                    <p:animScale>
                                      <p:cBhvr>
                                        <p:cTn id="483" dur="17" decel="50000">
                                          <p:stCondLst>
                                            <p:cond delay="167"/>
                                          </p:stCondLst>
                                        </p:cTn>
                                        <p:tgtEl>
                                          <p:spTgt spid="31"/>
                                        </p:tgtEl>
                                      </p:cBhvr>
                                      <p:to x="100000" y="100000"/>
                                    </p:animScale>
                                    <p:animScale>
                                      <p:cBhvr>
                                        <p:cTn id="484" dur="3">
                                          <p:stCondLst>
                                            <p:cond delay="181"/>
                                          </p:stCondLst>
                                        </p:cTn>
                                        <p:tgtEl>
                                          <p:spTgt spid="31"/>
                                        </p:tgtEl>
                                      </p:cBhvr>
                                      <p:to x="100000" y="95000"/>
                                    </p:animScale>
                                    <p:animScale>
                                      <p:cBhvr>
                                        <p:cTn id="485" dur="17" decel="50000">
                                          <p:stCondLst>
                                            <p:cond delay="183"/>
                                          </p:stCondLst>
                                        </p:cTn>
                                        <p:tgtEl>
                                          <p:spTgt spid="31"/>
                                        </p:tgtEl>
                                      </p:cBhvr>
                                      <p:to x="100000" y="100000"/>
                                    </p:animScale>
                                  </p:childTnLst>
                                </p:cTn>
                              </p:par>
                            </p:childTnLst>
                          </p:cTn>
                        </p:par>
                        <p:par>
                          <p:cTn id="486" fill="hold">
                            <p:stCondLst>
                              <p:cond delay="9699"/>
                            </p:stCondLst>
                            <p:childTnLst>
                              <p:par>
                                <p:cTn id="487" presetID="26" presetClass="entr" presetSubtype="0" fill="hold" nodeType="afterEffect">
                                  <p:stCondLst>
                                    <p:cond delay="0"/>
                                  </p:stCondLst>
                                  <p:childTnLst>
                                    <p:set>
                                      <p:cBhvr>
                                        <p:cTn id="488" dur="1" fill="hold">
                                          <p:stCondLst>
                                            <p:cond delay="0"/>
                                          </p:stCondLst>
                                        </p:cTn>
                                        <p:tgtEl>
                                          <p:spTgt spid="32"/>
                                        </p:tgtEl>
                                        <p:attrNameLst>
                                          <p:attrName>style.visibility</p:attrName>
                                        </p:attrNameLst>
                                      </p:cBhvr>
                                      <p:to>
                                        <p:strVal val="visible"/>
                                      </p:to>
                                    </p:set>
                                    <p:animEffect transition="in" filter="wipe(down)">
                                      <p:cBhvr>
                                        <p:cTn id="489" dur="58">
                                          <p:stCondLst>
                                            <p:cond delay="0"/>
                                          </p:stCondLst>
                                        </p:cTn>
                                        <p:tgtEl>
                                          <p:spTgt spid="32"/>
                                        </p:tgtEl>
                                      </p:cBhvr>
                                    </p:animEffect>
                                    <p:anim calcmode="lin" valueType="num">
                                      <p:cBhvr>
                                        <p:cTn id="490" dur="18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91" dur="66"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92" dur="66" tmFilter="0, 0; 0.125,0.2665; 0.25,0.4; 0.375,0.465; 0.5,0.5;  0.625,0.535; 0.75,0.6; 0.875,0.7335; 1,1">
                                          <p:stCondLst>
                                            <p:cond delay="66"/>
                                          </p:stCondLst>
                                        </p:cTn>
                                        <p:tgtEl>
                                          <p:spTgt spid="32"/>
                                        </p:tgtEl>
                                        <p:attrNameLst>
                                          <p:attrName>ppt_y</p:attrName>
                                        </p:attrNameLst>
                                      </p:cBhvr>
                                      <p:tavLst>
                                        <p:tav tm="0" fmla="#ppt_y-sin(pi*$)/9">
                                          <p:val>
                                            <p:fltVal val="0"/>
                                          </p:val>
                                        </p:tav>
                                        <p:tav tm="100000">
                                          <p:val>
                                            <p:fltVal val="1"/>
                                          </p:val>
                                        </p:tav>
                                      </p:tavLst>
                                    </p:anim>
                                    <p:anim calcmode="lin" valueType="num">
                                      <p:cBhvr>
                                        <p:cTn id="493" dur="33" tmFilter="0, 0; 0.125,0.2665; 0.25,0.4; 0.375,0.465; 0.5,0.5;  0.625,0.535; 0.75,0.6; 0.875,0.7335; 1,1">
                                          <p:stCondLst>
                                            <p:cond delay="132"/>
                                          </p:stCondLst>
                                        </p:cTn>
                                        <p:tgtEl>
                                          <p:spTgt spid="32"/>
                                        </p:tgtEl>
                                        <p:attrNameLst>
                                          <p:attrName>ppt_y</p:attrName>
                                        </p:attrNameLst>
                                      </p:cBhvr>
                                      <p:tavLst>
                                        <p:tav tm="0" fmla="#ppt_y-sin(pi*$)/27">
                                          <p:val>
                                            <p:fltVal val="0"/>
                                          </p:val>
                                        </p:tav>
                                        <p:tav tm="100000">
                                          <p:val>
                                            <p:fltVal val="1"/>
                                          </p:val>
                                        </p:tav>
                                      </p:tavLst>
                                    </p:anim>
                                    <p:anim calcmode="lin" valueType="num">
                                      <p:cBhvr>
                                        <p:cTn id="494" dur="16" tmFilter="0, 0; 0.125,0.2665; 0.25,0.4; 0.375,0.465; 0.5,0.5;  0.625,0.535; 0.75,0.6; 0.875,0.7335; 1,1">
                                          <p:stCondLst>
                                            <p:cond delay="166"/>
                                          </p:stCondLst>
                                        </p:cTn>
                                        <p:tgtEl>
                                          <p:spTgt spid="32"/>
                                        </p:tgtEl>
                                        <p:attrNameLst>
                                          <p:attrName>ppt_y</p:attrName>
                                        </p:attrNameLst>
                                      </p:cBhvr>
                                      <p:tavLst>
                                        <p:tav tm="0" fmla="#ppt_y-sin(pi*$)/81">
                                          <p:val>
                                            <p:fltVal val="0"/>
                                          </p:val>
                                        </p:tav>
                                        <p:tav tm="100000">
                                          <p:val>
                                            <p:fltVal val="1"/>
                                          </p:val>
                                        </p:tav>
                                      </p:tavLst>
                                    </p:anim>
                                    <p:animScale>
                                      <p:cBhvr>
                                        <p:cTn id="495" dur="3">
                                          <p:stCondLst>
                                            <p:cond delay="65"/>
                                          </p:stCondLst>
                                        </p:cTn>
                                        <p:tgtEl>
                                          <p:spTgt spid="32"/>
                                        </p:tgtEl>
                                      </p:cBhvr>
                                      <p:to x="100000" y="60000"/>
                                    </p:animScale>
                                    <p:animScale>
                                      <p:cBhvr>
                                        <p:cTn id="496" dur="17" decel="50000">
                                          <p:stCondLst>
                                            <p:cond delay="68"/>
                                          </p:stCondLst>
                                        </p:cTn>
                                        <p:tgtEl>
                                          <p:spTgt spid="32"/>
                                        </p:tgtEl>
                                      </p:cBhvr>
                                      <p:to x="100000" y="100000"/>
                                    </p:animScale>
                                    <p:animScale>
                                      <p:cBhvr>
                                        <p:cTn id="497" dur="3">
                                          <p:stCondLst>
                                            <p:cond delay="131"/>
                                          </p:stCondLst>
                                        </p:cTn>
                                        <p:tgtEl>
                                          <p:spTgt spid="32"/>
                                        </p:tgtEl>
                                      </p:cBhvr>
                                      <p:to x="100000" y="80000"/>
                                    </p:animScale>
                                    <p:animScale>
                                      <p:cBhvr>
                                        <p:cTn id="498" dur="17" decel="50000">
                                          <p:stCondLst>
                                            <p:cond delay="134"/>
                                          </p:stCondLst>
                                        </p:cTn>
                                        <p:tgtEl>
                                          <p:spTgt spid="32"/>
                                        </p:tgtEl>
                                      </p:cBhvr>
                                      <p:to x="100000" y="100000"/>
                                    </p:animScale>
                                    <p:animScale>
                                      <p:cBhvr>
                                        <p:cTn id="499" dur="3">
                                          <p:stCondLst>
                                            <p:cond delay="164"/>
                                          </p:stCondLst>
                                        </p:cTn>
                                        <p:tgtEl>
                                          <p:spTgt spid="32"/>
                                        </p:tgtEl>
                                      </p:cBhvr>
                                      <p:to x="100000" y="90000"/>
                                    </p:animScale>
                                    <p:animScale>
                                      <p:cBhvr>
                                        <p:cTn id="500" dur="17" decel="50000">
                                          <p:stCondLst>
                                            <p:cond delay="167"/>
                                          </p:stCondLst>
                                        </p:cTn>
                                        <p:tgtEl>
                                          <p:spTgt spid="32"/>
                                        </p:tgtEl>
                                      </p:cBhvr>
                                      <p:to x="100000" y="100000"/>
                                    </p:animScale>
                                    <p:animScale>
                                      <p:cBhvr>
                                        <p:cTn id="501" dur="3">
                                          <p:stCondLst>
                                            <p:cond delay="181"/>
                                          </p:stCondLst>
                                        </p:cTn>
                                        <p:tgtEl>
                                          <p:spTgt spid="32"/>
                                        </p:tgtEl>
                                      </p:cBhvr>
                                      <p:to x="100000" y="95000"/>
                                    </p:animScale>
                                    <p:animScale>
                                      <p:cBhvr>
                                        <p:cTn id="502" dur="17" decel="50000">
                                          <p:stCondLst>
                                            <p:cond delay="183"/>
                                          </p:stCondLst>
                                        </p:cTn>
                                        <p:tgtEl>
                                          <p:spTgt spid="32"/>
                                        </p:tgtEl>
                                      </p:cBhvr>
                                      <p:to x="100000" y="100000"/>
                                    </p:animScale>
                                  </p:childTnLst>
                                </p:cTn>
                              </p:par>
                            </p:childTnLst>
                          </p:cTn>
                        </p:par>
                        <p:par>
                          <p:cTn id="503" fill="hold">
                            <p:stCondLst>
                              <p:cond delay="10199"/>
                            </p:stCondLst>
                            <p:childTnLst>
                              <p:par>
                                <p:cTn id="504" presetID="26" presetClass="entr" presetSubtype="0" fill="hold" nodeType="afterEffect">
                                  <p:stCondLst>
                                    <p:cond delay="0"/>
                                  </p:stCondLst>
                                  <p:childTnLst>
                                    <p:set>
                                      <p:cBhvr>
                                        <p:cTn id="505" dur="1" fill="hold">
                                          <p:stCondLst>
                                            <p:cond delay="0"/>
                                          </p:stCondLst>
                                        </p:cTn>
                                        <p:tgtEl>
                                          <p:spTgt spid="33"/>
                                        </p:tgtEl>
                                        <p:attrNameLst>
                                          <p:attrName>style.visibility</p:attrName>
                                        </p:attrNameLst>
                                      </p:cBhvr>
                                      <p:to>
                                        <p:strVal val="visible"/>
                                      </p:to>
                                    </p:set>
                                    <p:animEffect transition="in" filter="wipe(down)">
                                      <p:cBhvr>
                                        <p:cTn id="506" dur="58">
                                          <p:stCondLst>
                                            <p:cond delay="0"/>
                                          </p:stCondLst>
                                        </p:cTn>
                                        <p:tgtEl>
                                          <p:spTgt spid="33"/>
                                        </p:tgtEl>
                                      </p:cBhvr>
                                    </p:animEffect>
                                    <p:anim calcmode="lin" valueType="num">
                                      <p:cBhvr>
                                        <p:cTn id="507" dur="18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508" dur="66"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509" dur="66" tmFilter="0, 0; 0.125,0.2665; 0.25,0.4; 0.375,0.465; 0.5,0.5;  0.625,0.535; 0.75,0.6; 0.875,0.7335; 1,1">
                                          <p:stCondLst>
                                            <p:cond delay="66"/>
                                          </p:stCondLst>
                                        </p:cTn>
                                        <p:tgtEl>
                                          <p:spTgt spid="33"/>
                                        </p:tgtEl>
                                        <p:attrNameLst>
                                          <p:attrName>ppt_y</p:attrName>
                                        </p:attrNameLst>
                                      </p:cBhvr>
                                      <p:tavLst>
                                        <p:tav tm="0" fmla="#ppt_y-sin(pi*$)/9">
                                          <p:val>
                                            <p:fltVal val="0"/>
                                          </p:val>
                                        </p:tav>
                                        <p:tav tm="100000">
                                          <p:val>
                                            <p:fltVal val="1"/>
                                          </p:val>
                                        </p:tav>
                                      </p:tavLst>
                                    </p:anim>
                                    <p:anim calcmode="lin" valueType="num">
                                      <p:cBhvr>
                                        <p:cTn id="510" dur="33" tmFilter="0, 0; 0.125,0.2665; 0.25,0.4; 0.375,0.465; 0.5,0.5;  0.625,0.535; 0.75,0.6; 0.875,0.7335; 1,1">
                                          <p:stCondLst>
                                            <p:cond delay="132"/>
                                          </p:stCondLst>
                                        </p:cTn>
                                        <p:tgtEl>
                                          <p:spTgt spid="33"/>
                                        </p:tgtEl>
                                        <p:attrNameLst>
                                          <p:attrName>ppt_y</p:attrName>
                                        </p:attrNameLst>
                                      </p:cBhvr>
                                      <p:tavLst>
                                        <p:tav tm="0" fmla="#ppt_y-sin(pi*$)/27">
                                          <p:val>
                                            <p:fltVal val="0"/>
                                          </p:val>
                                        </p:tav>
                                        <p:tav tm="100000">
                                          <p:val>
                                            <p:fltVal val="1"/>
                                          </p:val>
                                        </p:tav>
                                      </p:tavLst>
                                    </p:anim>
                                    <p:anim calcmode="lin" valueType="num">
                                      <p:cBhvr>
                                        <p:cTn id="511" dur="16" tmFilter="0, 0; 0.125,0.2665; 0.25,0.4; 0.375,0.465; 0.5,0.5;  0.625,0.535; 0.75,0.6; 0.875,0.7335; 1,1">
                                          <p:stCondLst>
                                            <p:cond delay="166"/>
                                          </p:stCondLst>
                                        </p:cTn>
                                        <p:tgtEl>
                                          <p:spTgt spid="33"/>
                                        </p:tgtEl>
                                        <p:attrNameLst>
                                          <p:attrName>ppt_y</p:attrName>
                                        </p:attrNameLst>
                                      </p:cBhvr>
                                      <p:tavLst>
                                        <p:tav tm="0" fmla="#ppt_y-sin(pi*$)/81">
                                          <p:val>
                                            <p:fltVal val="0"/>
                                          </p:val>
                                        </p:tav>
                                        <p:tav tm="100000">
                                          <p:val>
                                            <p:fltVal val="1"/>
                                          </p:val>
                                        </p:tav>
                                      </p:tavLst>
                                    </p:anim>
                                    <p:animScale>
                                      <p:cBhvr>
                                        <p:cTn id="512" dur="3">
                                          <p:stCondLst>
                                            <p:cond delay="65"/>
                                          </p:stCondLst>
                                        </p:cTn>
                                        <p:tgtEl>
                                          <p:spTgt spid="33"/>
                                        </p:tgtEl>
                                      </p:cBhvr>
                                      <p:to x="100000" y="60000"/>
                                    </p:animScale>
                                    <p:animScale>
                                      <p:cBhvr>
                                        <p:cTn id="513" dur="17" decel="50000">
                                          <p:stCondLst>
                                            <p:cond delay="68"/>
                                          </p:stCondLst>
                                        </p:cTn>
                                        <p:tgtEl>
                                          <p:spTgt spid="33"/>
                                        </p:tgtEl>
                                      </p:cBhvr>
                                      <p:to x="100000" y="100000"/>
                                    </p:animScale>
                                    <p:animScale>
                                      <p:cBhvr>
                                        <p:cTn id="514" dur="3">
                                          <p:stCondLst>
                                            <p:cond delay="131"/>
                                          </p:stCondLst>
                                        </p:cTn>
                                        <p:tgtEl>
                                          <p:spTgt spid="33"/>
                                        </p:tgtEl>
                                      </p:cBhvr>
                                      <p:to x="100000" y="80000"/>
                                    </p:animScale>
                                    <p:animScale>
                                      <p:cBhvr>
                                        <p:cTn id="515" dur="17" decel="50000">
                                          <p:stCondLst>
                                            <p:cond delay="134"/>
                                          </p:stCondLst>
                                        </p:cTn>
                                        <p:tgtEl>
                                          <p:spTgt spid="33"/>
                                        </p:tgtEl>
                                      </p:cBhvr>
                                      <p:to x="100000" y="100000"/>
                                    </p:animScale>
                                    <p:animScale>
                                      <p:cBhvr>
                                        <p:cTn id="516" dur="3">
                                          <p:stCondLst>
                                            <p:cond delay="164"/>
                                          </p:stCondLst>
                                        </p:cTn>
                                        <p:tgtEl>
                                          <p:spTgt spid="33"/>
                                        </p:tgtEl>
                                      </p:cBhvr>
                                      <p:to x="100000" y="90000"/>
                                    </p:animScale>
                                    <p:animScale>
                                      <p:cBhvr>
                                        <p:cTn id="517" dur="17" decel="50000">
                                          <p:stCondLst>
                                            <p:cond delay="167"/>
                                          </p:stCondLst>
                                        </p:cTn>
                                        <p:tgtEl>
                                          <p:spTgt spid="33"/>
                                        </p:tgtEl>
                                      </p:cBhvr>
                                      <p:to x="100000" y="100000"/>
                                    </p:animScale>
                                    <p:animScale>
                                      <p:cBhvr>
                                        <p:cTn id="518" dur="3">
                                          <p:stCondLst>
                                            <p:cond delay="181"/>
                                          </p:stCondLst>
                                        </p:cTn>
                                        <p:tgtEl>
                                          <p:spTgt spid="33"/>
                                        </p:tgtEl>
                                      </p:cBhvr>
                                      <p:to x="100000" y="95000"/>
                                    </p:animScale>
                                    <p:animScale>
                                      <p:cBhvr>
                                        <p:cTn id="519" dur="17" decel="50000">
                                          <p:stCondLst>
                                            <p:cond delay="183"/>
                                          </p:stCondLst>
                                        </p:cTn>
                                        <p:tgtEl>
                                          <p:spTgt spid="33"/>
                                        </p:tgtEl>
                                      </p:cBhvr>
                                      <p:to x="100000" y="100000"/>
                                    </p:animScale>
                                  </p:childTnLst>
                                </p:cTn>
                              </p:par>
                            </p:childTnLst>
                          </p:cTn>
                        </p:par>
                        <p:par>
                          <p:cTn id="520" fill="hold">
                            <p:stCondLst>
                              <p:cond delay="10699"/>
                            </p:stCondLst>
                            <p:childTnLst>
                              <p:par>
                                <p:cTn id="521" presetID="26" presetClass="entr" presetSubtype="0" fill="hold" nodeType="afterEffect">
                                  <p:stCondLst>
                                    <p:cond delay="0"/>
                                  </p:stCondLst>
                                  <p:childTnLst>
                                    <p:set>
                                      <p:cBhvr>
                                        <p:cTn id="522" dur="1" fill="hold">
                                          <p:stCondLst>
                                            <p:cond delay="0"/>
                                          </p:stCondLst>
                                        </p:cTn>
                                        <p:tgtEl>
                                          <p:spTgt spid="34"/>
                                        </p:tgtEl>
                                        <p:attrNameLst>
                                          <p:attrName>style.visibility</p:attrName>
                                        </p:attrNameLst>
                                      </p:cBhvr>
                                      <p:to>
                                        <p:strVal val="visible"/>
                                      </p:to>
                                    </p:set>
                                    <p:animEffect transition="in" filter="wipe(down)">
                                      <p:cBhvr>
                                        <p:cTn id="523" dur="58">
                                          <p:stCondLst>
                                            <p:cond delay="0"/>
                                          </p:stCondLst>
                                        </p:cTn>
                                        <p:tgtEl>
                                          <p:spTgt spid="34"/>
                                        </p:tgtEl>
                                      </p:cBhvr>
                                    </p:animEffect>
                                    <p:anim calcmode="lin" valueType="num">
                                      <p:cBhvr>
                                        <p:cTn id="524" dur="18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525" dur="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526" dur="66" tmFilter="0, 0; 0.125,0.2665; 0.25,0.4; 0.375,0.465; 0.5,0.5;  0.625,0.535; 0.75,0.6; 0.875,0.7335; 1,1">
                                          <p:stCondLst>
                                            <p:cond delay="66"/>
                                          </p:stCondLst>
                                        </p:cTn>
                                        <p:tgtEl>
                                          <p:spTgt spid="34"/>
                                        </p:tgtEl>
                                        <p:attrNameLst>
                                          <p:attrName>ppt_y</p:attrName>
                                        </p:attrNameLst>
                                      </p:cBhvr>
                                      <p:tavLst>
                                        <p:tav tm="0" fmla="#ppt_y-sin(pi*$)/9">
                                          <p:val>
                                            <p:fltVal val="0"/>
                                          </p:val>
                                        </p:tav>
                                        <p:tav tm="100000">
                                          <p:val>
                                            <p:fltVal val="1"/>
                                          </p:val>
                                        </p:tav>
                                      </p:tavLst>
                                    </p:anim>
                                    <p:anim calcmode="lin" valueType="num">
                                      <p:cBhvr>
                                        <p:cTn id="527" dur="33" tmFilter="0, 0; 0.125,0.2665; 0.25,0.4; 0.375,0.465; 0.5,0.5;  0.625,0.535; 0.75,0.6; 0.875,0.7335; 1,1">
                                          <p:stCondLst>
                                            <p:cond delay="132"/>
                                          </p:stCondLst>
                                        </p:cTn>
                                        <p:tgtEl>
                                          <p:spTgt spid="34"/>
                                        </p:tgtEl>
                                        <p:attrNameLst>
                                          <p:attrName>ppt_y</p:attrName>
                                        </p:attrNameLst>
                                      </p:cBhvr>
                                      <p:tavLst>
                                        <p:tav tm="0" fmla="#ppt_y-sin(pi*$)/27">
                                          <p:val>
                                            <p:fltVal val="0"/>
                                          </p:val>
                                        </p:tav>
                                        <p:tav tm="100000">
                                          <p:val>
                                            <p:fltVal val="1"/>
                                          </p:val>
                                        </p:tav>
                                      </p:tavLst>
                                    </p:anim>
                                    <p:anim calcmode="lin" valueType="num">
                                      <p:cBhvr>
                                        <p:cTn id="528" dur="16" tmFilter="0, 0; 0.125,0.2665; 0.25,0.4; 0.375,0.465; 0.5,0.5;  0.625,0.535; 0.75,0.6; 0.875,0.7335; 1,1">
                                          <p:stCondLst>
                                            <p:cond delay="166"/>
                                          </p:stCondLst>
                                        </p:cTn>
                                        <p:tgtEl>
                                          <p:spTgt spid="34"/>
                                        </p:tgtEl>
                                        <p:attrNameLst>
                                          <p:attrName>ppt_y</p:attrName>
                                        </p:attrNameLst>
                                      </p:cBhvr>
                                      <p:tavLst>
                                        <p:tav tm="0" fmla="#ppt_y-sin(pi*$)/81">
                                          <p:val>
                                            <p:fltVal val="0"/>
                                          </p:val>
                                        </p:tav>
                                        <p:tav tm="100000">
                                          <p:val>
                                            <p:fltVal val="1"/>
                                          </p:val>
                                        </p:tav>
                                      </p:tavLst>
                                    </p:anim>
                                    <p:animScale>
                                      <p:cBhvr>
                                        <p:cTn id="529" dur="3">
                                          <p:stCondLst>
                                            <p:cond delay="65"/>
                                          </p:stCondLst>
                                        </p:cTn>
                                        <p:tgtEl>
                                          <p:spTgt spid="34"/>
                                        </p:tgtEl>
                                      </p:cBhvr>
                                      <p:to x="100000" y="60000"/>
                                    </p:animScale>
                                    <p:animScale>
                                      <p:cBhvr>
                                        <p:cTn id="530" dur="17" decel="50000">
                                          <p:stCondLst>
                                            <p:cond delay="68"/>
                                          </p:stCondLst>
                                        </p:cTn>
                                        <p:tgtEl>
                                          <p:spTgt spid="34"/>
                                        </p:tgtEl>
                                      </p:cBhvr>
                                      <p:to x="100000" y="100000"/>
                                    </p:animScale>
                                    <p:animScale>
                                      <p:cBhvr>
                                        <p:cTn id="531" dur="3">
                                          <p:stCondLst>
                                            <p:cond delay="131"/>
                                          </p:stCondLst>
                                        </p:cTn>
                                        <p:tgtEl>
                                          <p:spTgt spid="34"/>
                                        </p:tgtEl>
                                      </p:cBhvr>
                                      <p:to x="100000" y="80000"/>
                                    </p:animScale>
                                    <p:animScale>
                                      <p:cBhvr>
                                        <p:cTn id="532" dur="17" decel="50000">
                                          <p:stCondLst>
                                            <p:cond delay="134"/>
                                          </p:stCondLst>
                                        </p:cTn>
                                        <p:tgtEl>
                                          <p:spTgt spid="34"/>
                                        </p:tgtEl>
                                      </p:cBhvr>
                                      <p:to x="100000" y="100000"/>
                                    </p:animScale>
                                    <p:animScale>
                                      <p:cBhvr>
                                        <p:cTn id="533" dur="3">
                                          <p:stCondLst>
                                            <p:cond delay="164"/>
                                          </p:stCondLst>
                                        </p:cTn>
                                        <p:tgtEl>
                                          <p:spTgt spid="34"/>
                                        </p:tgtEl>
                                      </p:cBhvr>
                                      <p:to x="100000" y="90000"/>
                                    </p:animScale>
                                    <p:animScale>
                                      <p:cBhvr>
                                        <p:cTn id="534" dur="17" decel="50000">
                                          <p:stCondLst>
                                            <p:cond delay="167"/>
                                          </p:stCondLst>
                                        </p:cTn>
                                        <p:tgtEl>
                                          <p:spTgt spid="34"/>
                                        </p:tgtEl>
                                      </p:cBhvr>
                                      <p:to x="100000" y="100000"/>
                                    </p:animScale>
                                    <p:animScale>
                                      <p:cBhvr>
                                        <p:cTn id="535" dur="3">
                                          <p:stCondLst>
                                            <p:cond delay="181"/>
                                          </p:stCondLst>
                                        </p:cTn>
                                        <p:tgtEl>
                                          <p:spTgt spid="34"/>
                                        </p:tgtEl>
                                      </p:cBhvr>
                                      <p:to x="100000" y="95000"/>
                                    </p:animScale>
                                    <p:animScale>
                                      <p:cBhvr>
                                        <p:cTn id="536" dur="17" decel="50000">
                                          <p:stCondLst>
                                            <p:cond delay="183"/>
                                          </p:stCondLst>
                                        </p:cTn>
                                        <p:tgtEl>
                                          <p:spTgt spid="34"/>
                                        </p:tgtEl>
                                      </p:cBhvr>
                                      <p:to x="100000" y="100000"/>
                                    </p:animScale>
                                  </p:childTnLst>
                                </p:cTn>
                              </p:par>
                            </p:childTnLst>
                          </p:cTn>
                        </p:par>
                        <p:par>
                          <p:cTn id="537" fill="hold">
                            <p:stCondLst>
                              <p:cond delay="11199"/>
                            </p:stCondLst>
                            <p:childTnLst>
                              <p:par>
                                <p:cTn id="538" presetID="26" presetClass="entr" presetSubtype="0" fill="hold" nodeType="afterEffect">
                                  <p:stCondLst>
                                    <p:cond delay="0"/>
                                  </p:stCondLst>
                                  <p:childTnLst>
                                    <p:set>
                                      <p:cBhvr>
                                        <p:cTn id="539" dur="1" fill="hold">
                                          <p:stCondLst>
                                            <p:cond delay="0"/>
                                          </p:stCondLst>
                                        </p:cTn>
                                        <p:tgtEl>
                                          <p:spTgt spid="35"/>
                                        </p:tgtEl>
                                        <p:attrNameLst>
                                          <p:attrName>style.visibility</p:attrName>
                                        </p:attrNameLst>
                                      </p:cBhvr>
                                      <p:to>
                                        <p:strVal val="visible"/>
                                      </p:to>
                                    </p:set>
                                    <p:animEffect transition="in" filter="wipe(down)">
                                      <p:cBhvr>
                                        <p:cTn id="540" dur="58">
                                          <p:stCondLst>
                                            <p:cond delay="0"/>
                                          </p:stCondLst>
                                        </p:cTn>
                                        <p:tgtEl>
                                          <p:spTgt spid="35"/>
                                        </p:tgtEl>
                                      </p:cBhvr>
                                    </p:animEffect>
                                    <p:anim calcmode="lin" valueType="num">
                                      <p:cBhvr>
                                        <p:cTn id="541" dur="18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542" dur="66"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543" dur="66" tmFilter="0, 0; 0.125,0.2665; 0.25,0.4; 0.375,0.465; 0.5,0.5;  0.625,0.535; 0.75,0.6; 0.875,0.7335; 1,1">
                                          <p:stCondLst>
                                            <p:cond delay="66"/>
                                          </p:stCondLst>
                                        </p:cTn>
                                        <p:tgtEl>
                                          <p:spTgt spid="35"/>
                                        </p:tgtEl>
                                        <p:attrNameLst>
                                          <p:attrName>ppt_y</p:attrName>
                                        </p:attrNameLst>
                                      </p:cBhvr>
                                      <p:tavLst>
                                        <p:tav tm="0" fmla="#ppt_y-sin(pi*$)/9">
                                          <p:val>
                                            <p:fltVal val="0"/>
                                          </p:val>
                                        </p:tav>
                                        <p:tav tm="100000">
                                          <p:val>
                                            <p:fltVal val="1"/>
                                          </p:val>
                                        </p:tav>
                                      </p:tavLst>
                                    </p:anim>
                                    <p:anim calcmode="lin" valueType="num">
                                      <p:cBhvr>
                                        <p:cTn id="544" dur="33" tmFilter="0, 0; 0.125,0.2665; 0.25,0.4; 0.375,0.465; 0.5,0.5;  0.625,0.535; 0.75,0.6; 0.875,0.7335; 1,1">
                                          <p:stCondLst>
                                            <p:cond delay="132"/>
                                          </p:stCondLst>
                                        </p:cTn>
                                        <p:tgtEl>
                                          <p:spTgt spid="35"/>
                                        </p:tgtEl>
                                        <p:attrNameLst>
                                          <p:attrName>ppt_y</p:attrName>
                                        </p:attrNameLst>
                                      </p:cBhvr>
                                      <p:tavLst>
                                        <p:tav tm="0" fmla="#ppt_y-sin(pi*$)/27">
                                          <p:val>
                                            <p:fltVal val="0"/>
                                          </p:val>
                                        </p:tav>
                                        <p:tav tm="100000">
                                          <p:val>
                                            <p:fltVal val="1"/>
                                          </p:val>
                                        </p:tav>
                                      </p:tavLst>
                                    </p:anim>
                                    <p:anim calcmode="lin" valueType="num">
                                      <p:cBhvr>
                                        <p:cTn id="545" dur="16" tmFilter="0, 0; 0.125,0.2665; 0.25,0.4; 0.375,0.465; 0.5,0.5;  0.625,0.535; 0.75,0.6; 0.875,0.7335; 1,1">
                                          <p:stCondLst>
                                            <p:cond delay="166"/>
                                          </p:stCondLst>
                                        </p:cTn>
                                        <p:tgtEl>
                                          <p:spTgt spid="35"/>
                                        </p:tgtEl>
                                        <p:attrNameLst>
                                          <p:attrName>ppt_y</p:attrName>
                                        </p:attrNameLst>
                                      </p:cBhvr>
                                      <p:tavLst>
                                        <p:tav tm="0" fmla="#ppt_y-sin(pi*$)/81">
                                          <p:val>
                                            <p:fltVal val="0"/>
                                          </p:val>
                                        </p:tav>
                                        <p:tav tm="100000">
                                          <p:val>
                                            <p:fltVal val="1"/>
                                          </p:val>
                                        </p:tav>
                                      </p:tavLst>
                                    </p:anim>
                                    <p:animScale>
                                      <p:cBhvr>
                                        <p:cTn id="546" dur="3">
                                          <p:stCondLst>
                                            <p:cond delay="65"/>
                                          </p:stCondLst>
                                        </p:cTn>
                                        <p:tgtEl>
                                          <p:spTgt spid="35"/>
                                        </p:tgtEl>
                                      </p:cBhvr>
                                      <p:to x="100000" y="60000"/>
                                    </p:animScale>
                                    <p:animScale>
                                      <p:cBhvr>
                                        <p:cTn id="547" dur="17" decel="50000">
                                          <p:stCondLst>
                                            <p:cond delay="68"/>
                                          </p:stCondLst>
                                        </p:cTn>
                                        <p:tgtEl>
                                          <p:spTgt spid="35"/>
                                        </p:tgtEl>
                                      </p:cBhvr>
                                      <p:to x="100000" y="100000"/>
                                    </p:animScale>
                                    <p:animScale>
                                      <p:cBhvr>
                                        <p:cTn id="548" dur="3">
                                          <p:stCondLst>
                                            <p:cond delay="131"/>
                                          </p:stCondLst>
                                        </p:cTn>
                                        <p:tgtEl>
                                          <p:spTgt spid="35"/>
                                        </p:tgtEl>
                                      </p:cBhvr>
                                      <p:to x="100000" y="80000"/>
                                    </p:animScale>
                                    <p:animScale>
                                      <p:cBhvr>
                                        <p:cTn id="549" dur="17" decel="50000">
                                          <p:stCondLst>
                                            <p:cond delay="134"/>
                                          </p:stCondLst>
                                        </p:cTn>
                                        <p:tgtEl>
                                          <p:spTgt spid="35"/>
                                        </p:tgtEl>
                                      </p:cBhvr>
                                      <p:to x="100000" y="100000"/>
                                    </p:animScale>
                                    <p:animScale>
                                      <p:cBhvr>
                                        <p:cTn id="550" dur="3">
                                          <p:stCondLst>
                                            <p:cond delay="164"/>
                                          </p:stCondLst>
                                        </p:cTn>
                                        <p:tgtEl>
                                          <p:spTgt spid="35"/>
                                        </p:tgtEl>
                                      </p:cBhvr>
                                      <p:to x="100000" y="90000"/>
                                    </p:animScale>
                                    <p:animScale>
                                      <p:cBhvr>
                                        <p:cTn id="551" dur="17" decel="50000">
                                          <p:stCondLst>
                                            <p:cond delay="167"/>
                                          </p:stCondLst>
                                        </p:cTn>
                                        <p:tgtEl>
                                          <p:spTgt spid="35"/>
                                        </p:tgtEl>
                                      </p:cBhvr>
                                      <p:to x="100000" y="100000"/>
                                    </p:animScale>
                                    <p:animScale>
                                      <p:cBhvr>
                                        <p:cTn id="552" dur="3">
                                          <p:stCondLst>
                                            <p:cond delay="181"/>
                                          </p:stCondLst>
                                        </p:cTn>
                                        <p:tgtEl>
                                          <p:spTgt spid="35"/>
                                        </p:tgtEl>
                                      </p:cBhvr>
                                      <p:to x="100000" y="95000"/>
                                    </p:animScale>
                                    <p:animScale>
                                      <p:cBhvr>
                                        <p:cTn id="553" dur="17" decel="50000">
                                          <p:stCondLst>
                                            <p:cond delay="183"/>
                                          </p:stCondLst>
                                        </p:cTn>
                                        <p:tgtEl>
                                          <p:spTgt spid="35"/>
                                        </p:tgtEl>
                                      </p:cBhvr>
                                      <p:to x="100000" y="100000"/>
                                    </p:animScale>
                                  </p:childTnLst>
                                </p:cTn>
                              </p:par>
                            </p:childTnLst>
                          </p:cTn>
                        </p:par>
                        <p:par>
                          <p:cTn id="554" fill="hold">
                            <p:stCondLst>
                              <p:cond delay="11699"/>
                            </p:stCondLst>
                            <p:childTnLst>
                              <p:par>
                                <p:cTn id="555" presetID="26" presetClass="entr" presetSubtype="0" fill="hold" nodeType="afterEffect">
                                  <p:stCondLst>
                                    <p:cond delay="0"/>
                                  </p:stCondLst>
                                  <p:childTnLst>
                                    <p:set>
                                      <p:cBhvr>
                                        <p:cTn id="556" dur="1" fill="hold">
                                          <p:stCondLst>
                                            <p:cond delay="0"/>
                                          </p:stCondLst>
                                        </p:cTn>
                                        <p:tgtEl>
                                          <p:spTgt spid="36"/>
                                        </p:tgtEl>
                                        <p:attrNameLst>
                                          <p:attrName>style.visibility</p:attrName>
                                        </p:attrNameLst>
                                      </p:cBhvr>
                                      <p:to>
                                        <p:strVal val="visible"/>
                                      </p:to>
                                    </p:set>
                                    <p:animEffect transition="in" filter="wipe(down)">
                                      <p:cBhvr>
                                        <p:cTn id="557" dur="58">
                                          <p:stCondLst>
                                            <p:cond delay="0"/>
                                          </p:stCondLst>
                                        </p:cTn>
                                        <p:tgtEl>
                                          <p:spTgt spid="36"/>
                                        </p:tgtEl>
                                      </p:cBhvr>
                                    </p:animEffect>
                                    <p:anim calcmode="lin" valueType="num">
                                      <p:cBhvr>
                                        <p:cTn id="558" dur="18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59" dur="66"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60" dur="66" tmFilter="0, 0; 0.125,0.2665; 0.25,0.4; 0.375,0.465; 0.5,0.5;  0.625,0.535; 0.75,0.6; 0.875,0.7335; 1,1">
                                          <p:stCondLst>
                                            <p:cond delay="66"/>
                                          </p:stCondLst>
                                        </p:cTn>
                                        <p:tgtEl>
                                          <p:spTgt spid="36"/>
                                        </p:tgtEl>
                                        <p:attrNameLst>
                                          <p:attrName>ppt_y</p:attrName>
                                        </p:attrNameLst>
                                      </p:cBhvr>
                                      <p:tavLst>
                                        <p:tav tm="0" fmla="#ppt_y-sin(pi*$)/9">
                                          <p:val>
                                            <p:fltVal val="0"/>
                                          </p:val>
                                        </p:tav>
                                        <p:tav tm="100000">
                                          <p:val>
                                            <p:fltVal val="1"/>
                                          </p:val>
                                        </p:tav>
                                      </p:tavLst>
                                    </p:anim>
                                    <p:anim calcmode="lin" valueType="num">
                                      <p:cBhvr>
                                        <p:cTn id="561" dur="33" tmFilter="0, 0; 0.125,0.2665; 0.25,0.4; 0.375,0.465; 0.5,0.5;  0.625,0.535; 0.75,0.6; 0.875,0.7335; 1,1">
                                          <p:stCondLst>
                                            <p:cond delay="132"/>
                                          </p:stCondLst>
                                        </p:cTn>
                                        <p:tgtEl>
                                          <p:spTgt spid="36"/>
                                        </p:tgtEl>
                                        <p:attrNameLst>
                                          <p:attrName>ppt_y</p:attrName>
                                        </p:attrNameLst>
                                      </p:cBhvr>
                                      <p:tavLst>
                                        <p:tav tm="0" fmla="#ppt_y-sin(pi*$)/27">
                                          <p:val>
                                            <p:fltVal val="0"/>
                                          </p:val>
                                        </p:tav>
                                        <p:tav tm="100000">
                                          <p:val>
                                            <p:fltVal val="1"/>
                                          </p:val>
                                        </p:tav>
                                      </p:tavLst>
                                    </p:anim>
                                    <p:anim calcmode="lin" valueType="num">
                                      <p:cBhvr>
                                        <p:cTn id="562" dur="16" tmFilter="0, 0; 0.125,0.2665; 0.25,0.4; 0.375,0.465; 0.5,0.5;  0.625,0.535; 0.75,0.6; 0.875,0.7335; 1,1">
                                          <p:stCondLst>
                                            <p:cond delay="166"/>
                                          </p:stCondLst>
                                        </p:cTn>
                                        <p:tgtEl>
                                          <p:spTgt spid="36"/>
                                        </p:tgtEl>
                                        <p:attrNameLst>
                                          <p:attrName>ppt_y</p:attrName>
                                        </p:attrNameLst>
                                      </p:cBhvr>
                                      <p:tavLst>
                                        <p:tav tm="0" fmla="#ppt_y-sin(pi*$)/81">
                                          <p:val>
                                            <p:fltVal val="0"/>
                                          </p:val>
                                        </p:tav>
                                        <p:tav tm="100000">
                                          <p:val>
                                            <p:fltVal val="1"/>
                                          </p:val>
                                        </p:tav>
                                      </p:tavLst>
                                    </p:anim>
                                    <p:animScale>
                                      <p:cBhvr>
                                        <p:cTn id="563" dur="3">
                                          <p:stCondLst>
                                            <p:cond delay="65"/>
                                          </p:stCondLst>
                                        </p:cTn>
                                        <p:tgtEl>
                                          <p:spTgt spid="36"/>
                                        </p:tgtEl>
                                      </p:cBhvr>
                                      <p:to x="100000" y="60000"/>
                                    </p:animScale>
                                    <p:animScale>
                                      <p:cBhvr>
                                        <p:cTn id="564" dur="17" decel="50000">
                                          <p:stCondLst>
                                            <p:cond delay="68"/>
                                          </p:stCondLst>
                                        </p:cTn>
                                        <p:tgtEl>
                                          <p:spTgt spid="36"/>
                                        </p:tgtEl>
                                      </p:cBhvr>
                                      <p:to x="100000" y="100000"/>
                                    </p:animScale>
                                    <p:animScale>
                                      <p:cBhvr>
                                        <p:cTn id="565" dur="3">
                                          <p:stCondLst>
                                            <p:cond delay="131"/>
                                          </p:stCondLst>
                                        </p:cTn>
                                        <p:tgtEl>
                                          <p:spTgt spid="36"/>
                                        </p:tgtEl>
                                      </p:cBhvr>
                                      <p:to x="100000" y="80000"/>
                                    </p:animScale>
                                    <p:animScale>
                                      <p:cBhvr>
                                        <p:cTn id="566" dur="17" decel="50000">
                                          <p:stCondLst>
                                            <p:cond delay="134"/>
                                          </p:stCondLst>
                                        </p:cTn>
                                        <p:tgtEl>
                                          <p:spTgt spid="36"/>
                                        </p:tgtEl>
                                      </p:cBhvr>
                                      <p:to x="100000" y="100000"/>
                                    </p:animScale>
                                    <p:animScale>
                                      <p:cBhvr>
                                        <p:cTn id="567" dur="3">
                                          <p:stCondLst>
                                            <p:cond delay="164"/>
                                          </p:stCondLst>
                                        </p:cTn>
                                        <p:tgtEl>
                                          <p:spTgt spid="36"/>
                                        </p:tgtEl>
                                      </p:cBhvr>
                                      <p:to x="100000" y="90000"/>
                                    </p:animScale>
                                    <p:animScale>
                                      <p:cBhvr>
                                        <p:cTn id="568" dur="17" decel="50000">
                                          <p:stCondLst>
                                            <p:cond delay="167"/>
                                          </p:stCondLst>
                                        </p:cTn>
                                        <p:tgtEl>
                                          <p:spTgt spid="36"/>
                                        </p:tgtEl>
                                      </p:cBhvr>
                                      <p:to x="100000" y="100000"/>
                                    </p:animScale>
                                    <p:animScale>
                                      <p:cBhvr>
                                        <p:cTn id="569" dur="3">
                                          <p:stCondLst>
                                            <p:cond delay="181"/>
                                          </p:stCondLst>
                                        </p:cTn>
                                        <p:tgtEl>
                                          <p:spTgt spid="36"/>
                                        </p:tgtEl>
                                      </p:cBhvr>
                                      <p:to x="100000" y="95000"/>
                                    </p:animScale>
                                    <p:animScale>
                                      <p:cBhvr>
                                        <p:cTn id="570" dur="17" decel="50000">
                                          <p:stCondLst>
                                            <p:cond delay="183"/>
                                          </p:stCondLst>
                                        </p:cTn>
                                        <p:tgtEl>
                                          <p:spTgt spid="36"/>
                                        </p:tgtEl>
                                      </p:cBhvr>
                                      <p:to x="100000" y="100000"/>
                                    </p:animScale>
                                  </p:childTnLst>
                                </p:cTn>
                              </p:par>
                            </p:childTnLst>
                          </p:cTn>
                        </p:par>
                        <p:par>
                          <p:cTn id="571" fill="hold">
                            <p:stCondLst>
                              <p:cond delay="12199"/>
                            </p:stCondLst>
                            <p:childTnLst>
                              <p:par>
                                <p:cTn id="572" presetID="26" presetClass="entr" presetSubtype="0" fill="hold" nodeType="afterEffect">
                                  <p:stCondLst>
                                    <p:cond delay="0"/>
                                  </p:stCondLst>
                                  <p:childTnLst>
                                    <p:set>
                                      <p:cBhvr>
                                        <p:cTn id="573" dur="1" fill="hold">
                                          <p:stCondLst>
                                            <p:cond delay="0"/>
                                          </p:stCondLst>
                                        </p:cTn>
                                        <p:tgtEl>
                                          <p:spTgt spid="37"/>
                                        </p:tgtEl>
                                        <p:attrNameLst>
                                          <p:attrName>style.visibility</p:attrName>
                                        </p:attrNameLst>
                                      </p:cBhvr>
                                      <p:to>
                                        <p:strVal val="visible"/>
                                      </p:to>
                                    </p:set>
                                    <p:animEffect transition="in" filter="wipe(down)">
                                      <p:cBhvr>
                                        <p:cTn id="574" dur="58">
                                          <p:stCondLst>
                                            <p:cond delay="0"/>
                                          </p:stCondLst>
                                        </p:cTn>
                                        <p:tgtEl>
                                          <p:spTgt spid="37"/>
                                        </p:tgtEl>
                                      </p:cBhvr>
                                    </p:animEffect>
                                    <p:anim calcmode="lin" valueType="num">
                                      <p:cBhvr>
                                        <p:cTn id="575" dur="18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576" dur="66"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577" dur="66" tmFilter="0, 0; 0.125,0.2665; 0.25,0.4; 0.375,0.465; 0.5,0.5;  0.625,0.535; 0.75,0.6; 0.875,0.7335; 1,1">
                                          <p:stCondLst>
                                            <p:cond delay="66"/>
                                          </p:stCondLst>
                                        </p:cTn>
                                        <p:tgtEl>
                                          <p:spTgt spid="37"/>
                                        </p:tgtEl>
                                        <p:attrNameLst>
                                          <p:attrName>ppt_y</p:attrName>
                                        </p:attrNameLst>
                                      </p:cBhvr>
                                      <p:tavLst>
                                        <p:tav tm="0" fmla="#ppt_y-sin(pi*$)/9">
                                          <p:val>
                                            <p:fltVal val="0"/>
                                          </p:val>
                                        </p:tav>
                                        <p:tav tm="100000">
                                          <p:val>
                                            <p:fltVal val="1"/>
                                          </p:val>
                                        </p:tav>
                                      </p:tavLst>
                                    </p:anim>
                                    <p:anim calcmode="lin" valueType="num">
                                      <p:cBhvr>
                                        <p:cTn id="578" dur="33" tmFilter="0, 0; 0.125,0.2665; 0.25,0.4; 0.375,0.465; 0.5,0.5;  0.625,0.535; 0.75,0.6; 0.875,0.7335; 1,1">
                                          <p:stCondLst>
                                            <p:cond delay="132"/>
                                          </p:stCondLst>
                                        </p:cTn>
                                        <p:tgtEl>
                                          <p:spTgt spid="37"/>
                                        </p:tgtEl>
                                        <p:attrNameLst>
                                          <p:attrName>ppt_y</p:attrName>
                                        </p:attrNameLst>
                                      </p:cBhvr>
                                      <p:tavLst>
                                        <p:tav tm="0" fmla="#ppt_y-sin(pi*$)/27">
                                          <p:val>
                                            <p:fltVal val="0"/>
                                          </p:val>
                                        </p:tav>
                                        <p:tav tm="100000">
                                          <p:val>
                                            <p:fltVal val="1"/>
                                          </p:val>
                                        </p:tav>
                                      </p:tavLst>
                                    </p:anim>
                                    <p:anim calcmode="lin" valueType="num">
                                      <p:cBhvr>
                                        <p:cTn id="579" dur="16" tmFilter="0, 0; 0.125,0.2665; 0.25,0.4; 0.375,0.465; 0.5,0.5;  0.625,0.535; 0.75,0.6; 0.875,0.7335; 1,1">
                                          <p:stCondLst>
                                            <p:cond delay="166"/>
                                          </p:stCondLst>
                                        </p:cTn>
                                        <p:tgtEl>
                                          <p:spTgt spid="37"/>
                                        </p:tgtEl>
                                        <p:attrNameLst>
                                          <p:attrName>ppt_y</p:attrName>
                                        </p:attrNameLst>
                                      </p:cBhvr>
                                      <p:tavLst>
                                        <p:tav tm="0" fmla="#ppt_y-sin(pi*$)/81">
                                          <p:val>
                                            <p:fltVal val="0"/>
                                          </p:val>
                                        </p:tav>
                                        <p:tav tm="100000">
                                          <p:val>
                                            <p:fltVal val="1"/>
                                          </p:val>
                                        </p:tav>
                                      </p:tavLst>
                                    </p:anim>
                                    <p:animScale>
                                      <p:cBhvr>
                                        <p:cTn id="580" dur="3">
                                          <p:stCondLst>
                                            <p:cond delay="65"/>
                                          </p:stCondLst>
                                        </p:cTn>
                                        <p:tgtEl>
                                          <p:spTgt spid="37"/>
                                        </p:tgtEl>
                                      </p:cBhvr>
                                      <p:to x="100000" y="60000"/>
                                    </p:animScale>
                                    <p:animScale>
                                      <p:cBhvr>
                                        <p:cTn id="581" dur="17" decel="50000">
                                          <p:stCondLst>
                                            <p:cond delay="68"/>
                                          </p:stCondLst>
                                        </p:cTn>
                                        <p:tgtEl>
                                          <p:spTgt spid="37"/>
                                        </p:tgtEl>
                                      </p:cBhvr>
                                      <p:to x="100000" y="100000"/>
                                    </p:animScale>
                                    <p:animScale>
                                      <p:cBhvr>
                                        <p:cTn id="582" dur="3">
                                          <p:stCondLst>
                                            <p:cond delay="131"/>
                                          </p:stCondLst>
                                        </p:cTn>
                                        <p:tgtEl>
                                          <p:spTgt spid="37"/>
                                        </p:tgtEl>
                                      </p:cBhvr>
                                      <p:to x="100000" y="80000"/>
                                    </p:animScale>
                                    <p:animScale>
                                      <p:cBhvr>
                                        <p:cTn id="583" dur="17" decel="50000">
                                          <p:stCondLst>
                                            <p:cond delay="134"/>
                                          </p:stCondLst>
                                        </p:cTn>
                                        <p:tgtEl>
                                          <p:spTgt spid="37"/>
                                        </p:tgtEl>
                                      </p:cBhvr>
                                      <p:to x="100000" y="100000"/>
                                    </p:animScale>
                                    <p:animScale>
                                      <p:cBhvr>
                                        <p:cTn id="584" dur="3">
                                          <p:stCondLst>
                                            <p:cond delay="164"/>
                                          </p:stCondLst>
                                        </p:cTn>
                                        <p:tgtEl>
                                          <p:spTgt spid="37"/>
                                        </p:tgtEl>
                                      </p:cBhvr>
                                      <p:to x="100000" y="90000"/>
                                    </p:animScale>
                                    <p:animScale>
                                      <p:cBhvr>
                                        <p:cTn id="585" dur="17" decel="50000">
                                          <p:stCondLst>
                                            <p:cond delay="167"/>
                                          </p:stCondLst>
                                        </p:cTn>
                                        <p:tgtEl>
                                          <p:spTgt spid="37"/>
                                        </p:tgtEl>
                                      </p:cBhvr>
                                      <p:to x="100000" y="100000"/>
                                    </p:animScale>
                                    <p:animScale>
                                      <p:cBhvr>
                                        <p:cTn id="586" dur="3">
                                          <p:stCondLst>
                                            <p:cond delay="181"/>
                                          </p:stCondLst>
                                        </p:cTn>
                                        <p:tgtEl>
                                          <p:spTgt spid="37"/>
                                        </p:tgtEl>
                                      </p:cBhvr>
                                      <p:to x="100000" y="95000"/>
                                    </p:animScale>
                                    <p:animScale>
                                      <p:cBhvr>
                                        <p:cTn id="587" dur="17" decel="50000">
                                          <p:stCondLst>
                                            <p:cond delay="183"/>
                                          </p:stCondLst>
                                        </p:cTn>
                                        <p:tgtEl>
                                          <p:spTgt spid="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animBg="1"/>
      <p:bldP spid="8" grpId="0"/>
      <p:bldP spid="10" grpId="0" animBg="1"/>
      <p:bldP spid="11" grpId="0" animBg="1"/>
      <p:bldP spid="12" grpId="0" animBg="1"/>
      <p:bldP spid="13" grpId="0" animBg="1"/>
      <p:bldP spid="14" grpId="0"/>
      <p:bldP spid="15" grpId="0" animBg="1"/>
      <p:bldP spid="16" grpId="0"/>
      <p:bldP spid="17" grpId="0" animBg="1"/>
      <p:bldP spid="18" grpId="0" animBg="1"/>
      <p:bldP spid="19" grpId="0" animBg="1"/>
      <p:bldP spid="20" grpId="0" animBg="1"/>
      <p:bldP spid="21" grpId="0"/>
      <p:bldP spid="22" grpId="0" animBg="1"/>
      <p:bldP spid="23" grpId="0"/>
      <p:bldP spid="24" grpId="0" animBg="1"/>
      <p:bldP spid="25" grpId="0" animBg="1"/>
      <p:bldP spid="26" grpId="0" animBg="1"/>
      <p:bldP spid="27" grpId="0" animBg="1"/>
      <p:bldP spid="28" grpId="0"/>
      <p:bldP spid="29" grpId="0" animBg="1"/>
      <p:bldP spid="30" grpId="0"/>
      <p:bldP spid="4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867039" y="1979687"/>
            <a:ext cx="2713957" cy="2713957"/>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cxnSp>
        <p:nvCxnSpPr>
          <p:cNvPr id="27" name="直接连接符 26"/>
          <p:cNvCxnSpPr>
            <a:stCxn id="68" idx="7"/>
            <a:endCxn id="35" idx="3"/>
          </p:cNvCxnSpPr>
          <p:nvPr/>
        </p:nvCxnSpPr>
        <p:spPr>
          <a:xfrm flipV="1">
            <a:off x="3298481" y="1474809"/>
            <a:ext cx="1429367" cy="873111"/>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68" idx="5"/>
            <a:endCxn id="59" idx="3"/>
          </p:cNvCxnSpPr>
          <p:nvPr/>
        </p:nvCxnSpPr>
        <p:spPr>
          <a:xfrm>
            <a:off x="3298481" y="4362192"/>
            <a:ext cx="1429367" cy="990975"/>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53" idx="3"/>
          </p:cNvCxnSpPr>
          <p:nvPr/>
        </p:nvCxnSpPr>
        <p:spPr>
          <a:xfrm>
            <a:off x="3521763" y="3484928"/>
            <a:ext cx="1206085" cy="587048"/>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42" idx="3"/>
          </p:cNvCxnSpPr>
          <p:nvPr/>
        </p:nvCxnSpPr>
        <p:spPr>
          <a:xfrm flipV="1">
            <a:off x="3521763" y="2771177"/>
            <a:ext cx="1206085" cy="504056"/>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5" name="六边形 34"/>
          <p:cNvSpPr/>
          <p:nvPr/>
        </p:nvSpPr>
        <p:spPr>
          <a:xfrm>
            <a:off x="4727848" y="970753"/>
            <a:ext cx="6624736"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rot="16200000">
            <a:off x="5039715" y="814966"/>
            <a:ext cx="1134781" cy="1280370"/>
            <a:chOff x="8439634" y="3544648"/>
            <a:chExt cx="1611146" cy="1817848"/>
          </a:xfrm>
        </p:grpSpPr>
        <p:sp>
          <p:nvSpPr>
            <p:cNvPr id="3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3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6002A"/>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39" name="文本框 37"/>
          <p:cNvSpPr>
            <a:spLocks noChangeArrowheads="1"/>
          </p:cNvSpPr>
          <p:nvPr/>
        </p:nvSpPr>
        <p:spPr bwMode="auto">
          <a:xfrm>
            <a:off x="5278909" y="1147398"/>
            <a:ext cx="656391" cy="61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b="1" dirty="0">
                <a:solidFill>
                  <a:schemeClr val="bg1"/>
                </a:solidFill>
                <a:sym typeface="微软雅黑" panose="020B0503020204020204" pitchFamily="34" charset="-122"/>
              </a:rPr>
              <a:t>文字</a:t>
            </a:r>
            <a:endParaRPr lang="en-US" altLang="zh-CN" sz="1600" b="1" dirty="0">
              <a:solidFill>
                <a:schemeClr val="bg1"/>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600" b="1" dirty="0">
                <a:solidFill>
                  <a:schemeClr val="bg1"/>
                </a:solidFill>
                <a:sym typeface="微软雅黑" panose="020B0503020204020204" pitchFamily="34" charset="-122"/>
              </a:rPr>
              <a:t>内容</a:t>
            </a:r>
          </a:p>
        </p:txBody>
      </p:sp>
      <p:sp>
        <p:nvSpPr>
          <p:cNvPr id="41" name="文本1"/>
          <p:cNvSpPr>
            <a:spLocks noChangeArrowheads="1"/>
          </p:cNvSpPr>
          <p:nvPr/>
        </p:nvSpPr>
        <p:spPr bwMode="gray">
          <a:xfrm>
            <a:off x="6247291" y="1130960"/>
            <a:ext cx="4961415" cy="721236"/>
          </a:xfrm>
          <a:prstGeom prst="roundRect">
            <a:avLst>
              <a:gd name="adj" fmla="val 0"/>
            </a:avLst>
          </a:prstGeom>
          <a:noFill/>
          <a:ln w="28575" cap="flat" cmpd="sng" algn="ctr">
            <a:noFill/>
            <a:prstDash val="solid"/>
          </a:ln>
          <a:effectLst/>
        </p:spPr>
        <p:txBody>
          <a:bodyPr lIns="91429" tIns="45715" rIns="91429" bIns="4571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lnSpc>
                <a:spcPct val="120000"/>
              </a:lnSpc>
              <a:defRPr/>
            </a:pPr>
            <a:r>
              <a:rPr lang="zh-CN" altLang="en-US" sz="1300" b="0" dirty="0">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a:t>
            </a:r>
            <a:endParaRPr lang="zh-CN" altLang="zh-CN" sz="1300" b="0" dirty="0">
              <a:latin typeface="微软雅黑" panose="020B0503020204020204" pitchFamily="34" charset="-122"/>
              <a:ea typeface="微软雅黑" panose="020B0503020204020204" pitchFamily="34" charset="-122"/>
            </a:endParaRPr>
          </a:p>
        </p:txBody>
      </p:sp>
      <p:sp>
        <p:nvSpPr>
          <p:cNvPr id="42" name="六边形 41"/>
          <p:cNvSpPr/>
          <p:nvPr/>
        </p:nvSpPr>
        <p:spPr>
          <a:xfrm>
            <a:off x="4727848" y="2267121"/>
            <a:ext cx="6624736"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rot="16200000">
            <a:off x="5039715" y="2111334"/>
            <a:ext cx="1134781" cy="1280370"/>
            <a:chOff x="8439634" y="3544648"/>
            <a:chExt cx="1611146" cy="1817848"/>
          </a:xfrm>
        </p:grpSpPr>
        <p:sp>
          <p:nvSpPr>
            <p:cNvPr id="44"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45"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6002A"/>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46" name="文本框 37"/>
          <p:cNvSpPr>
            <a:spLocks noChangeArrowheads="1"/>
          </p:cNvSpPr>
          <p:nvPr/>
        </p:nvSpPr>
        <p:spPr bwMode="auto">
          <a:xfrm>
            <a:off x="5278909" y="2443766"/>
            <a:ext cx="656391" cy="61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b="1" dirty="0">
                <a:solidFill>
                  <a:schemeClr val="bg1"/>
                </a:solidFill>
                <a:sym typeface="微软雅黑" panose="020B0503020204020204" pitchFamily="34" charset="-122"/>
              </a:rPr>
              <a:t>文字</a:t>
            </a:r>
            <a:endParaRPr lang="en-US" altLang="zh-CN" sz="1600" b="1" dirty="0">
              <a:solidFill>
                <a:schemeClr val="bg1"/>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600" b="1" dirty="0">
                <a:solidFill>
                  <a:schemeClr val="bg1"/>
                </a:solidFill>
                <a:sym typeface="微软雅黑" panose="020B0503020204020204" pitchFamily="34" charset="-122"/>
              </a:rPr>
              <a:t>内容</a:t>
            </a:r>
          </a:p>
        </p:txBody>
      </p:sp>
      <p:sp>
        <p:nvSpPr>
          <p:cNvPr id="52" name="文本1"/>
          <p:cNvSpPr>
            <a:spLocks noChangeArrowheads="1"/>
          </p:cNvSpPr>
          <p:nvPr/>
        </p:nvSpPr>
        <p:spPr bwMode="gray">
          <a:xfrm>
            <a:off x="6247291" y="2427328"/>
            <a:ext cx="4961415" cy="721236"/>
          </a:xfrm>
          <a:prstGeom prst="roundRect">
            <a:avLst>
              <a:gd name="adj" fmla="val 0"/>
            </a:avLst>
          </a:prstGeom>
          <a:noFill/>
          <a:ln w="28575" cap="flat" cmpd="sng" algn="ctr">
            <a:noFill/>
            <a:prstDash val="solid"/>
          </a:ln>
          <a:effectLst/>
        </p:spPr>
        <p:txBody>
          <a:bodyPr lIns="91429" tIns="45715" rIns="91429" bIns="4571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lnSpc>
                <a:spcPct val="120000"/>
              </a:lnSpc>
              <a:defRPr/>
            </a:pPr>
            <a:r>
              <a:rPr lang="zh-CN" altLang="en-US" sz="1300" b="0" dirty="0">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a:t>
            </a:r>
            <a:endParaRPr lang="zh-CN" altLang="zh-CN" sz="1300" b="0" dirty="0">
              <a:latin typeface="微软雅黑" panose="020B0503020204020204" pitchFamily="34" charset="-122"/>
              <a:ea typeface="微软雅黑" panose="020B0503020204020204" pitchFamily="34" charset="-122"/>
            </a:endParaRPr>
          </a:p>
        </p:txBody>
      </p:sp>
      <p:sp>
        <p:nvSpPr>
          <p:cNvPr id="53" name="六边形 52"/>
          <p:cNvSpPr/>
          <p:nvPr/>
        </p:nvSpPr>
        <p:spPr>
          <a:xfrm>
            <a:off x="4727848" y="3567920"/>
            <a:ext cx="6624736"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rot="16200000">
            <a:off x="5039715" y="3412133"/>
            <a:ext cx="1134781" cy="1280370"/>
            <a:chOff x="8439634" y="3544648"/>
            <a:chExt cx="1611146" cy="1817848"/>
          </a:xfrm>
        </p:grpSpPr>
        <p:sp>
          <p:nvSpPr>
            <p:cNvPr id="5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5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6002A"/>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57" name="文本框 37"/>
          <p:cNvSpPr>
            <a:spLocks noChangeArrowheads="1"/>
          </p:cNvSpPr>
          <p:nvPr/>
        </p:nvSpPr>
        <p:spPr bwMode="auto">
          <a:xfrm>
            <a:off x="5278909" y="3744565"/>
            <a:ext cx="656391" cy="61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b="1" dirty="0">
                <a:solidFill>
                  <a:schemeClr val="bg1"/>
                </a:solidFill>
                <a:sym typeface="微软雅黑" panose="020B0503020204020204" pitchFamily="34" charset="-122"/>
              </a:rPr>
              <a:t>文字</a:t>
            </a:r>
            <a:endParaRPr lang="en-US" altLang="zh-CN" sz="1600" b="1" dirty="0">
              <a:solidFill>
                <a:schemeClr val="bg1"/>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600" b="1" dirty="0">
                <a:solidFill>
                  <a:schemeClr val="bg1"/>
                </a:solidFill>
                <a:sym typeface="微软雅黑" panose="020B0503020204020204" pitchFamily="34" charset="-122"/>
              </a:rPr>
              <a:t>内容</a:t>
            </a:r>
          </a:p>
        </p:txBody>
      </p:sp>
      <p:sp>
        <p:nvSpPr>
          <p:cNvPr id="58" name="文本1"/>
          <p:cNvSpPr>
            <a:spLocks noChangeArrowheads="1"/>
          </p:cNvSpPr>
          <p:nvPr/>
        </p:nvSpPr>
        <p:spPr bwMode="gray">
          <a:xfrm>
            <a:off x="6247291" y="3728127"/>
            <a:ext cx="4961415" cy="721236"/>
          </a:xfrm>
          <a:prstGeom prst="roundRect">
            <a:avLst>
              <a:gd name="adj" fmla="val 0"/>
            </a:avLst>
          </a:prstGeom>
          <a:noFill/>
          <a:ln w="28575" cap="flat" cmpd="sng" algn="ctr">
            <a:noFill/>
            <a:prstDash val="solid"/>
          </a:ln>
          <a:effectLst/>
        </p:spPr>
        <p:txBody>
          <a:bodyPr lIns="91429" tIns="45715" rIns="91429" bIns="4571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lnSpc>
                <a:spcPct val="120000"/>
              </a:lnSpc>
              <a:defRPr/>
            </a:pPr>
            <a:r>
              <a:rPr lang="zh-CN" altLang="en-US" sz="1300" b="0" dirty="0">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a:t>
            </a:r>
            <a:endParaRPr lang="zh-CN" altLang="zh-CN" sz="1300" b="0" dirty="0">
              <a:latin typeface="微软雅黑" panose="020B0503020204020204" pitchFamily="34" charset="-122"/>
              <a:ea typeface="微软雅黑" panose="020B0503020204020204" pitchFamily="34" charset="-122"/>
            </a:endParaRPr>
          </a:p>
        </p:txBody>
      </p:sp>
      <p:sp>
        <p:nvSpPr>
          <p:cNvPr id="59" name="六边形 58"/>
          <p:cNvSpPr/>
          <p:nvPr/>
        </p:nvSpPr>
        <p:spPr>
          <a:xfrm>
            <a:off x="4727848" y="4849111"/>
            <a:ext cx="6624736"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rot="16200000">
            <a:off x="5039715" y="4693324"/>
            <a:ext cx="1134781" cy="1280370"/>
            <a:chOff x="8439634" y="3544648"/>
            <a:chExt cx="1611146" cy="1817848"/>
          </a:xfrm>
        </p:grpSpPr>
        <p:sp>
          <p:nvSpPr>
            <p:cNvPr id="6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6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6002A"/>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63" name="文本框 37"/>
          <p:cNvSpPr>
            <a:spLocks noChangeArrowheads="1"/>
          </p:cNvSpPr>
          <p:nvPr/>
        </p:nvSpPr>
        <p:spPr bwMode="auto">
          <a:xfrm>
            <a:off x="5278909" y="5025756"/>
            <a:ext cx="656391" cy="61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b="1" dirty="0">
                <a:solidFill>
                  <a:schemeClr val="bg1"/>
                </a:solidFill>
                <a:sym typeface="微软雅黑" panose="020B0503020204020204" pitchFamily="34" charset="-122"/>
              </a:rPr>
              <a:t>文字</a:t>
            </a:r>
            <a:endParaRPr lang="en-US" altLang="zh-CN" sz="1600" b="1" dirty="0">
              <a:solidFill>
                <a:schemeClr val="bg1"/>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600" b="1" dirty="0">
                <a:solidFill>
                  <a:schemeClr val="bg1"/>
                </a:solidFill>
                <a:sym typeface="微软雅黑" panose="020B0503020204020204" pitchFamily="34" charset="-122"/>
              </a:rPr>
              <a:t>内容</a:t>
            </a:r>
          </a:p>
        </p:txBody>
      </p:sp>
      <p:sp>
        <p:nvSpPr>
          <p:cNvPr id="64" name="文本1"/>
          <p:cNvSpPr>
            <a:spLocks noChangeArrowheads="1"/>
          </p:cNvSpPr>
          <p:nvPr/>
        </p:nvSpPr>
        <p:spPr bwMode="gray">
          <a:xfrm>
            <a:off x="6247291" y="5009318"/>
            <a:ext cx="4961415" cy="721236"/>
          </a:xfrm>
          <a:prstGeom prst="roundRect">
            <a:avLst>
              <a:gd name="adj" fmla="val 0"/>
            </a:avLst>
          </a:prstGeom>
          <a:noFill/>
          <a:ln w="28575" cap="flat" cmpd="sng" algn="ctr">
            <a:noFill/>
            <a:prstDash val="solid"/>
          </a:ln>
          <a:effectLst/>
        </p:spPr>
        <p:txBody>
          <a:bodyPr lIns="91429" tIns="45715" rIns="91429" bIns="4571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lnSpc>
                <a:spcPct val="120000"/>
              </a:lnSpc>
              <a:defRPr/>
            </a:pPr>
            <a:r>
              <a:rPr lang="zh-CN" altLang="en-US" sz="1300" b="0" dirty="0">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a:t>
            </a:r>
            <a:endParaRPr lang="zh-CN" altLang="zh-CN" sz="1300" b="0" dirty="0">
              <a:latin typeface="微软雅黑" panose="020B0503020204020204" pitchFamily="34" charset="-122"/>
              <a:ea typeface="微软雅黑" panose="020B0503020204020204" pitchFamily="34" charset="-122"/>
            </a:endParaRPr>
          </a:p>
        </p:txBody>
      </p:sp>
      <p:pic>
        <p:nvPicPr>
          <p:cNvPr id="6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560205">
            <a:off x="940020" y="2057594"/>
            <a:ext cx="2541228" cy="2564338"/>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grpSp>
        <p:nvGrpSpPr>
          <p:cNvPr id="66" name="组合 65"/>
          <p:cNvGrpSpPr/>
          <p:nvPr/>
        </p:nvGrpSpPr>
        <p:grpSpPr>
          <a:xfrm>
            <a:off x="867038" y="1930751"/>
            <a:ext cx="2848613" cy="2848610"/>
            <a:chOff x="1752735" y="879940"/>
            <a:chExt cx="2070478" cy="2070476"/>
          </a:xfrm>
        </p:grpSpPr>
        <p:sp>
          <p:nvSpPr>
            <p:cNvPr id="67" name="同心圆 66"/>
            <p:cNvSpPr/>
            <p:nvPr/>
          </p:nvSpPr>
          <p:spPr>
            <a:xfrm rot="9000000">
              <a:off x="1850845" y="971517"/>
              <a:ext cx="1884863" cy="1906298"/>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8" name="同心圆 67"/>
            <p:cNvSpPr/>
            <p:nvPr/>
          </p:nvSpPr>
          <p:spPr>
            <a:xfrm>
              <a:off x="1752735" y="879940"/>
              <a:ext cx="2070478" cy="2070476"/>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51" name="文本框 50"/>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1"/>
                                        </p:tgtEl>
                                        <p:attrNameLst>
                                          <p:attrName>ppt_y</p:attrName>
                                        </p:attrNameLst>
                                      </p:cBhvr>
                                      <p:tavLst>
                                        <p:tav tm="0">
                                          <p:val>
                                            <p:strVal val="#ppt_y"/>
                                          </p:val>
                                        </p:tav>
                                        <p:tav tm="100000">
                                          <p:val>
                                            <p:strVal val="#ppt_y"/>
                                          </p:val>
                                        </p:tav>
                                      </p:tavLst>
                                    </p:anim>
                                    <p:anim calcmode="lin" valueType="num">
                                      <p:cBhvr>
                                        <p:cTn id="9"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1"/>
                                        </p:tgtEl>
                                      </p:cBhvr>
                                    </p:animEffec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anim calcmode="lin" valueType="num">
                                      <p:cBhvr>
                                        <p:cTn id="21" dur="1000" fill="hold"/>
                                        <p:tgtEl>
                                          <p:spTgt spid="66"/>
                                        </p:tgtEl>
                                        <p:attrNameLst>
                                          <p:attrName>ppt_x</p:attrName>
                                        </p:attrNameLst>
                                      </p:cBhvr>
                                      <p:tavLst>
                                        <p:tav tm="0">
                                          <p:val>
                                            <p:strVal val="#ppt_x"/>
                                          </p:val>
                                        </p:tav>
                                        <p:tav tm="100000">
                                          <p:val>
                                            <p:strVal val="#ppt_x"/>
                                          </p:val>
                                        </p:tav>
                                      </p:tavLst>
                                    </p:anim>
                                    <p:anim calcmode="lin" valueType="num">
                                      <p:cBhvr>
                                        <p:cTn id="22" dur="1000" fill="hold"/>
                                        <p:tgtEl>
                                          <p:spTgt spid="6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3" presetClass="entr" presetSubtype="16" fill="hold" nodeType="after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p:cTn id="26" dur="500" fill="hold"/>
                                        <p:tgtEl>
                                          <p:spTgt spid="65"/>
                                        </p:tgtEl>
                                        <p:attrNameLst>
                                          <p:attrName>ppt_w</p:attrName>
                                        </p:attrNameLst>
                                      </p:cBhvr>
                                      <p:tavLst>
                                        <p:tav tm="0">
                                          <p:val>
                                            <p:fltVal val="0"/>
                                          </p:val>
                                        </p:tav>
                                        <p:tav tm="100000">
                                          <p:val>
                                            <p:strVal val="#ppt_w"/>
                                          </p:val>
                                        </p:tav>
                                      </p:tavLst>
                                    </p:anim>
                                    <p:anim calcmode="lin" valueType="num">
                                      <p:cBhvr>
                                        <p:cTn id="27" dur="500" fill="hold"/>
                                        <p:tgtEl>
                                          <p:spTgt spid="65"/>
                                        </p:tgtEl>
                                        <p:attrNameLst>
                                          <p:attrName>ppt_h</p:attrName>
                                        </p:attrNameLst>
                                      </p:cBhvr>
                                      <p:tavLst>
                                        <p:tav tm="0">
                                          <p:val>
                                            <p:fltVal val="0"/>
                                          </p:val>
                                        </p:tav>
                                        <p:tav tm="100000">
                                          <p:val>
                                            <p:strVal val="#ppt_h"/>
                                          </p:val>
                                        </p:tav>
                                      </p:tavLst>
                                    </p:anim>
                                  </p:childTnLst>
                                </p:cTn>
                              </p:par>
                            </p:childTnLst>
                          </p:cTn>
                        </p:par>
                        <p:par>
                          <p:cTn id="28" fill="hold">
                            <p:stCondLst>
                              <p:cond delay="1500"/>
                            </p:stCondLst>
                            <p:childTnLst>
                              <p:par>
                                <p:cTn id="29" presetID="22" presetClass="entr" presetSubtype="4"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par>
                          <p:cTn id="32" fill="hold">
                            <p:stCondLst>
                              <p:cond delay="2000"/>
                            </p:stCondLst>
                            <p:childTnLst>
                              <p:par>
                                <p:cTn id="33" presetID="2" presetClass="entr" presetSubtype="2"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1+#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1+#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53" presetClass="entr" presetSubtype="16"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Effect transition="in" filter="fade">
                                      <p:cBhvr>
                                        <p:cTn id="46" dur="500"/>
                                        <p:tgtEl>
                                          <p:spTgt spid="39"/>
                                        </p:tgtEl>
                                      </p:cBhvr>
                                    </p:animEffect>
                                  </p:childTnLst>
                                </p:cTn>
                              </p:par>
                            </p:childTnLst>
                          </p:cTn>
                        </p:par>
                        <p:par>
                          <p:cTn id="47" fill="hold">
                            <p:stCondLst>
                              <p:cond delay="3000"/>
                            </p:stCondLst>
                            <p:childTnLst>
                              <p:par>
                                <p:cTn id="48" presetID="22" presetClass="entr" presetSubtype="8"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childTnLst>
                          </p:cTn>
                        </p:par>
                        <p:par>
                          <p:cTn id="51" fill="hold">
                            <p:stCondLst>
                              <p:cond delay="3500"/>
                            </p:stCondLst>
                            <p:childTnLst>
                              <p:par>
                                <p:cTn id="52" presetID="22" presetClass="entr" presetSubtype="8"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par>
                          <p:cTn id="55" fill="hold">
                            <p:stCondLst>
                              <p:cond delay="4000"/>
                            </p:stCondLst>
                            <p:childTnLst>
                              <p:par>
                                <p:cTn id="56" presetID="2" presetClass="entr" presetSubtype="2"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1+#ppt_w/2"/>
                                          </p:val>
                                        </p:tav>
                                        <p:tav tm="100000">
                                          <p:val>
                                            <p:strVal val="#ppt_x"/>
                                          </p:val>
                                        </p:tav>
                                      </p:tavLst>
                                    </p:anim>
                                    <p:anim calcmode="lin" valueType="num">
                                      <p:cBhvr additive="base">
                                        <p:cTn id="59" dur="500" fill="hold"/>
                                        <p:tgtEl>
                                          <p:spTgt spid="4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additive="base">
                                        <p:cTn id="62" dur="500" fill="hold"/>
                                        <p:tgtEl>
                                          <p:spTgt spid="42"/>
                                        </p:tgtEl>
                                        <p:attrNameLst>
                                          <p:attrName>ppt_x</p:attrName>
                                        </p:attrNameLst>
                                      </p:cBhvr>
                                      <p:tavLst>
                                        <p:tav tm="0">
                                          <p:val>
                                            <p:strVal val="1+#ppt_w/2"/>
                                          </p:val>
                                        </p:tav>
                                        <p:tav tm="100000">
                                          <p:val>
                                            <p:strVal val="#ppt_x"/>
                                          </p:val>
                                        </p:tav>
                                      </p:tavLst>
                                    </p:anim>
                                    <p:anim calcmode="lin" valueType="num">
                                      <p:cBhvr additive="base">
                                        <p:cTn id="63" dur="500" fill="hold"/>
                                        <p:tgtEl>
                                          <p:spTgt spid="42"/>
                                        </p:tgtEl>
                                        <p:attrNameLst>
                                          <p:attrName>ppt_y</p:attrName>
                                        </p:attrNameLst>
                                      </p:cBhvr>
                                      <p:tavLst>
                                        <p:tav tm="0">
                                          <p:val>
                                            <p:strVal val="#ppt_y"/>
                                          </p:val>
                                        </p:tav>
                                        <p:tav tm="100000">
                                          <p:val>
                                            <p:strVal val="#ppt_y"/>
                                          </p:val>
                                        </p:tav>
                                      </p:tavLst>
                                    </p:anim>
                                  </p:childTnLst>
                                </p:cTn>
                              </p:par>
                            </p:childTnLst>
                          </p:cTn>
                        </p:par>
                        <p:par>
                          <p:cTn id="64" fill="hold">
                            <p:stCondLst>
                              <p:cond delay="4500"/>
                            </p:stCondLst>
                            <p:childTnLst>
                              <p:par>
                                <p:cTn id="65" presetID="53" presetClass="entr" presetSubtype="16"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Effect transition="in" filter="fade">
                                      <p:cBhvr>
                                        <p:cTn id="69" dur="500"/>
                                        <p:tgtEl>
                                          <p:spTgt spid="46"/>
                                        </p:tgtEl>
                                      </p:cBhvr>
                                    </p:animEffect>
                                  </p:childTnLst>
                                </p:cTn>
                              </p:par>
                            </p:childTnLst>
                          </p:cTn>
                        </p:par>
                        <p:par>
                          <p:cTn id="70" fill="hold">
                            <p:stCondLst>
                              <p:cond delay="5000"/>
                            </p:stCondLst>
                            <p:childTnLst>
                              <p:par>
                                <p:cTn id="71" presetID="22" presetClass="entr" presetSubtype="8" fill="hold" grpId="0"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wipe(left)">
                                      <p:cBhvr>
                                        <p:cTn id="73" dur="500"/>
                                        <p:tgtEl>
                                          <p:spTgt spid="52"/>
                                        </p:tgtEl>
                                      </p:cBhvr>
                                    </p:animEffect>
                                  </p:childTnLst>
                                </p:cTn>
                              </p:par>
                            </p:childTnLst>
                          </p:cTn>
                        </p:par>
                        <p:par>
                          <p:cTn id="74" fill="hold">
                            <p:stCondLst>
                              <p:cond delay="5500"/>
                            </p:stCondLst>
                            <p:childTnLst>
                              <p:par>
                                <p:cTn id="75" presetID="22" presetClass="entr" presetSubtype="8" fill="hold" nodeType="after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par>
                          <p:cTn id="78" fill="hold">
                            <p:stCondLst>
                              <p:cond delay="6000"/>
                            </p:stCondLst>
                            <p:childTnLst>
                              <p:par>
                                <p:cTn id="79" presetID="2" presetClass="entr" presetSubtype="2" fill="hold" nodeType="afterEffect">
                                  <p:stCondLst>
                                    <p:cond delay="0"/>
                                  </p:stCondLst>
                                  <p:childTnLst>
                                    <p:set>
                                      <p:cBhvr>
                                        <p:cTn id="80" dur="1" fill="hold">
                                          <p:stCondLst>
                                            <p:cond delay="0"/>
                                          </p:stCondLst>
                                        </p:cTn>
                                        <p:tgtEl>
                                          <p:spTgt spid="54"/>
                                        </p:tgtEl>
                                        <p:attrNameLst>
                                          <p:attrName>style.visibility</p:attrName>
                                        </p:attrNameLst>
                                      </p:cBhvr>
                                      <p:to>
                                        <p:strVal val="visible"/>
                                      </p:to>
                                    </p:set>
                                    <p:anim calcmode="lin" valueType="num">
                                      <p:cBhvr additive="base">
                                        <p:cTn id="81" dur="500" fill="hold"/>
                                        <p:tgtEl>
                                          <p:spTgt spid="54"/>
                                        </p:tgtEl>
                                        <p:attrNameLst>
                                          <p:attrName>ppt_x</p:attrName>
                                        </p:attrNameLst>
                                      </p:cBhvr>
                                      <p:tavLst>
                                        <p:tav tm="0">
                                          <p:val>
                                            <p:strVal val="1+#ppt_w/2"/>
                                          </p:val>
                                        </p:tav>
                                        <p:tav tm="100000">
                                          <p:val>
                                            <p:strVal val="#ppt_x"/>
                                          </p:val>
                                        </p:tav>
                                      </p:tavLst>
                                    </p:anim>
                                    <p:anim calcmode="lin" valueType="num">
                                      <p:cBhvr additive="base">
                                        <p:cTn id="82" dur="500" fill="hold"/>
                                        <p:tgtEl>
                                          <p:spTgt spid="54"/>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 calcmode="lin" valueType="num">
                                      <p:cBhvr additive="base">
                                        <p:cTn id="85" dur="500" fill="hold"/>
                                        <p:tgtEl>
                                          <p:spTgt spid="53"/>
                                        </p:tgtEl>
                                        <p:attrNameLst>
                                          <p:attrName>ppt_x</p:attrName>
                                        </p:attrNameLst>
                                      </p:cBhvr>
                                      <p:tavLst>
                                        <p:tav tm="0">
                                          <p:val>
                                            <p:strVal val="1+#ppt_w/2"/>
                                          </p:val>
                                        </p:tav>
                                        <p:tav tm="100000">
                                          <p:val>
                                            <p:strVal val="#ppt_x"/>
                                          </p:val>
                                        </p:tav>
                                      </p:tavLst>
                                    </p:anim>
                                    <p:anim calcmode="lin" valueType="num">
                                      <p:cBhvr additive="base">
                                        <p:cTn id="86" dur="500" fill="hold"/>
                                        <p:tgtEl>
                                          <p:spTgt spid="53"/>
                                        </p:tgtEl>
                                        <p:attrNameLst>
                                          <p:attrName>ppt_y</p:attrName>
                                        </p:attrNameLst>
                                      </p:cBhvr>
                                      <p:tavLst>
                                        <p:tav tm="0">
                                          <p:val>
                                            <p:strVal val="#ppt_y"/>
                                          </p:val>
                                        </p:tav>
                                        <p:tav tm="100000">
                                          <p:val>
                                            <p:strVal val="#ppt_y"/>
                                          </p:val>
                                        </p:tav>
                                      </p:tavLst>
                                    </p:anim>
                                  </p:childTnLst>
                                </p:cTn>
                              </p:par>
                            </p:childTnLst>
                          </p:cTn>
                        </p:par>
                        <p:par>
                          <p:cTn id="87" fill="hold">
                            <p:stCondLst>
                              <p:cond delay="6500"/>
                            </p:stCondLst>
                            <p:childTnLst>
                              <p:par>
                                <p:cTn id="88" presetID="53" presetClass="entr" presetSubtype="16" fill="hold" grpId="0" nodeType="afterEffect">
                                  <p:stCondLst>
                                    <p:cond delay="0"/>
                                  </p:stCondLst>
                                  <p:childTnLst>
                                    <p:set>
                                      <p:cBhvr>
                                        <p:cTn id="89" dur="1" fill="hold">
                                          <p:stCondLst>
                                            <p:cond delay="0"/>
                                          </p:stCondLst>
                                        </p:cTn>
                                        <p:tgtEl>
                                          <p:spTgt spid="57"/>
                                        </p:tgtEl>
                                        <p:attrNameLst>
                                          <p:attrName>style.visibility</p:attrName>
                                        </p:attrNameLst>
                                      </p:cBhvr>
                                      <p:to>
                                        <p:strVal val="visible"/>
                                      </p:to>
                                    </p:set>
                                    <p:anim calcmode="lin" valueType="num">
                                      <p:cBhvr>
                                        <p:cTn id="90" dur="500" fill="hold"/>
                                        <p:tgtEl>
                                          <p:spTgt spid="57"/>
                                        </p:tgtEl>
                                        <p:attrNameLst>
                                          <p:attrName>ppt_w</p:attrName>
                                        </p:attrNameLst>
                                      </p:cBhvr>
                                      <p:tavLst>
                                        <p:tav tm="0">
                                          <p:val>
                                            <p:fltVal val="0"/>
                                          </p:val>
                                        </p:tav>
                                        <p:tav tm="100000">
                                          <p:val>
                                            <p:strVal val="#ppt_w"/>
                                          </p:val>
                                        </p:tav>
                                      </p:tavLst>
                                    </p:anim>
                                    <p:anim calcmode="lin" valueType="num">
                                      <p:cBhvr>
                                        <p:cTn id="91" dur="500" fill="hold"/>
                                        <p:tgtEl>
                                          <p:spTgt spid="57"/>
                                        </p:tgtEl>
                                        <p:attrNameLst>
                                          <p:attrName>ppt_h</p:attrName>
                                        </p:attrNameLst>
                                      </p:cBhvr>
                                      <p:tavLst>
                                        <p:tav tm="0">
                                          <p:val>
                                            <p:fltVal val="0"/>
                                          </p:val>
                                        </p:tav>
                                        <p:tav tm="100000">
                                          <p:val>
                                            <p:strVal val="#ppt_h"/>
                                          </p:val>
                                        </p:tav>
                                      </p:tavLst>
                                    </p:anim>
                                    <p:animEffect transition="in" filter="fade">
                                      <p:cBhvr>
                                        <p:cTn id="92" dur="500"/>
                                        <p:tgtEl>
                                          <p:spTgt spid="57"/>
                                        </p:tgtEl>
                                      </p:cBhvr>
                                    </p:animEffect>
                                  </p:childTnLst>
                                </p:cTn>
                              </p:par>
                            </p:childTnLst>
                          </p:cTn>
                        </p:par>
                        <p:par>
                          <p:cTn id="93" fill="hold">
                            <p:stCondLst>
                              <p:cond delay="7000"/>
                            </p:stCondLst>
                            <p:childTnLst>
                              <p:par>
                                <p:cTn id="94" presetID="22" presetClass="entr" presetSubtype="8" fill="hold" grpId="0" nodeType="after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500"/>
                                        <p:tgtEl>
                                          <p:spTgt spid="58"/>
                                        </p:tgtEl>
                                      </p:cBhvr>
                                    </p:animEffect>
                                  </p:childTnLst>
                                </p:cTn>
                              </p:par>
                            </p:childTnLst>
                          </p:cTn>
                        </p:par>
                        <p:par>
                          <p:cTn id="97" fill="hold">
                            <p:stCondLst>
                              <p:cond delay="7500"/>
                            </p:stCondLst>
                            <p:childTnLst>
                              <p:par>
                                <p:cTn id="98" presetID="22" presetClass="entr" presetSubtype="8" fill="hold" nodeType="after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wipe(left)">
                                      <p:cBhvr>
                                        <p:cTn id="100" dur="500"/>
                                        <p:tgtEl>
                                          <p:spTgt spid="30"/>
                                        </p:tgtEl>
                                      </p:cBhvr>
                                    </p:animEffect>
                                  </p:childTnLst>
                                </p:cTn>
                              </p:par>
                            </p:childTnLst>
                          </p:cTn>
                        </p:par>
                        <p:par>
                          <p:cTn id="101" fill="hold">
                            <p:stCondLst>
                              <p:cond delay="8000"/>
                            </p:stCondLst>
                            <p:childTnLst>
                              <p:par>
                                <p:cTn id="102" presetID="2" presetClass="entr" presetSubtype="2" fill="hold" nodeType="afterEffect">
                                  <p:stCondLst>
                                    <p:cond delay="0"/>
                                  </p:stCondLst>
                                  <p:childTnLst>
                                    <p:set>
                                      <p:cBhvr>
                                        <p:cTn id="103" dur="1" fill="hold">
                                          <p:stCondLst>
                                            <p:cond delay="0"/>
                                          </p:stCondLst>
                                        </p:cTn>
                                        <p:tgtEl>
                                          <p:spTgt spid="60"/>
                                        </p:tgtEl>
                                        <p:attrNameLst>
                                          <p:attrName>style.visibility</p:attrName>
                                        </p:attrNameLst>
                                      </p:cBhvr>
                                      <p:to>
                                        <p:strVal val="visible"/>
                                      </p:to>
                                    </p:set>
                                    <p:anim calcmode="lin" valueType="num">
                                      <p:cBhvr additive="base">
                                        <p:cTn id="104" dur="500" fill="hold"/>
                                        <p:tgtEl>
                                          <p:spTgt spid="60"/>
                                        </p:tgtEl>
                                        <p:attrNameLst>
                                          <p:attrName>ppt_x</p:attrName>
                                        </p:attrNameLst>
                                      </p:cBhvr>
                                      <p:tavLst>
                                        <p:tav tm="0">
                                          <p:val>
                                            <p:strVal val="1+#ppt_w/2"/>
                                          </p:val>
                                        </p:tav>
                                        <p:tav tm="100000">
                                          <p:val>
                                            <p:strVal val="#ppt_x"/>
                                          </p:val>
                                        </p:tav>
                                      </p:tavLst>
                                    </p:anim>
                                    <p:anim calcmode="lin" valueType="num">
                                      <p:cBhvr additive="base">
                                        <p:cTn id="105" dur="500" fill="hold"/>
                                        <p:tgtEl>
                                          <p:spTgt spid="60"/>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1+#ppt_w/2"/>
                                          </p:val>
                                        </p:tav>
                                        <p:tav tm="100000">
                                          <p:val>
                                            <p:strVal val="#ppt_x"/>
                                          </p:val>
                                        </p:tav>
                                      </p:tavLst>
                                    </p:anim>
                                    <p:anim calcmode="lin" valueType="num">
                                      <p:cBhvr additive="base">
                                        <p:cTn id="109" dur="500" fill="hold"/>
                                        <p:tgtEl>
                                          <p:spTgt spid="59"/>
                                        </p:tgtEl>
                                        <p:attrNameLst>
                                          <p:attrName>ppt_y</p:attrName>
                                        </p:attrNameLst>
                                      </p:cBhvr>
                                      <p:tavLst>
                                        <p:tav tm="0">
                                          <p:val>
                                            <p:strVal val="#ppt_y"/>
                                          </p:val>
                                        </p:tav>
                                        <p:tav tm="100000">
                                          <p:val>
                                            <p:strVal val="#ppt_y"/>
                                          </p:val>
                                        </p:tav>
                                      </p:tavLst>
                                    </p:anim>
                                  </p:childTnLst>
                                </p:cTn>
                              </p:par>
                            </p:childTnLst>
                          </p:cTn>
                        </p:par>
                        <p:par>
                          <p:cTn id="110" fill="hold">
                            <p:stCondLst>
                              <p:cond delay="8500"/>
                            </p:stCondLst>
                            <p:childTnLst>
                              <p:par>
                                <p:cTn id="111" presetID="53" presetClass="entr" presetSubtype="16" fill="hold" grpId="0" nodeType="afterEffect">
                                  <p:stCondLst>
                                    <p:cond delay="0"/>
                                  </p:stCondLst>
                                  <p:childTnLst>
                                    <p:set>
                                      <p:cBhvr>
                                        <p:cTn id="112" dur="1" fill="hold">
                                          <p:stCondLst>
                                            <p:cond delay="0"/>
                                          </p:stCondLst>
                                        </p:cTn>
                                        <p:tgtEl>
                                          <p:spTgt spid="63"/>
                                        </p:tgtEl>
                                        <p:attrNameLst>
                                          <p:attrName>style.visibility</p:attrName>
                                        </p:attrNameLst>
                                      </p:cBhvr>
                                      <p:to>
                                        <p:strVal val="visible"/>
                                      </p:to>
                                    </p:set>
                                    <p:anim calcmode="lin" valueType="num">
                                      <p:cBhvr>
                                        <p:cTn id="113" dur="500" fill="hold"/>
                                        <p:tgtEl>
                                          <p:spTgt spid="63"/>
                                        </p:tgtEl>
                                        <p:attrNameLst>
                                          <p:attrName>ppt_w</p:attrName>
                                        </p:attrNameLst>
                                      </p:cBhvr>
                                      <p:tavLst>
                                        <p:tav tm="0">
                                          <p:val>
                                            <p:fltVal val="0"/>
                                          </p:val>
                                        </p:tav>
                                        <p:tav tm="100000">
                                          <p:val>
                                            <p:strVal val="#ppt_w"/>
                                          </p:val>
                                        </p:tav>
                                      </p:tavLst>
                                    </p:anim>
                                    <p:anim calcmode="lin" valueType="num">
                                      <p:cBhvr>
                                        <p:cTn id="114" dur="500" fill="hold"/>
                                        <p:tgtEl>
                                          <p:spTgt spid="63"/>
                                        </p:tgtEl>
                                        <p:attrNameLst>
                                          <p:attrName>ppt_h</p:attrName>
                                        </p:attrNameLst>
                                      </p:cBhvr>
                                      <p:tavLst>
                                        <p:tav tm="0">
                                          <p:val>
                                            <p:fltVal val="0"/>
                                          </p:val>
                                        </p:tav>
                                        <p:tav tm="100000">
                                          <p:val>
                                            <p:strVal val="#ppt_h"/>
                                          </p:val>
                                        </p:tav>
                                      </p:tavLst>
                                    </p:anim>
                                    <p:animEffect transition="in" filter="fade">
                                      <p:cBhvr>
                                        <p:cTn id="115" dur="500"/>
                                        <p:tgtEl>
                                          <p:spTgt spid="63"/>
                                        </p:tgtEl>
                                      </p:cBhvr>
                                    </p:animEffect>
                                  </p:childTnLst>
                                </p:cTn>
                              </p:par>
                            </p:childTnLst>
                          </p:cTn>
                        </p:par>
                        <p:par>
                          <p:cTn id="116" fill="hold">
                            <p:stCondLst>
                              <p:cond delay="9000"/>
                            </p:stCondLst>
                            <p:childTnLst>
                              <p:par>
                                <p:cTn id="117" presetID="22" presetClass="entr" presetSubtype="8" fill="hold" grpId="0" nodeType="afterEffect">
                                  <p:stCondLst>
                                    <p:cond delay="0"/>
                                  </p:stCondLst>
                                  <p:childTnLst>
                                    <p:set>
                                      <p:cBhvr>
                                        <p:cTn id="118" dur="1" fill="hold">
                                          <p:stCondLst>
                                            <p:cond delay="0"/>
                                          </p:stCondLst>
                                        </p:cTn>
                                        <p:tgtEl>
                                          <p:spTgt spid="64"/>
                                        </p:tgtEl>
                                        <p:attrNameLst>
                                          <p:attrName>style.visibility</p:attrName>
                                        </p:attrNameLst>
                                      </p:cBhvr>
                                      <p:to>
                                        <p:strVal val="visible"/>
                                      </p:to>
                                    </p:set>
                                    <p:animEffect transition="in" filter="wipe(left)">
                                      <p:cBhvr>
                                        <p:cTn id="11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p:bldP spid="41" grpId="0"/>
      <p:bldP spid="42" grpId="0" animBg="1"/>
      <p:bldP spid="46" grpId="0"/>
      <p:bldP spid="52" grpId="0"/>
      <p:bldP spid="53" grpId="0" animBg="1"/>
      <p:bldP spid="57" grpId="0"/>
      <p:bldP spid="58" grpId="0"/>
      <p:bldP spid="59" grpId="0" animBg="1"/>
      <p:bldP spid="63" grpId="0"/>
      <p:bldP spid="64"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2"/>
          <p:cNvSpPr/>
          <p:nvPr/>
        </p:nvSpPr>
        <p:spPr>
          <a:xfrm>
            <a:off x="7287091" y="1491384"/>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kern="0">
              <a:latin typeface="+mn-ea"/>
            </a:endParaRPr>
          </a:p>
        </p:txBody>
      </p:sp>
      <p:sp>
        <p:nvSpPr>
          <p:cNvPr id="26" name="椭圆 2"/>
          <p:cNvSpPr/>
          <p:nvPr/>
        </p:nvSpPr>
        <p:spPr>
          <a:xfrm flipV="1">
            <a:off x="7287091" y="5485266"/>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kern="0">
              <a:latin typeface="+mn-ea"/>
            </a:endParaRPr>
          </a:p>
        </p:txBody>
      </p:sp>
      <p:sp>
        <p:nvSpPr>
          <p:cNvPr id="27" name="椭圆 2"/>
          <p:cNvSpPr/>
          <p:nvPr/>
        </p:nvSpPr>
        <p:spPr>
          <a:xfrm flipH="1">
            <a:off x="4149746" y="1491384"/>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latin typeface="+mn-ea"/>
            </a:endParaRPr>
          </a:p>
        </p:txBody>
      </p:sp>
      <p:sp>
        <p:nvSpPr>
          <p:cNvPr id="30" name="椭圆 2"/>
          <p:cNvSpPr/>
          <p:nvPr/>
        </p:nvSpPr>
        <p:spPr>
          <a:xfrm flipH="1" flipV="1">
            <a:off x="4149746" y="5485266"/>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kern="0">
              <a:latin typeface="+mn-ea"/>
            </a:endParaRPr>
          </a:p>
        </p:txBody>
      </p:sp>
      <p:sp>
        <p:nvSpPr>
          <p:cNvPr id="34" name="KSO_GT1.4"/>
          <p:cNvSpPr/>
          <p:nvPr/>
        </p:nvSpPr>
        <p:spPr>
          <a:xfrm rot="2479457" flipV="1">
            <a:off x="5847797" y="4702280"/>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B6002A"/>
          </a:solidFill>
          <a:ln w="28575" cap="flat" cmpd="sng" algn="ctr">
            <a:solidFill>
              <a:srgbClr val="B6002A"/>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 wrap="square" lIns="459000" tIns="324000" rIns="68580" bIns="324000" numCol="1" spcCol="0" rtlCol="0" fromWordArt="0" anchor="ctr" anchorCtr="0" forceAA="0" compatLnSpc="1">
            <a:noAutofit/>
          </a:bodyPr>
          <a:lstStyle/>
          <a:p>
            <a:pPr algn="ctr"/>
            <a:endParaRPr lang="zh-CN" altLang="en-US" b="1" kern="0" dirty="0">
              <a:solidFill>
                <a:srgbClr val="FF00FF"/>
              </a:solidFill>
              <a:latin typeface="+mn-ea"/>
            </a:endParaRPr>
          </a:p>
        </p:txBody>
      </p:sp>
      <p:sp>
        <p:nvSpPr>
          <p:cNvPr id="35" name="KSO_GT1.3"/>
          <p:cNvSpPr/>
          <p:nvPr/>
        </p:nvSpPr>
        <p:spPr>
          <a:xfrm rot="19120543" flipH="1" flipV="1">
            <a:off x="4289309" y="4702280"/>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B6002A"/>
          </a:solidFill>
          <a:ln w="25400" cap="flat" cmpd="sng" algn="ctr">
            <a:solidFill>
              <a:srgbClr val="B6002A"/>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270" wrap="square" lIns="0" tIns="324000" rIns="459000" bIns="324000" numCol="1" spcCol="0" rtlCol="0" fromWordArt="0" anchor="ctr" anchorCtr="0" forceAA="0" compatLnSpc="1">
            <a:noAutofit/>
          </a:bodyPr>
          <a:lstStyle/>
          <a:p>
            <a:pPr algn="ctr"/>
            <a:endParaRPr lang="zh-CN" altLang="en-US" b="1" kern="0" dirty="0">
              <a:latin typeface="+mn-ea"/>
            </a:endParaRPr>
          </a:p>
        </p:txBody>
      </p:sp>
      <p:sp>
        <p:nvSpPr>
          <p:cNvPr id="36" name="KSO_GT1.2"/>
          <p:cNvSpPr/>
          <p:nvPr/>
        </p:nvSpPr>
        <p:spPr>
          <a:xfrm rot="19120543">
            <a:off x="5847797" y="1276040"/>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B6002A"/>
          </a:solidFill>
          <a:ln w="25400" cap="flat" cmpd="sng" algn="ctr">
            <a:solidFill>
              <a:srgbClr val="B6002A"/>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 wrap="square" lIns="0" tIns="324000" rIns="459000" bIns="324000" numCol="1" spcCol="0" rtlCol="0" fromWordArt="0" anchor="ctr" anchorCtr="0" forceAA="0" compatLnSpc="1">
            <a:noAutofit/>
          </a:bodyPr>
          <a:lstStyle/>
          <a:p>
            <a:pPr algn="ctr">
              <a:defRPr/>
            </a:pPr>
            <a:endParaRPr lang="zh-CN" altLang="en-US" b="1" kern="0" dirty="0">
              <a:latin typeface="华文细黑" panose="02010600040101010101" pitchFamily="2" charset="-122"/>
              <a:ea typeface="华文细黑" panose="02010600040101010101" pitchFamily="2" charset="-122"/>
            </a:endParaRPr>
          </a:p>
        </p:txBody>
      </p:sp>
      <p:sp>
        <p:nvSpPr>
          <p:cNvPr id="37" name="KSO_GT1.1"/>
          <p:cNvSpPr/>
          <p:nvPr/>
        </p:nvSpPr>
        <p:spPr>
          <a:xfrm rot="2479457" flipH="1">
            <a:off x="4289309" y="1276040"/>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B6002A"/>
          </a:solidFill>
          <a:ln w="28575" cap="flat" cmpd="sng" algn="ctr">
            <a:solidFill>
              <a:srgbClr val="B6002A"/>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270" wrap="square" lIns="459000" tIns="324000" rIns="68580" bIns="324000" numCol="1" spcCol="0" rtlCol="0" fromWordArt="0" anchor="ctr" anchorCtr="0" forceAA="0" compatLnSpc="1">
            <a:noAutofit/>
          </a:bodyPr>
          <a:lstStyle/>
          <a:p>
            <a:pPr algn="ctr">
              <a:defRPr/>
            </a:pPr>
            <a:endParaRPr lang="zh-CN" altLang="en-US" b="1" kern="0" dirty="0">
              <a:solidFill>
                <a:srgbClr val="FF00FF"/>
              </a:solidFill>
              <a:latin typeface="华文细黑" panose="02010600040101010101" pitchFamily="2" charset="-122"/>
              <a:ea typeface="华文细黑" panose="02010600040101010101" pitchFamily="2" charset="-122"/>
            </a:endParaRPr>
          </a:p>
        </p:txBody>
      </p:sp>
      <p:cxnSp>
        <p:nvCxnSpPr>
          <p:cNvPr id="38" name="直接连接符 37"/>
          <p:cNvCxnSpPr/>
          <p:nvPr/>
        </p:nvCxnSpPr>
        <p:spPr>
          <a:xfrm>
            <a:off x="7519991" y="1775500"/>
            <a:ext cx="2047345"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627841" y="1775500"/>
            <a:ext cx="2047345"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519991" y="5485266"/>
            <a:ext cx="2047345"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608437" y="5485266"/>
            <a:ext cx="2047345"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43" name="文本框 32"/>
          <p:cNvSpPr txBox="1"/>
          <p:nvPr/>
        </p:nvSpPr>
        <p:spPr>
          <a:xfrm>
            <a:off x="2158407" y="1863332"/>
            <a:ext cx="1348847" cy="707886"/>
          </a:xfrm>
          <a:prstGeom prst="rect">
            <a:avLst/>
          </a:prstGeom>
          <a:noFill/>
        </p:spPr>
        <p:txBody>
          <a:bodyPr wrap="square" rtlCol="0">
            <a:spAutoFit/>
          </a:bodyPr>
          <a:lstStyle/>
          <a:p>
            <a:pPr algn="ctr"/>
            <a:r>
              <a:rPr lang="en-US" altLang="zh-CN" sz="4000" dirty="0">
                <a:latin typeface="Impact" panose="020B0806030902050204" pitchFamily="34" charset="0"/>
                <a:ea typeface="Arial Unicode MS" panose="020B0604020202020204" pitchFamily="34" charset="-122"/>
                <a:cs typeface="Arial Unicode MS" panose="020B0604020202020204" pitchFamily="34" charset="-122"/>
              </a:rPr>
              <a:t>01</a:t>
            </a:r>
            <a:endParaRPr lang="zh-CN" altLang="en-US" sz="4000" dirty="0">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44" name="文本框 35"/>
          <p:cNvSpPr txBox="1"/>
          <p:nvPr/>
        </p:nvSpPr>
        <p:spPr>
          <a:xfrm>
            <a:off x="7073081" y="1860514"/>
            <a:ext cx="1348847" cy="707886"/>
          </a:xfrm>
          <a:prstGeom prst="rect">
            <a:avLst/>
          </a:prstGeom>
          <a:noFill/>
        </p:spPr>
        <p:txBody>
          <a:bodyPr wrap="square" rtlCol="0">
            <a:spAutoFit/>
          </a:bodyPr>
          <a:lstStyle/>
          <a:p>
            <a:pPr algn="ctr"/>
            <a:r>
              <a:rPr lang="en-US" altLang="zh-CN" sz="4000" dirty="0">
                <a:latin typeface="Impact" panose="020B0806030902050204" pitchFamily="34" charset="0"/>
                <a:ea typeface="Arial Unicode MS" panose="020B0604020202020204" pitchFamily="34" charset="-122"/>
                <a:cs typeface="Arial Unicode MS" panose="020B0604020202020204" pitchFamily="34" charset="-122"/>
              </a:rPr>
              <a:t>02</a:t>
            </a:r>
            <a:endParaRPr lang="zh-CN" altLang="en-US" sz="4000" dirty="0">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45" name="文本框 38"/>
          <p:cNvSpPr txBox="1"/>
          <p:nvPr/>
        </p:nvSpPr>
        <p:spPr>
          <a:xfrm>
            <a:off x="7103154" y="4065550"/>
            <a:ext cx="1348847" cy="707886"/>
          </a:xfrm>
          <a:prstGeom prst="rect">
            <a:avLst/>
          </a:prstGeom>
          <a:noFill/>
        </p:spPr>
        <p:txBody>
          <a:bodyPr wrap="square" rtlCol="0">
            <a:spAutoFit/>
          </a:bodyPr>
          <a:lstStyle/>
          <a:p>
            <a:pPr algn="ctr"/>
            <a:r>
              <a:rPr lang="en-US" altLang="zh-CN" sz="4000" dirty="0">
                <a:latin typeface="Impact" panose="020B0806030902050204" pitchFamily="34" charset="0"/>
                <a:ea typeface="Arial Unicode MS" panose="020B0604020202020204" pitchFamily="34" charset="-122"/>
                <a:cs typeface="Arial Unicode MS" panose="020B0604020202020204" pitchFamily="34" charset="-122"/>
              </a:rPr>
              <a:t>04</a:t>
            </a:r>
            <a:endParaRPr lang="zh-CN" altLang="en-US" sz="4000" dirty="0">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46" name="文本框 41"/>
          <p:cNvSpPr txBox="1"/>
          <p:nvPr/>
        </p:nvSpPr>
        <p:spPr>
          <a:xfrm>
            <a:off x="2152425" y="4065550"/>
            <a:ext cx="1348847" cy="707886"/>
          </a:xfrm>
          <a:prstGeom prst="rect">
            <a:avLst/>
          </a:prstGeom>
          <a:noFill/>
        </p:spPr>
        <p:txBody>
          <a:bodyPr wrap="square" rtlCol="0">
            <a:spAutoFit/>
          </a:bodyPr>
          <a:lstStyle/>
          <a:p>
            <a:pPr algn="ctr"/>
            <a:r>
              <a:rPr lang="en-US" altLang="zh-CN" sz="4000" dirty="0">
                <a:latin typeface="Impact" panose="020B0806030902050204" pitchFamily="34" charset="0"/>
                <a:ea typeface="Arial Unicode MS" panose="020B0604020202020204" pitchFamily="34" charset="-122"/>
                <a:cs typeface="Arial Unicode MS" panose="020B0604020202020204" pitchFamily="34" charset="-122"/>
              </a:rPr>
              <a:t>03</a:t>
            </a:r>
            <a:endParaRPr lang="zh-CN" altLang="en-US" sz="4000" dirty="0">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52" name="文本框 44"/>
          <p:cNvSpPr txBox="1"/>
          <p:nvPr/>
        </p:nvSpPr>
        <p:spPr>
          <a:xfrm>
            <a:off x="5037371" y="3352800"/>
            <a:ext cx="2123282"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cs typeface="Arial Unicode MS" panose="020B0604020202020204" pitchFamily="34" charset="-122"/>
              </a:rPr>
              <a:t>添加标题</a:t>
            </a:r>
          </a:p>
        </p:txBody>
      </p:sp>
      <p:sp>
        <p:nvSpPr>
          <p:cNvPr id="53" name="文本框 49"/>
          <p:cNvSpPr txBox="1"/>
          <p:nvPr/>
        </p:nvSpPr>
        <p:spPr>
          <a:xfrm>
            <a:off x="3070870" y="4186118"/>
            <a:ext cx="165618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54" name="矩形 53"/>
          <p:cNvSpPr/>
          <p:nvPr/>
        </p:nvSpPr>
        <p:spPr>
          <a:xfrm>
            <a:off x="3070870" y="4630360"/>
            <a:ext cx="162217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文本框 49"/>
          <p:cNvSpPr txBox="1"/>
          <p:nvPr/>
        </p:nvSpPr>
        <p:spPr>
          <a:xfrm>
            <a:off x="8039422" y="4186118"/>
            <a:ext cx="165618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56" name="矩形 55"/>
          <p:cNvSpPr/>
          <p:nvPr/>
        </p:nvSpPr>
        <p:spPr>
          <a:xfrm>
            <a:off x="8039422" y="4630360"/>
            <a:ext cx="162217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 name="文本框 49"/>
          <p:cNvSpPr txBox="1"/>
          <p:nvPr/>
        </p:nvSpPr>
        <p:spPr>
          <a:xfrm>
            <a:off x="3070870" y="1953870"/>
            <a:ext cx="165618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58" name="矩形 57"/>
          <p:cNvSpPr/>
          <p:nvPr/>
        </p:nvSpPr>
        <p:spPr>
          <a:xfrm>
            <a:off x="3070870" y="2398112"/>
            <a:ext cx="162217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9" name="文本框 49"/>
          <p:cNvSpPr txBox="1"/>
          <p:nvPr/>
        </p:nvSpPr>
        <p:spPr>
          <a:xfrm>
            <a:off x="7967414" y="1912640"/>
            <a:ext cx="165618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60" name="矩形 59"/>
          <p:cNvSpPr/>
          <p:nvPr/>
        </p:nvSpPr>
        <p:spPr>
          <a:xfrm>
            <a:off x="7967414" y="2356882"/>
            <a:ext cx="162217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0">
              <a:tabLst>
                <a:tab pos="1358900" algn="l"/>
              </a:tabLs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输入文本内容</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1" name="组合 60"/>
          <p:cNvGrpSpPr/>
          <p:nvPr/>
        </p:nvGrpSpPr>
        <p:grpSpPr>
          <a:xfrm>
            <a:off x="929230" y="3968716"/>
            <a:ext cx="1516550" cy="1516550"/>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3" name="椭圆 6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4" name="组合 63"/>
          <p:cNvGrpSpPr/>
          <p:nvPr/>
        </p:nvGrpSpPr>
        <p:grpSpPr>
          <a:xfrm>
            <a:off x="929230" y="1624608"/>
            <a:ext cx="1516550" cy="1516550"/>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6" name="椭圆 6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7" name="组合 66"/>
          <p:cNvGrpSpPr/>
          <p:nvPr/>
        </p:nvGrpSpPr>
        <p:grpSpPr>
          <a:xfrm>
            <a:off x="9567336" y="3968716"/>
            <a:ext cx="1516550" cy="1516550"/>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9" name="椭圆 6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70" name="组合 69"/>
          <p:cNvGrpSpPr/>
          <p:nvPr/>
        </p:nvGrpSpPr>
        <p:grpSpPr>
          <a:xfrm>
            <a:off x="9567336" y="1624608"/>
            <a:ext cx="1516550" cy="1516550"/>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72" name="椭圆 7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73" name="KSO_Shape"/>
          <p:cNvSpPr/>
          <p:nvPr/>
        </p:nvSpPr>
        <p:spPr bwMode="auto">
          <a:xfrm>
            <a:off x="9897896" y="2043184"/>
            <a:ext cx="776159" cy="62739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7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7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rgbClr val="B6002A"/>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5BAC"/>
              </a:solidFill>
            </a:endParaRPr>
          </a:p>
        </p:txBody>
      </p:sp>
      <p:sp>
        <p:nvSpPr>
          <p:cNvPr id="74" name="KSO_Shape"/>
          <p:cNvSpPr>
            <a:spLocks noChangeArrowheads="1"/>
          </p:cNvSpPr>
          <p:nvPr/>
        </p:nvSpPr>
        <p:spPr bwMode="auto">
          <a:xfrm>
            <a:off x="1323015" y="4369829"/>
            <a:ext cx="835392" cy="647429"/>
          </a:xfrm>
          <a:custGeom>
            <a:avLst/>
            <a:gdLst>
              <a:gd name="T0" fmla="*/ 440149 w 2617787"/>
              <a:gd name="T1" fmla="*/ 960910 h 2027238"/>
              <a:gd name="T2" fmla="*/ 446420 w 2617787"/>
              <a:gd name="T3" fmla="*/ 1010762 h 2027238"/>
              <a:gd name="T4" fmla="*/ 392784 w 2617787"/>
              <a:gd name="T5" fmla="*/ 997859 h 2027238"/>
              <a:gd name="T6" fmla="*/ 536034 w 2617787"/>
              <a:gd name="T7" fmla="*/ 1234904 h 2027238"/>
              <a:gd name="T8" fmla="*/ 599738 w 2617787"/>
              <a:gd name="T9" fmla="*/ 1028958 h 2027238"/>
              <a:gd name="T10" fmla="*/ 604854 w 2617787"/>
              <a:gd name="T11" fmla="*/ 920277 h 2027238"/>
              <a:gd name="T12" fmla="*/ 1414526 w 2617787"/>
              <a:gd name="T13" fmla="*/ 492770 h 2027238"/>
              <a:gd name="T14" fmla="*/ 683929 w 2617787"/>
              <a:gd name="T15" fmla="*/ 50226 h 2027238"/>
              <a:gd name="T16" fmla="*/ 687722 w 2617787"/>
              <a:gd name="T17" fmla="*/ 115156 h 2027238"/>
              <a:gd name="T18" fmla="*/ 704049 w 2617787"/>
              <a:gd name="T19" fmla="*/ 179756 h 2027238"/>
              <a:gd name="T20" fmla="*/ 686073 w 2617787"/>
              <a:gd name="T21" fmla="*/ 227504 h 2027238"/>
              <a:gd name="T22" fmla="*/ 657872 w 2617787"/>
              <a:gd name="T23" fmla="*/ 269964 h 2027238"/>
              <a:gd name="T24" fmla="*/ 597345 w 2617787"/>
              <a:gd name="T25" fmla="*/ 303173 h 2027238"/>
              <a:gd name="T26" fmla="*/ 646492 w 2617787"/>
              <a:gd name="T27" fmla="*/ 409242 h 2027238"/>
              <a:gd name="T28" fmla="*/ 877052 w 2617787"/>
              <a:gd name="T29" fmla="*/ 589494 h 2027238"/>
              <a:gd name="T30" fmla="*/ 1027189 w 2617787"/>
              <a:gd name="T31" fmla="*/ 559717 h 2027238"/>
              <a:gd name="T32" fmla="*/ 1250616 w 2617787"/>
              <a:gd name="T33" fmla="*/ 478643 h 2027238"/>
              <a:gd name="T34" fmla="*/ 1451096 w 2617787"/>
              <a:gd name="T35" fmla="*/ 507883 h 2027238"/>
              <a:gd name="T36" fmla="*/ 1636312 w 2617787"/>
              <a:gd name="T37" fmla="*/ 1463820 h 2027238"/>
              <a:gd name="T38" fmla="*/ 1598208 w 2617787"/>
              <a:gd name="T39" fmla="*/ 1462003 h 2027238"/>
              <a:gd name="T40" fmla="*/ 1534532 w 2617787"/>
              <a:gd name="T41" fmla="*/ 1390982 h 2027238"/>
              <a:gd name="T42" fmla="*/ 1233472 w 2617787"/>
              <a:gd name="T43" fmla="*/ 733661 h 2027238"/>
              <a:gd name="T44" fmla="*/ 1018927 w 2617787"/>
              <a:gd name="T45" fmla="*/ 1460351 h 2027238"/>
              <a:gd name="T46" fmla="*/ 981159 w 2617787"/>
              <a:gd name="T47" fmla="*/ 1465472 h 2027238"/>
              <a:gd name="T48" fmla="*/ 893170 w 2617787"/>
              <a:gd name="T49" fmla="*/ 737794 h 2027238"/>
              <a:gd name="T50" fmla="*/ 598334 w 2617787"/>
              <a:gd name="T51" fmla="*/ 591312 h 2027238"/>
              <a:gd name="T52" fmla="*/ 524285 w 2617787"/>
              <a:gd name="T53" fmla="*/ 706633 h 2027238"/>
              <a:gd name="T54" fmla="*/ 724829 w 2617787"/>
              <a:gd name="T55" fmla="*/ 781972 h 2027238"/>
              <a:gd name="T56" fmla="*/ 883319 w 2617787"/>
              <a:gd name="T57" fmla="*/ 880441 h 2027238"/>
              <a:gd name="T58" fmla="*/ 838130 w 2617787"/>
              <a:gd name="T59" fmla="*/ 1295466 h 2027238"/>
              <a:gd name="T60" fmla="*/ 788984 w 2617787"/>
              <a:gd name="T61" fmla="*/ 1358414 h 2027238"/>
              <a:gd name="T62" fmla="*/ 946648 w 2617787"/>
              <a:gd name="T63" fmla="*/ 1414091 h 2027238"/>
              <a:gd name="T64" fmla="*/ 863693 w 2617787"/>
              <a:gd name="T65" fmla="*/ 1459196 h 2027238"/>
              <a:gd name="T66" fmla="*/ 710811 w 2617787"/>
              <a:gd name="T67" fmla="*/ 1443500 h 2027238"/>
              <a:gd name="T68" fmla="*/ 637421 w 2617787"/>
              <a:gd name="T69" fmla="*/ 1454900 h 2027238"/>
              <a:gd name="T70" fmla="*/ 593552 w 2617787"/>
              <a:gd name="T71" fmla="*/ 1435570 h 2027238"/>
              <a:gd name="T72" fmla="*/ 571782 w 2617787"/>
              <a:gd name="T73" fmla="*/ 1353457 h 2027238"/>
              <a:gd name="T74" fmla="*/ 487343 w 2617787"/>
              <a:gd name="T75" fmla="*/ 1291666 h 2027238"/>
              <a:gd name="T76" fmla="*/ 400429 w 2617787"/>
              <a:gd name="T77" fmla="*/ 1311161 h 2027238"/>
              <a:gd name="T78" fmla="*/ 368105 w 2617787"/>
              <a:gd name="T79" fmla="*/ 1356266 h 2027238"/>
              <a:gd name="T80" fmla="*/ 351118 w 2617787"/>
              <a:gd name="T81" fmla="*/ 1302239 h 2027238"/>
              <a:gd name="T82" fmla="*/ 275748 w 2617787"/>
              <a:gd name="T83" fmla="*/ 1380222 h 2027238"/>
              <a:gd name="T84" fmla="*/ 283995 w 2617787"/>
              <a:gd name="T85" fmla="*/ 1435405 h 2027238"/>
              <a:gd name="T86" fmla="*/ 227921 w 2617787"/>
              <a:gd name="T87" fmla="*/ 1462004 h 2027238"/>
              <a:gd name="T88" fmla="*/ 225118 w 2617787"/>
              <a:gd name="T89" fmla="*/ 1403022 h 2027238"/>
              <a:gd name="T90" fmla="*/ 293725 w 2617787"/>
              <a:gd name="T91" fmla="*/ 1298935 h 2027238"/>
              <a:gd name="T92" fmla="*/ 216872 w 2617787"/>
              <a:gd name="T93" fmla="*/ 1287865 h 2027238"/>
              <a:gd name="T94" fmla="*/ 131772 w 2617787"/>
              <a:gd name="T95" fmla="*/ 1361387 h 2027238"/>
              <a:gd name="T96" fmla="*/ 100932 w 2617787"/>
              <a:gd name="T97" fmla="*/ 1404839 h 2027238"/>
              <a:gd name="T98" fmla="*/ 71411 w 2617787"/>
              <a:gd name="T99" fmla="*/ 1407483 h 2027238"/>
              <a:gd name="T100" fmla="*/ 82461 w 2617787"/>
              <a:gd name="T101" fmla="*/ 1346518 h 2027238"/>
              <a:gd name="T102" fmla="*/ 136390 w 2617787"/>
              <a:gd name="T103" fmla="*/ 1298440 h 2027238"/>
              <a:gd name="T104" fmla="*/ 359199 w 2617787"/>
              <a:gd name="T105" fmla="*/ 1229214 h 2027238"/>
              <a:gd name="T106" fmla="*/ 356890 w 2617787"/>
              <a:gd name="T107" fmla="*/ 959745 h 2027238"/>
              <a:gd name="T108" fmla="*/ 228086 w 2617787"/>
              <a:gd name="T109" fmla="*/ 948676 h 2027238"/>
              <a:gd name="T110" fmla="*/ 95654 w 2617787"/>
              <a:gd name="T111" fmla="*/ 702337 h 2027238"/>
              <a:gd name="T112" fmla="*/ 495 w 2617787"/>
              <a:gd name="T113" fmla="*/ 635259 h 2027238"/>
              <a:gd name="T114" fmla="*/ 34633 w 2617787"/>
              <a:gd name="T115" fmla="*/ 487720 h 2027238"/>
              <a:gd name="T116" fmla="*/ 81636 w 2617787"/>
              <a:gd name="T117" fmla="*/ 485903 h 2027238"/>
              <a:gd name="T118" fmla="*/ 229241 w 2617787"/>
              <a:gd name="T119" fmla="*/ 539599 h 2027238"/>
              <a:gd name="T120" fmla="*/ 325225 w 2617787"/>
              <a:gd name="T121" fmla="*/ 273764 h 2027238"/>
              <a:gd name="T122" fmla="*/ 460296 w 2617787"/>
              <a:gd name="T123" fmla="*/ 200739 h 2027238"/>
              <a:gd name="T124" fmla="*/ 480910 w 2617787"/>
              <a:gd name="T125" fmla="*/ 51217 h 20272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617787" h="2027238">
                <a:moveTo>
                  <a:pt x="865187" y="1674812"/>
                </a:moveTo>
                <a:lnTo>
                  <a:pt x="865187" y="1715407"/>
                </a:lnTo>
                <a:lnTo>
                  <a:pt x="908050" y="1755775"/>
                </a:lnTo>
                <a:lnTo>
                  <a:pt x="908050" y="1674812"/>
                </a:lnTo>
                <a:lnTo>
                  <a:pt x="865187" y="1674812"/>
                </a:lnTo>
                <a:close/>
                <a:moveTo>
                  <a:pt x="619125" y="1287462"/>
                </a:moveTo>
                <a:lnTo>
                  <a:pt x="538162" y="1305075"/>
                </a:lnTo>
                <a:lnTo>
                  <a:pt x="541337" y="1308783"/>
                </a:lnTo>
                <a:lnTo>
                  <a:pt x="549728" y="1318980"/>
                </a:lnTo>
                <a:lnTo>
                  <a:pt x="555171" y="1325006"/>
                </a:lnTo>
                <a:lnTo>
                  <a:pt x="561068" y="1331495"/>
                </a:lnTo>
                <a:lnTo>
                  <a:pt x="567418" y="1337984"/>
                </a:lnTo>
                <a:lnTo>
                  <a:pt x="573768" y="1343778"/>
                </a:lnTo>
                <a:lnTo>
                  <a:pt x="576716" y="1346095"/>
                </a:lnTo>
                <a:lnTo>
                  <a:pt x="579437" y="1347949"/>
                </a:lnTo>
                <a:lnTo>
                  <a:pt x="581932" y="1349572"/>
                </a:lnTo>
                <a:lnTo>
                  <a:pt x="584200" y="1350267"/>
                </a:lnTo>
                <a:lnTo>
                  <a:pt x="586468" y="1350962"/>
                </a:lnTo>
                <a:lnTo>
                  <a:pt x="588055" y="1350499"/>
                </a:lnTo>
                <a:lnTo>
                  <a:pt x="590096" y="1350035"/>
                </a:lnTo>
                <a:lnTo>
                  <a:pt x="591911" y="1348876"/>
                </a:lnTo>
                <a:lnTo>
                  <a:pt x="593271" y="1347022"/>
                </a:lnTo>
                <a:lnTo>
                  <a:pt x="595086" y="1344705"/>
                </a:lnTo>
                <a:lnTo>
                  <a:pt x="596673" y="1341924"/>
                </a:lnTo>
                <a:lnTo>
                  <a:pt x="598034" y="1338447"/>
                </a:lnTo>
                <a:lnTo>
                  <a:pt x="599848" y="1334739"/>
                </a:lnTo>
                <a:lnTo>
                  <a:pt x="601209" y="1330104"/>
                </a:lnTo>
                <a:lnTo>
                  <a:pt x="604838" y="1319444"/>
                </a:lnTo>
                <a:lnTo>
                  <a:pt x="608239" y="1309015"/>
                </a:lnTo>
                <a:lnTo>
                  <a:pt x="611188" y="1301135"/>
                </a:lnTo>
                <a:lnTo>
                  <a:pt x="613682" y="1295573"/>
                </a:lnTo>
                <a:lnTo>
                  <a:pt x="615723" y="1291865"/>
                </a:lnTo>
                <a:lnTo>
                  <a:pt x="617084" y="1289316"/>
                </a:lnTo>
                <a:lnTo>
                  <a:pt x="618218" y="1288157"/>
                </a:lnTo>
                <a:lnTo>
                  <a:pt x="618898" y="1287694"/>
                </a:lnTo>
                <a:lnTo>
                  <a:pt x="619125" y="1287462"/>
                </a:lnTo>
                <a:close/>
                <a:moveTo>
                  <a:pt x="826181" y="1263650"/>
                </a:moveTo>
                <a:lnTo>
                  <a:pt x="813935" y="1264104"/>
                </a:lnTo>
                <a:lnTo>
                  <a:pt x="798059" y="1265240"/>
                </a:lnTo>
                <a:lnTo>
                  <a:pt x="778783" y="1266376"/>
                </a:lnTo>
                <a:lnTo>
                  <a:pt x="756784" y="1268193"/>
                </a:lnTo>
                <a:lnTo>
                  <a:pt x="733879" y="1270464"/>
                </a:lnTo>
                <a:lnTo>
                  <a:pt x="711654" y="1272736"/>
                </a:lnTo>
                <a:lnTo>
                  <a:pt x="674915" y="1276824"/>
                </a:lnTo>
                <a:lnTo>
                  <a:pt x="659947" y="1278641"/>
                </a:lnTo>
                <a:lnTo>
                  <a:pt x="654504" y="1293633"/>
                </a:lnTo>
                <a:lnTo>
                  <a:pt x="648834" y="1309532"/>
                </a:lnTo>
                <a:lnTo>
                  <a:pt x="641577" y="1328158"/>
                </a:lnTo>
                <a:lnTo>
                  <a:pt x="634093" y="1347465"/>
                </a:lnTo>
                <a:lnTo>
                  <a:pt x="630011" y="1356550"/>
                </a:lnTo>
                <a:lnTo>
                  <a:pt x="626382" y="1365182"/>
                </a:lnTo>
                <a:lnTo>
                  <a:pt x="622527" y="1372904"/>
                </a:lnTo>
                <a:lnTo>
                  <a:pt x="619125" y="1379491"/>
                </a:lnTo>
                <a:lnTo>
                  <a:pt x="616177" y="1384489"/>
                </a:lnTo>
                <a:lnTo>
                  <a:pt x="614590" y="1386306"/>
                </a:lnTo>
                <a:lnTo>
                  <a:pt x="613456" y="1387896"/>
                </a:lnTo>
                <a:lnTo>
                  <a:pt x="611868" y="1389031"/>
                </a:lnTo>
                <a:lnTo>
                  <a:pt x="610734" y="1390167"/>
                </a:lnTo>
                <a:lnTo>
                  <a:pt x="609373" y="1390848"/>
                </a:lnTo>
                <a:lnTo>
                  <a:pt x="608013" y="1391530"/>
                </a:lnTo>
                <a:lnTo>
                  <a:pt x="606652" y="1392211"/>
                </a:lnTo>
                <a:lnTo>
                  <a:pt x="605291" y="1392438"/>
                </a:lnTo>
                <a:lnTo>
                  <a:pt x="602343" y="1392666"/>
                </a:lnTo>
                <a:lnTo>
                  <a:pt x="599168" y="1392666"/>
                </a:lnTo>
                <a:lnTo>
                  <a:pt x="595993" y="1391757"/>
                </a:lnTo>
                <a:lnTo>
                  <a:pt x="592818" y="1390848"/>
                </a:lnTo>
                <a:lnTo>
                  <a:pt x="589643" y="1389258"/>
                </a:lnTo>
                <a:lnTo>
                  <a:pt x="586468" y="1387668"/>
                </a:lnTo>
                <a:lnTo>
                  <a:pt x="583066" y="1385624"/>
                </a:lnTo>
                <a:lnTo>
                  <a:pt x="576716" y="1381309"/>
                </a:lnTo>
                <a:lnTo>
                  <a:pt x="564243" y="1372223"/>
                </a:lnTo>
                <a:lnTo>
                  <a:pt x="561295" y="1370406"/>
                </a:lnTo>
                <a:lnTo>
                  <a:pt x="558573" y="1369043"/>
                </a:lnTo>
                <a:lnTo>
                  <a:pt x="556079" y="1367907"/>
                </a:lnTo>
                <a:lnTo>
                  <a:pt x="553811" y="1367226"/>
                </a:lnTo>
                <a:lnTo>
                  <a:pt x="551770" y="1366999"/>
                </a:lnTo>
                <a:lnTo>
                  <a:pt x="549729" y="1366772"/>
                </a:lnTo>
                <a:lnTo>
                  <a:pt x="547914" y="1366772"/>
                </a:lnTo>
                <a:lnTo>
                  <a:pt x="546100" y="1366999"/>
                </a:lnTo>
                <a:lnTo>
                  <a:pt x="544739" y="1367453"/>
                </a:lnTo>
                <a:lnTo>
                  <a:pt x="543379" y="1367907"/>
                </a:lnTo>
                <a:lnTo>
                  <a:pt x="541564" y="1369043"/>
                </a:lnTo>
                <a:lnTo>
                  <a:pt x="540204" y="1369724"/>
                </a:lnTo>
                <a:lnTo>
                  <a:pt x="539750" y="1370179"/>
                </a:lnTo>
                <a:lnTo>
                  <a:pt x="542018" y="1486020"/>
                </a:lnTo>
                <a:lnTo>
                  <a:pt x="564243" y="1486020"/>
                </a:lnTo>
                <a:lnTo>
                  <a:pt x="564243" y="1689083"/>
                </a:lnTo>
                <a:lnTo>
                  <a:pt x="568098" y="1689083"/>
                </a:lnTo>
                <a:lnTo>
                  <a:pt x="578531" y="1688856"/>
                </a:lnTo>
                <a:lnTo>
                  <a:pt x="593272" y="1688402"/>
                </a:lnTo>
                <a:lnTo>
                  <a:pt x="601890" y="1687720"/>
                </a:lnTo>
                <a:lnTo>
                  <a:pt x="611188" y="1687039"/>
                </a:lnTo>
                <a:lnTo>
                  <a:pt x="615950" y="1686585"/>
                </a:lnTo>
                <a:lnTo>
                  <a:pt x="621393" y="1686585"/>
                </a:lnTo>
                <a:lnTo>
                  <a:pt x="627290" y="1687039"/>
                </a:lnTo>
                <a:lnTo>
                  <a:pt x="633640" y="1687266"/>
                </a:lnTo>
                <a:lnTo>
                  <a:pt x="647020" y="1688402"/>
                </a:lnTo>
                <a:lnTo>
                  <a:pt x="661081" y="1690219"/>
                </a:lnTo>
                <a:lnTo>
                  <a:pt x="674915" y="1692263"/>
                </a:lnTo>
                <a:lnTo>
                  <a:pt x="687841" y="1694080"/>
                </a:lnTo>
                <a:lnTo>
                  <a:pt x="699408" y="1696352"/>
                </a:lnTo>
                <a:lnTo>
                  <a:pt x="709159" y="1698169"/>
                </a:lnTo>
                <a:lnTo>
                  <a:pt x="716643" y="1699532"/>
                </a:lnTo>
                <a:lnTo>
                  <a:pt x="719818" y="1699759"/>
                </a:lnTo>
                <a:lnTo>
                  <a:pt x="722540" y="1700213"/>
                </a:lnTo>
                <a:lnTo>
                  <a:pt x="725034" y="1700213"/>
                </a:lnTo>
                <a:lnTo>
                  <a:pt x="727302" y="1700213"/>
                </a:lnTo>
                <a:lnTo>
                  <a:pt x="729343" y="1699532"/>
                </a:lnTo>
                <a:lnTo>
                  <a:pt x="731384" y="1699077"/>
                </a:lnTo>
                <a:lnTo>
                  <a:pt x="733199" y="1698169"/>
                </a:lnTo>
                <a:lnTo>
                  <a:pt x="735013" y="1697033"/>
                </a:lnTo>
                <a:lnTo>
                  <a:pt x="736600" y="1695670"/>
                </a:lnTo>
                <a:lnTo>
                  <a:pt x="738642" y="1694080"/>
                </a:lnTo>
                <a:lnTo>
                  <a:pt x="742270" y="1689992"/>
                </a:lnTo>
                <a:lnTo>
                  <a:pt x="747033" y="1684768"/>
                </a:lnTo>
                <a:lnTo>
                  <a:pt x="749527" y="1681588"/>
                </a:lnTo>
                <a:lnTo>
                  <a:pt x="751795" y="1677499"/>
                </a:lnTo>
                <a:lnTo>
                  <a:pt x="753836" y="1672956"/>
                </a:lnTo>
                <a:lnTo>
                  <a:pt x="755650" y="1667732"/>
                </a:lnTo>
                <a:lnTo>
                  <a:pt x="757465" y="1662281"/>
                </a:lnTo>
                <a:lnTo>
                  <a:pt x="759052" y="1656148"/>
                </a:lnTo>
                <a:lnTo>
                  <a:pt x="760640" y="1649788"/>
                </a:lnTo>
                <a:lnTo>
                  <a:pt x="762227" y="1642974"/>
                </a:lnTo>
                <a:lnTo>
                  <a:pt x="764949" y="1628891"/>
                </a:lnTo>
                <a:lnTo>
                  <a:pt x="767670" y="1613900"/>
                </a:lnTo>
                <a:lnTo>
                  <a:pt x="770618" y="1598909"/>
                </a:lnTo>
                <a:lnTo>
                  <a:pt x="773567" y="1584372"/>
                </a:lnTo>
                <a:lnTo>
                  <a:pt x="781958" y="1549392"/>
                </a:lnTo>
                <a:lnTo>
                  <a:pt x="786947" y="1528268"/>
                </a:lnTo>
                <a:lnTo>
                  <a:pt x="792617" y="1506463"/>
                </a:lnTo>
                <a:lnTo>
                  <a:pt x="798513" y="1484203"/>
                </a:lnTo>
                <a:lnTo>
                  <a:pt x="801915" y="1473527"/>
                </a:lnTo>
                <a:lnTo>
                  <a:pt x="805090" y="1463079"/>
                </a:lnTo>
                <a:lnTo>
                  <a:pt x="808265" y="1453539"/>
                </a:lnTo>
                <a:lnTo>
                  <a:pt x="811440" y="1444226"/>
                </a:lnTo>
                <a:lnTo>
                  <a:pt x="815069" y="1435822"/>
                </a:lnTo>
                <a:lnTo>
                  <a:pt x="818244" y="1428099"/>
                </a:lnTo>
                <a:lnTo>
                  <a:pt x="820058" y="1424692"/>
                </a:lnTo>
                <a:lnTo>
                  <a:pt x="821419" y="1420831"/>
                </a:lnTo>
                <a:lnTo>
                  <a:pt x="824140" y="1412881"/>
                </a:lnTo>
                <a:lnTo>
                  <a:pt x="826408" y="1404704"/>
                </a:lnTo>
                <a:lnTo>
                  <a:pt x="828449" y="1396300"/>
                </a:lnTo>
                <a:lnTo>
                  <a:pt x="830036" y="1387668"/>
                </a:lnTo>
                <a:lnTo>
                  <a:pt x="831624" y="1378356"/>
                </a:lnTo>
                <a:lnTo>
                  <a:pt x="832758" y="1369497"/>
                </a:lnTo>
                <a:lnTo>
                  <a:pt x="833892" y="1360412"/>
                </a:lnTo>
                <a:lnTo>
                  <a:pt x="835706" y="1342240"/>
                </a:lnTo>
                <a:lnTo>
                  <a:pt x="837747" y="1324751"/>
                </a:lnTo>
                <a:lnTo>
                  <a:pt x="838881" y="1316574"/>
                </a:lnTo>
                <a:lnTo>
                  <a:pt x="839788" y="1308624"/>
                </a:lnTo>
                <a:lnTo>
                  <a:pt x="841376" y="1301128"/>
                </a:lnTo>
                <a:lnTo>
                  <a:pt x="842736" y="1294314"/>
                </a:lnTo>
                <a:lnTo>
                  <a:pt x="844324" y="1287954"/>
                </a:lnTo>
                <a:lnTo>
                  <a:pt x="845231" y="1282503"/>
                </a:lnTo>
                <a:lnTo>
                  <a:pt x="845911" y="1278187"/>
                </a:lnTo>
                <a:lnTo>
                  <a:pt x="846138" y="1274326"/>
                </a:lnTo>
                <a:lnTo>
                  <a:pt x="845911" y="1272736"/>
                </a:lnTo>
                <a:lnTo>
                  <a:pt x="845685" y="1271146"/>
                </a:lnTo>
                <a:lnTo>
                  <a:pt x="845458" y="1269783"/>
                </a:lnTo>
                <a:lnTo>
                  <a:pt x="845004" y="1268874"/>
                </a:lnTo>
                <a:lnTo>
                  <a:pt x="844324" y="1267739"/>
                </a:lnTo>
                <a:lnTo>
                  <a:pt x="843417" y="1266830"/>
                </a:lnTo>
                <a:lnTo>
                  <a:pt x="842510" y="1266149"/>
                </a:lnTo>
                <a:lnTo>
                  <a:pt x="841376" y="1265467"/>
                </a:lnTo>
                <a:lnTo>
                  <a:pt x="840015" y="1265013"/>
                </a:lnTo>
                <a:lnTo>
                  <a:pt x="838654" y="1264331"/>
                </a:lnTo>
                <a:lnTo>
                  <a:pt x="835253" y="1263877"/>
                </a:lnTo>
                <a:lnTo>
                  <a:pt x="831170" y="1263650"/>
                </a:lnTo>
                <a:lnTo>
                  <a:pt x="826181" y="1263650"/>
                </a:lnTo>
                <a:close/>
                <a:moveTo>
                  <a:pt x="2151062" y="963613"/>
                </a:moveTo>
                <a:lnTo>
                  <a:pt x="2151062" y="1035193"/>
                </a:lnTo>
                <a:lnTo>
                  <a:pt x="2195512" y="1080009"/>
                </a:lnTo>
                <a:lnTo>
                  <a:pt x="2195512" y="963613"/>
                </a:lnTo>
                <a:lnTo>
                  <a:pt x="2151062" y="963613"/>
                </a:lnTo>
                <a:close/>
                <a:moveTo>
                  <a:pt x="1301750" y="963613"/>
                </a:moveTo>
                <a:lnTo>
                  <a:pt x="1301750" y="977900"/>
                </a:lnTo>
                <a:lnTo>
                  <a:pt x="1346200" y="977900"/>
                </a:lnTo>
                <a:lnTo>
                  <a:pt x="1346200" y="963613"/>
                </a:lnTo>
                <a:lnTo>
                  <a:pt x="1301750" y="963613"/>
                </a:lnTo>
                <a:close/>
                <a:moveTo>
                  <a:pt x="182562" y="928687"/>
                </a:moveTo>
                <a:lnTo>
                  <a:pt x="206961" y="985837"/>
                </a:lnTo>
                <a:lnTo>
                  <a:pt x="241300" y="928687"/>
                </a:lnTo>
                <a:lnTo>
                  <a:pt x="182562" y="928687"/>
                </a:lnTo>
                <a:close/>
                <a:moveTo>
                  <a:pt x="1943794" y="676631"/>
                </a:moveTo>
                <a:lnTo>
                  <a:pt x="1909300" y="783480"/>
                </a:lnTo>
                <a:lnTo>
                  <a:pt x="1914401" y="783108"/>
                </a:lnTo>
                <a:lnTo>
                  <a:pt x="1928246" y="782651"/>
                </a:lnTo>
                <a:lnTo>
                  <a:pt x="1939368" y="782422"/>
                </a:lnTo>
                <a:lnTo>
                  <a:pt x="1947085" y="782651"/>
                </a:lnTo>
                <a:lnTo>
                  <a:pt x="1950263" y="782879"/>
                </a:lnTo>
                <a:lnTo>
                  <a:pt x="1954803" y="782879"/>
                </a:lnTo>
                <a:lnTo>
                  <a:pt x="1965925" y="782422"/>
                </a:lnTo>
                <a:lnTo>
                  <a:pt x="1981904" y="781773"/>
                </a:lnTo>
                <a:lnTo>
                  <a:pt x="1979044" y="773626"/>
                </a:lnTo>
                <a:lnTo>
                  <a:pt x="1964950" y="734713"/>
                </a:lnTo>
                <a:lnTo>
                  <a:pt x="1943794" y="676631"/>
                </a:lnTo>
                <a:close/>
                <a:moveTo>
                  <a:pt x="778019" y="0"/>
                </a:moveTo>
                <a:lnTo>
                  <a:pt x="787084" y="0"/>
                </a:lnTo>
                <a:lnTo>
                  <a:pt x="796376" y="681"/>
                </a:lnTo>
                <a:lnTo>
                  <a:pt x="805667" y="1588"/>
                </a:lnTo>
                <a:lnTo>
                  <a:pt x="815186" y="3176"/>
                </a:lnTo>
                <a:lnTo>
                  <a:pt x="824704" y="4991"/>
                </a:lnTo>
                <a:lnTo>
                  <a:pt x="843061" y="9301"/>
                </a:lnTo>
                <a:lnTo>
                  <a:pt x="851447" y="11570"/>
                </a:lnTo>
                <a:lnTo>
                  <a:pt x="859832" y="13839"/>
                </a:lnTo>
                <a:lnTo>
                  <a:pt x="867084" y="15881"/>
                </a:lnTo>
                <a:lnTo>
                  <a:pt x="874109" y="18149"/>
                </a:lnTo>
                <a:lnTo>
                  <a:pt x="880682" y="20645"/>
                </a:lnTo>
                <a:lnTo>
                  <a:pt x="887254" y="23140"/>
                </a:lnTo>
                <a:lnTo>
                  <a:pt x="892920" y="25862"/>
                </a:lnTo>
                <a:lnTo>
                  <a:pt x="898585" y="28585"/>
                </a:lnTo>
                <a:lnTo>
                  <a:pt x="903798" y="31534"/>
                </a:lnTo>
                <a:lnTo>
                  <a:pt x="908784" y="34483"/>
                </a:lnTo>
                <a:lnTo>
                  <a:pt x="913316" y="37886"/>
                </a:lnTo>
                <a:lnTo>
                  <a:pt x="917622" y="41289"/>
                </a:lnTo>
                <a:lnTo>
                  <a:pt x="921702" y="44919"/>
                </a:lnTo>
                <a:lnTo>
                  <a:pt x="925554" y="49002"/>
                </a:lnTo>
                <a:lnTo>
                  <a:pt x="929180" y="52859"/>
                </a:lnTo>
                <a:lnTo>
                  <a:pt x="932127" y="56489"/>
                </a:lnTo>
                <a:lnTo>
                  <a:pt x="934619" y="59665"/>
                </a:lnTo>
                <a:lnTo>
                  <a:pt x="936206" y="62387"/>
                </a:lnTo>
                <a:lnTo>
                  <a:pt x="937792" y="64883"/>
                </a:lnTo>
                <a:lnTo>
                  <a:pt x="938925" y="67151"/>
                </a:lnTo>
                <a:lnTo>
                  <a:pt x="939832" y="68966"/>
                </a:lnTo>
                <a:lnTo>
                  <a:pt x="940059" y="70554"/>
                </a:lnTo>
                <a:lnTo>
                  <a:pt x="940059" y="72142"/>
                </a:lnTo>
                <a:lnTo>
                  <a:pt x="939832" y="73277"/>
                </a:lnTo>
                <a:lnTo>
                  <a:pt x="939379" y="74184"/>
                </a:lnTo>
                <a:lnTo>
                  <a:pt x="938472" y="75092"/>
                </a:lnTo>
                <a:lnTo>
                  <a:pt x="937566" y="75545"/>
                </a:lnTo>
                <a:lnTo>
                  <a:pt x="936206" y="75999"/>
                </a:lnTo>
                <a:lnTo>
                  <a:pt x="933713" y="76453"/>
                </a:lnTo>
                <a:lnTo>
                  <a:pt x="930087" y="76680"/>
                </a:lnTo>
                <a:lnTo>
                  <a:pt x="927367" y="76906"/>
                </a:lnTo>
                <a:lnTo>
                  <a:pt x="926234" y="76906"/>
                </a:lnTo>
                <a:lnTo>
                  <a:pt x="925328" y="77360"/>
                </a:lnTo>
                <a:lnTo>
                  <a:pt x="924648" y="77814"/>
                </a:lnTo>
                <a:lnTo>
                  <a:pt x="924195" y="78268"/>
                </a:lnTo>
                <a:lnTo>
                  <a:pt x="923968" y="78948"/>
                </a:lnTo>
                <a:lnTo>
                  <a:pt x="923741" y="80309"/>
                </a:lnTo>
                <a:lnTo>
                  <a:pt x="923968" y="83486"/>
                </a:lnTo>
                <a:lnTo>
                  <a:pt x="924874" y="88703"/>
                </a:lnTo>
                <a:lnTo>
                  <a:pt x="926461" y="95509"/>
                </a:lnTo>
                <a:lnTo>
                  <a:pt x="927367" y="100046"/>
                </a:lnTo>
                <a:lnTo>
                  <a:pt x="928954" y="104584"/>
                </a:lnTo>
                <a:lnTo>
                  <a:pt x="931900" y="113658"/>
                </a:lnTo>
                <a:lnTo>
                  <a:pt x="938699" y="133168"/>
                </a:lnTo>
                <a:lnTo>
                  <a:pt x="941645" y="142243"/>
                </a:lnTo>
                <a:lnTo>
                  <a:pt x="943005" y="146553"/>
                </a:lnTo>
                <a:lnTo>
                  <a:pt x="943911" y="150637"/>
                </a:lnTo>
                <a:lnTo>
                  <a:pt x="944818" y="154493"/>
                </a:lnTo>
                <a:lnTo>
                  <a:pt x="945044" y="158123"/>
                </a:lnTo>
                <a:lnTo>
                  <a:pt x="944818" y="161072"/>
                </a:lnTo>
                <a:lnTo>
                  <a:pt x="944138" y="164022"/>
                </a:lnTo>
                <a:lnTo>
                  <a:pt x="942098" y="169693"/>
                </a:lnTo>
                <a:lnTo>
                  <a:pt x="940738" y="173323"/>
                </a:lnTo>
                <a:lnTo>
                  <a:pt x="939832" y="176726"/>
                </a:lnTo>
                <a:lnTo>
                  <a:pt x="938925" y="179902"/>
                </a:lnTo>
                <a:lnTo>
                  <a:pt x="938472" y="183078"/>
                </a:lnTo>
                <a:lnTo>
                  <a:pt x="938699" y="184439"/>
                </a:lnTo>
                <a:lnTo>
                  <a:pt x="938925" y="185800"/>
                </a:lnTo>
                <a:lnTo>
                  <a:pt x="939605" y="186935"/>
                </a:lnTo>
                <a:lnTo>
                  <a:pt x="940285" y="187842"/>
                </a:lnTo>
                <a:lnTo>
                  <a:pt x="947764" y="195556"/>
                </a:lnTo>
                <a:lnTo>
                  <a:pt x="954110" y="202361"/>
                </a:lnTo>
                <a:lnTo>
                  <a:pt x="959775" y="208487"/>
                </a:lnTo>
                <a:lnTo>
                  <a:pt x="964308" y="214158"/>
                </a:lnTo>
                <a:lnTo>
                  <a:pt x="967934" y="219149"/>
                </a:lnTo>
                <a:lnTo>
                  <a:pt x="970880" y="223686"/>
                </a:lnTo>
                <a:lnTo>
                  <a:pt x="973373" y="227543"/>
                </a:lnTo>
                <a:lnTo>
                  <a:pt x="974960" y="231400"/>
                </a:lnTo>
                <a:lnTo>
                  <a:pt x="975639" y="234349"/>
                </a:lnTo>
                <a:lnTo>
                  <a:pt x="976093" y="237071"/>
                </a:lnTo>
                <a:lnTo>
                  <a:pt x="975866" y="239340"/>
                </a:lnTo>
                <a:lnTo>
                  <a:pt x="975186" y="241155"/>
                </a:lnTo>
                <a:lnTo>
                  <a:pt x="974280" y="242970"/>
                </a:lnTo>
                <a:lnTo>
                  <a:pt x="972693" y="244104"/>
                </a:lnTo>
                <a:lnTo>
                  <a:pt x="970880" y="245465"/>
                </a:lnTo>
                <a:lnTo>
                  <a:pt x="968841" y="246373"/>
                </a:lnTo>
                <a:lnTo>
                  <a:pt x="967481" y="246826"/>
                </a:lnTo>
                <a:lnTo>
                  <a:pt x="966121" y="247280"/>
                </a:lnTo>
                <a:lnTo>
                  <a:pt x="962495" y="247507"/>
                </a:lnTo>
                <a:lnTo>
                  <a:pt x="959322" y="247734"/>
                </a:lnTo>
                <a:lnTo>
                  <a:pt x="955923" y="247961"/>
                </a:lnTo>
                <a:lnTo>
                  <a:pt x="954336" y="248188"/>
                </a:lnTo>
                <a:lnTo>
                  <a:pt x="952976" y="248868"/>
                </a:lnTo>
                <a:lnTo>
                  <a:pt x="951390" y="249322"/>
                </a:lnTo>
                <a:lnTo>
                  <a:pt x="950484" y="250456"/>
                </a:lnTo>
                <a:lnTo>
                  <a:pt x="949350" y="251817"/>
                </a:lnTo>
                <a:lnTo>
                  <a:pt x="948444" y="253405"/>
                </a:lnTo>
                <a:lnTo>
                  <a:pt x="947991" y="255447"/>
                </a:lnTo>
                <a:lnTo>
                  <a:pt x="947764" y="257943"/>
                </a:lnTo>
                <a:lnTo>
                  <a:pt x="947537" y="261346"/>
                </a:lnTo>
                <a:lnTo>
                  <a:pt x="946857" y="265883"/>
                </a:lnTo>
                <a:lnTo>
                  <a:pt x="945951" y="275411"/>
                </a:lnTo>
                <a:lnTo>
                  <a:pt x="944818" y="285393"/>
                </a:lnTo>
                <a:lnTo>
                  <a:pt x="944365" y="289703"/>
                </a:lnTo>
                <a:lnTo>
                  <a:pt x="944138" y="293106"/>
                </a:lnTo>
                <a:lnTo>
                  <a:pt x="944365" y="296282"/>
                </a:lnTo>
                <a:lnTo>
                  <a:pt x="945044" y="299458"/>
                </a:lnTo>
                <a:lnTo>
                  <a:pt x="945498" y="302408"/>
                </a:lnTo>
                <a:lnTo>
                  <a:pt x="945724" y="305584"/>
                </a:lnTo>
                <a:lnTo>
                  <a:pt x="945724" y="306718"/>
                </a:lnTo>
                <a:lnTo>
                  <a:pt x="945498" y="308079"/>
                </a:lnTo>
                <a:lnTo>
                  <a:pt x="945271" y="309214"/>
                </a:lnTo>
                <a:lnTo>
                  <a:pt x="944818" y="310348"/>
                </a:lnTo>
                <a:lnTo>
                  <a:pt x="943911" y="311482"/>
                </a:lnTo>
                <a:lnTo>
                  <a:pt x="942778" y="312390"/>
                </a:lnTo>
                <a:lnTo>
                  <a:pt x="941418" y="313524"/>
                </a:lnTo>
                <a:lnTo>
                  <a:pt x="939832" y="314205"/>
                </a:lnTo>
                <a:lnTo>
                  <a:pt x="938019" y="315112"/>
                </a:lnTo>
                <a:lnTo>
                  <a:pt x="936433" y="316473"/>
                </a:lnTo>
                <a:lnTo>
                  <a:pt x="935299" y="317834"/>
                </a:lnTo>
                <a:lnTo>
                  <a:pt x="934166" y="319876"/>
                </a:lnTo>
                <a:lnTo>
                  <a:pt x="933033" y="321918"/>
                </a:lnTo>
                <a:lnTo>
                  <a:pt x="932353" y="324413"/>
                </a:lnTo>
                <a:lnTo>
                  <a:pt x="931900" y="326909"/>
                </a:lnTo>
                <a:lnTo>
                  <a:pt x="931447" y="329404"/>
                </a:lnTo>
                <a:lnTo>
                  <a:pt x="930540" y="335076"/>
                </a:lnTo>
                <a:lnTo>
                  <a:pt x="929860" y="340521"/>
                </a:lnTo>
                <a:lnTo>
                  <a:pt x="929634" y="345738"/>
                </a:lnTo>
                <a:lnTo>
                  <a:pt x="928954" y="350729"/>
                </a:lnTo>
                <a:lnTo>
                  <a:pt x="928274" y="354813"/>
                </a:lnTo>
                <a:lnTo>
                  <a:pt x="927594" y="359123"/>
                </a:lnTo>
                <a:lnTo>
                  <a:pt x="927141" y="361165"/>
                </a:lnTo>
                <a:lnTo>
                  <a:pt x="926687" y="362980"/>
                </a:lnTo>
                <a:lnTo>
                  <a:pt x="925781" y="364795"/>
                </a:lnTo>
                <a:lnTo>
                  <a:pt x="924874" y="366156"/>
                </a:lnTo>
                <a:lnTo>
                  <a:pt x="923515" y="367744"/>
                </a:lnTo>
                <a:lnTo>
                  <a:pt x="921928" y="368652"/>
                </a:lnTo>
                <a:lnTo>
                  <a:pt x="919889" y="369786"/>
                </a:lnTo>
                <a:lnTo>
                  <a:pt x="917622" y="370466"/>
                </a:lnTo>
                <a:lnTo>
                  <a:pt x="914903" y="370920"/>
                </a:lnTo>
                <a:lnTo>
                  <a:pt x="911730" y="371147"/>
                </a:lnTo>
                <a:lnTo>
                  <a:pt x="908330" y="370920"/>
                </a:lnTo>
                <a:lnTo>
                  <a:pt x="904025" y="370693"/>
                </a:lnTo>
                <a:lnTo>
                  <a:pt x="894959" y="369332"/>
                </a:lnTo>
                <a:lnTo>
                  <a:pt x="885441" y="367290"/>
                </a:lnTo>
                <a:lnTo>
                  <a:pt x="866404" y="362980"/>
                </a:lnTo>
                <a:lnTo>
                  <a:pt x="848727" y="359123"/>
                </a:lnTo>
                <a:lnTo>
                  <a:pt x="841248" y="357535"/>
                </a:lnTo>
                <a:lnTo>
                  <a:pt x="834903" y="356855"/>
                </a:lnTo>
                <a:lnTo>
                  <a:pt x="831050" y="356628"/>
                </a:lnTo>
                <a:lnTo>
                  <a:pt x="827197" y="357081"/>
                </a:lnTo>
                <a:lnTo>
                  <a:pt x="824024" y="357762"/>
                </a:lnTo>
                <a:lnTo>
                  <a:pt x="821305" y="358896"/>
                </a:lnTo>
                <a:lnTo>
                  <a:pt x="818812" y="360031"/>
                </a:lnTo>
                <a:lnTo>
                  <a:pt x="816546" y="361846"/>
                </a:lnTo>
                <a:lnTo>
                  <a:pt x="814733" y="363434"/>
                </a:lnTo>
                <a:lnTo>
                  <a:pt x="812920" y="365702"/>
                </a:lnTo>
                <a:lnTo>
                  <a:pt x="811333" y="367744"/>
                </a:lnTo>
                <a:lnTo>
                  <a:pt x="810200" y="370013"/>
                </a:lnTo>
                <a:lnTo>
                  <a:pt x="807934" y="374550"/>
                </a:lnTo>
                <a:lnTo>
                  <a:pt x="806121" y="378634"/>
                </a:lnTo>
                <a:lnTo>
                  <a:pt x="804308" y="382490"/>
                </a:lnTo>
                <a:lnTo>
                  <a:pt x="803401" y="383851"/>
                </a:lnTo>
                <a:lnTo>
                  <a:pt x="803174" y="385893"/>
                </a:lnTo>
                <a:lnTo>
                  <a:pt x="803401" y="387708"/>
                </a:lnTo>
                <a:lnTo>
                  <a:pt x="804081" y="389523"/>
                </a:lnTo>
                <a:lnTo>
                  <a:pt x="804761" y="391791"/>
                </a:lnTo>
                <a:lnTo>
                  <a:pt x="805894" y="394060"/>
                </a:lnTo>
                <a:lnTo>
                  <a:pt x="808840" y="399051"/>
                </a:lnTo>
                <a:lnTo>
                  <a:pt x="816546" y="410167"/>
                </a:lnTo>
                <a:lnTo>
                  <a:pt x="820852" y="416293"/>
                </a:lnTo>
                <a:lnTo>
                  <a:pt x="824704" y="423099"/>
                </a:lnTo>
                <a:lnTo>
                  <a:pt x="842835" y="456901"/>
                </a:lnTo>
                <a:lnTo>
                  <a:pt x="851447" y="473462"/>
                </a:lnTo>
                <a:lnTo>
                  <a:pt x="858245" y="485259"/>
                </a:lnTo>
                <a:lnTo>
                  <a:pt x="863458" y="494106"/>
                </a:lnTo>
                <a:lnTo>
                  <a:pt x="865724" y="497963"/>
                </a:lnTo>
                <a:lnTo>
                  <a:pt x="867990" y="502274"/>
                </a:lnTo>
                <a:lnTo>
                  <a:pt x="869350" y="506130"/>
                </a:lnTo>
                <a:lnTo>
                  <a:pt x="870030" y="508399"/>
                </a:lnTo>
                <a:lnTo>
                  <a:pt x="870483" y="510441"/>
                </a:lnTo>
                <a:lnTo>
                  <a:pt x="870710" y="512482"/>
                </a:lnTo>
                <a:lnTo>
                  <a:pt x="870710" y="514524"/>
                </a:lnTo>
                <a:lnTo>
                  <a:pt x="870483" y="516793"/>
                </a:lnTo>
                <a:lnTo>
                  <a:pt x="869804" y="518834"/>
                </a:lnTo>
                <a:lnTo>
                  <a:pt x="869577" y="521330"/>
                </a:lnTo>
                <a:lnTo>
                  <a:pt x="869350" y="523825"/>
                </a:lnTo>
                <a:lnTo>
                  <a:pt x="869577" y="526548"/>
                </a:lnTo>
                <a:lnTo>
                  <a:pt x="870030" y="529497"/>
                </a:lnTo>
                <a:lnTo>
                  <a:pt x="870937" y="532446"/>
                </a:lnTo>
                <a:lnTo>
                  <a:pt x="872070" y="535622"/>
                </a:lnTo>
                <a:lnTo>
                  <a:pt x="873430" y="539025"/>
                </a:lnTo>
                <a:lnTo>
                  <a:pt x="875016" y="542201"/>
                </a:lnTo>
                <a:lnTo>
                  <a:pt x="876829" y="545604"/>
                </a:lnTo>
                <a:lnTo>
                  <a:pt x="878869" y="548780"/>
                </a:lnTo>
                <a:lnTo>
                  <a:pt x="881135" y="552410"/>
                </a:lnTo>
                <a:lnTo>
                  <a:pt x="883175" y="555586"/>
                </a:lnTo>
                <a:lnTo>
                  <a:pt x="885668" y="558762"/>
                </a:lnTo>
                <a:lnTo>
                  <a:pt x="888387" y="561938"/>
                </a:lnTo>
                <a:lnTo>
                  <a:pt x="890880" y="564888"/>
                </a:lnTo>
                <a:lnTo>
                  <a:pt x="893826" y="568064"/>
                </a:lnTo>
                <a:lnTo>
                  <a:pt x="916489" y="591204"/>
                </a:lnTo>
                <a:lnTo>
                  <a:pt x="952976" y="628409"/>
                </a:lnTo>
                <a:lnTo>
                  <a:pt x="971787" y="647239"/>
                </a:lnTo>
                <a:lnTo>
                  <a:pt x="988557" y="664026"/>
                </a:lnTo>
                <a:lnTo>
                  <a:pt x="995809" y="670832"/>
                </a:lnTo>
                <a:lnTo>
                  <a:pt x="1001928" y="676277"/>
                </a:lnTo>
                <a:lnTo>
                  <a:pt x="1006688" y="680587"/>
                </a:lnTo>
                <a:lnTo>
                  <a:pt x="1009634" y="682856"/>
                </a:lnTo>
                <a:lnTo>
                  <a:pt x="1013033" y="685125"/>
                </a:lnTo>
                <a:lnTo>
                  <a:pt x="1018472" y="688981"/>
                </a:lnTo>
                <a:lnTo>
                  <a:pt x="1035243" y="701232"/>
                </a:lnTo>
                <a:lnTo>
                  <a:pt x="1057679" y="718020"/>
                </a:lnTo>
                <a:lnTo>
                  <a:pt x="1070597" y="727775"/>
                </a:lnTo>
                <a:lnTo>
                  <a:pt x="1084421" y="737757"/>
                </a:lnTo>
                <a:lnTo>
                  <a:pt x="1098926" y="747739"/>
                </a:lnTo>
                <a:lnTo>
                  <a:pt x="1113657" y="757947"/>
                </a:lnTo>
                <a:lnTo>
                  <a:pt x="1128841" y="767929"/>
                </a:lnTo>
                <a:lnTo>
                  <a:pt x="1144025" y="777684"/>
                </a:lnTo>
                <a:lnTo>
                  <a:pt x="1158756" y="786532"/>
                </a:lnTo>
                <a:lnTo>
                  <a:pt x="1166235" y="790842"/>
                </a:lnTo>
                <a:lnTo>
                  <a:pt x="1173260" y="794472"/>
                </a:lnTo>
                <a:lnTo>
                  <a:pt x="1180286" y="798102"/>
                </a:lnTo>
                <a:lnTo>
                  <a:pt x="1187085" y="801505"/>
                </a:lnTo>
                <a:lnTo>
                  <a:pt x="1193657" y="804454"/>
                </a:lnTo>
                <a:lnTo>
                  <a:pt x="1200229" y="807176"/>
                </a:lnTo>
                <a:lnTo>
                  <a:pt x="1205215" y="809445"/>
                </a:lnTo>
                <a:lnTo>
                  <a:pt x="1209521" y="811260"/>
                </a:lnTo>
                <a:lnTo>
                  <a:pt x="1213374" y="813529"/>
                </a:lnTo>
                <a:lnTo>
                  <a:pt x="1216546" y="815570"/>
                </a:lnTo>
                <a:lnTo>
                  <a:pt x="1219266" y="817839"/>
                </a:lnTo>
                <a:lnTo>
                  <a:pt x="1221306" y="820108"/>
                </a:lnTo>
                <a:lnTo>
                  <a:pt x="1222892" y="821923"/>
                </a:lnTo>
                <a:lnTo>
                  <a:pt x="1224252" y="824191"/>
                </a:lnTo>
                <a:lnTo>
                  <a:pt x="1224688" y="825500"/>
                </a:lnTo>
                <a:lnTo>
                  <a:pt x="1394461" y="825500"/>
                </a:lnTo>
                <a:lnTo>
                  <a:pt x="1407672" y="816269"/>
                </a:lnTo>
                <a:lnTo>
                  <a:pt x="1406764" y="814679"/>
                </a:lnTo>
                <a:lnTo>
                  <a:pt x="1405176" y="810816"/>
                </a:lnTo>
                <a:lnTo>
                  <a:pt x="1404041" y="808090"/>
                </a:lnTo>
                <a:lnTo>
                  <a:pt x="1403133" y="804909"/>
                </a:lnTo>
                <a:lnTo>
                  <a:pt x="1402226" y="801274"/>
                </a:lnTo>
                <a:lnTo>
                  <a:pt x="1401318" y="797866"/>
                </a:lnTo>
                <a:lnTo>
                  <a:pt x="1400864" y="794004"/>
                </a:lnTo>
                <a:lnTo>
                  <a:pt x="1400637" y="789915"/>
                </a:lnTo>
                <a:lnTo>
                  <a:pt x="1400864" y="786052"/>
                </a:lnTo>
                <a:lnTo>
                  <a:pt x="1401545" y="782190"/>
                </a:lnTo>
                <a:lnTo>
                  <a:pt x="1402453" y="780145"/>
                </a:lnTo>
                <a:lnTo>
                  <a:pt x="1403133" y="778328"/>
                </a:lnTo>
                <a:lnTo>
                  <a:pt x="1404041" y="776510"/>
                </a:lnTo>
                <a:lnTo>
                  <a:pt x="1405176" y="774693"/>
                </a:lnTo>
                <a:lnTo>
                  <a:pt x="1406310" y="773102"/>
                </a:lnTo>
                <a:lnTo>
                  <a:pt x="1407899" y="771512"/>
                </a:lnTo>
                <a:lnTo>
                  <a:pt x="1409487" y="770149"/>
                </a:lnTo>
                <a:lnTo>
                  <a:pt x="1411529" y="768558"/>
                </a:lnTo>
                <a:lnTo>
                  <a:pt x="1416068" y="765605"/>
                </a:lnTo>
                <a:lnTo>
                  <a:pt x="1421060" y="762197"/>
                </a:lnTo>
                <a:lnTo>
                  <a:pt x="1432406" y="753336"/>
                </a:lnTo>
                <a:lnTo>
                  <a:pt x="1446475" y="743340"/>
                </a:lnTo>
                <a:lnTo>
                  <a:pt x="1454418" y="737433"/>
                </a:lnTo>
                <a:lnTo>
                  <a:pt x="1463041" y="731753"/>
                </a:lnTo>
                <a:lnTo>
                  <a:pt x="1472571" y="725846"/>
                </a:lnTo>
                <a:lnTo>
                  <a:pt x="1482556" y="719939"/>
                </a:lnTo>
                <a:lnTo>
                  <a:pt x="1493448" y="713577"/>
                </a:lnTo>
                <a:lnTo>
                  <a:pt x="1504794" y="707670"/>
                </a:lnTo>
                <a:lnTo>
                  <a:pt x="1517275" y="701763"/>
                </a:lnTo>
                <a:lnTo>
                  <a:pt x="1530436" y="695856"/>
                </a:lnTo>
                <a:lnTo>
                  <a:pt x="1544279" y="690404"/>
                </a:lnTo>
                <a:lnTo>
                  <a:pt x="1558802" y="684951"/>
                </a:lnTo>
                <a:lnTo>
                  <a:pt x="1584671" y="676318"/>
                </a:lnTo>
                <a:lnTo>
                  <a:pt x="1607363" y="669502"/>
                </a:lnTo>
                <a:lnTo>
                  <a:pt x="1626878" y="664049"/>
                </a:lnTo>
                <a:lnTo>
                  <a:pt x="1643443" y="659732"/>
                </a:lnTo>
                <a:lnTo>
                  <a:pt x="1657739" y="656552"/>
                </a:lnTo>
                <a:lnTo>
                  <a:pt x="1669539" y="654507"/>
                </a:lnTo>
                <a:lnTo>
                  <a:pt x="1679070" y="653144"/>
                </a:lnTo>
                <a:lnTo>
                  <a:pt x="1686331" y="652462"/>
                </a:lnTo>
                <a:lnTo>
                  <a:pt x="1689735" y="652462"/>
                </a:lnTo>
                <a:lnTo>
                  <a:pt x="1693366" y="652462"/>
                </a:lnTo>
                <a:lnTo>
                  <a:pt x="1697451" y="653144"/>
                </a:lnTo>
                <a:lnTo>
                  <a:pt x="1701535" y="653825"/>
                </a:lnTo>
                <a:lnTo>
                  <a:pt x="1710158" y="655188"/>
                </a:lnTo>
                <a:lnTo>
                  <a:pt x="1718554" y="657233"/>
                </a:lnTo>
                <a:lnTo>
                  <a:pt x="1725816" y="659505"/>
                </a:lnTo>
                <a:lnTo>
                  <a:pt x="1732170" y="661323"/>
                </a:lnTo>
                <a:lnTo>
                  <a:pt x="1737843" y="662913"/>
                </a:lnTo>
                <a:lnTo>
                  <a:pt x="1757955" y="825500"/>
                </a:lnTo>
                <a:lnTo>
                  <a:pt x="1795330" y="825500"/>
                </a:lnTo>
                <a:lnTo>
                  <a:pt x="1795464" y="825183"/>
                </a:lnTo>
                <a:lnTo>
                  <a:pt x="1796372" y="823354"/>
                </a:lnTo>
                <a:lnTo>
                  <a:pt x="1797734" y="821525"/>
                </a:lnTo>
                <a:lnTo>
                  <a:pt x="1799096" y="819924"/>
                </a:lnTo>
                <a:lnTo>
                  <a:pt x="1802727" y="816265"/>
                </a:lnTo>
                <a:lnTo>
                  <a:pt x="1806813" y="812835"/>
                </a:lnTo>
                <a:lnTo>
                  <a:pt x="1811807" y="809405"/>
                </a:lnTo>
                <a:lnTo>
                  <a:pt x="1817254" y="806432"/>
                </a:lnTo>
                <a:lnTo>
                  <a:pt x="1822928" y="803002"/>
                </a:lnTo>
                <a:lnTo>
                  <a:pt x="1829284" y="800258"/>
                </a:lnTo>
                <a:lnTo>
                  <a:pt x="1835639" y="797514"/>
                </a:lnTo>
                <a:lnTo>
                  <a:pt x="1842222" y="794999"/>
                </a:lnTo>
                <a:lnTo>
                  <a:pt x="1849712" y="792712"/>
                </a:lnTo>
                <a:lnTo>
                  <a:pt x="1856734" y="791048"/>
                </a:lnTo>
                <a:lnTo>
                  <a:pt x="1803400" y="640325"/>
                </a:lnTo>
                <a:lnTo>
                  <a:pt x="1969600" y="134937"/>
                </a:lnTo>
                <a:lnTo>
                  <a:pt x="2003338" y="139243"/>
                </a:lnTo>
                <a:lnTo>
                  <a:pt x="2091185" y="215534"/>
                </a:lnTo>
                <a:lnTo>
                  <a:pt x="2092325" y="215676"/>
                </a:lnTo>
                <a:lnTo>
                  <a:pt x="2092111" y="216338"/>
                </a:lnTo>
                <a:lnTo>
                  <a:pt x="2092325" y="216524"/>
                </a:lnTo>
                <a:lnTo>
                  <a:pt x="1963865" y="614454"/>
                </a:lnTo>
                <a:lnTo>
                  <a:pt x="1994048" y="697384"/>
                </a:lnTo>
                <a:lnTo>
                  <a:pt x="2017098" y="758694"/>
                </a:lnTo>
                <a:lnTo>
                  <a:pt x="2023600" y="779961"/>
                </a:lnTo>
                <a:lnTo>
                  <a:pt x="2024052" y="781280"/>
                </a:lnTo>
                <a:lnTo>
                  <a:pt x="2026755" y="781507"/>
                </a:lnTo>
                <a:lnTo>
                  <a:pt x="2031294" y="781965"/>
                </a:lnTo>
                <a:lnTo>
                  <a:pt x="2034926" y="782879"/>
                </a:lnTo>
                <a:lnTo>
                  <a:pt x="2036288" y="783337"/>
                </a:lnTo>
                <a:lnTo>
                  <a:pt x="2037423" y="783794"/>
                </a:lnTo>
                <a:lnTo>
                  <a:pt x="2039011" y="785166"/>
                </a:lnTo>
                <a:lnTo>
                  <a:pt x="2041054" y="786767"/>
                </a:lnTo>
                <a:lnTo>
                  <a:pt x="2045140" y="790654"/>
                </a:lnTo>
                <a:lnTo>
                  <a:pt x="2048999" y="794999"/>
                </a:lnTo>
                <a:lnTo>
                  <a:pt x="2052857" y="800030"/>
                </a:lnTo>
                <a:lnTo>
                  <a:pt x="2056035" y="804603"/>
                </a:lnTo>
                <a:lnTo>
                  <a:pt x="2058532" y="809176"/>
                </a:lnTo>
                <a:lnTo>
                  <a:pt x="2060120" y="812606"/>
                </a:lnTo>
                <a:lnTo>
                  <a:pt x="2060801" y="813978"/>
                </a:lnTo>
                <a:lnTo>
                  <a:pt x="2061028" y="815122"/>
                </a:lnTo>
                <a:lnTo>
                  <a:pt x="2061217" y="825500"/>
                </a:lnTo>
                <a:lnTo>
                  <a:pt x="2617787" y="825500"/>
                </a:lnTo>
                <a:lnTo>
                  <a:pt x="2617787" y="866775"/>
                </a:lnTo>
                <a:lnTo>
                  <a:pt x="2617787" y="874713"/>
                </a:lnTo>
                <a:lnTo>
                  <a:pt x="2617787" y="963613"/>
                </a:lnTo>
                <a:lnTo>
                  <a:pt x="2249487" y="963613"/>
                </a:lnTo>
                <a:lnTo>
                  <a:pt x="2249487" y="2002513"/>
                </a:lnTo>
                <a:lnTo>
                  <a:pt x="2249487" y="2005235"/>
                </a:lnTo>
                <a:lnTo>
                  <a:pt x="2249026" y="2007504"/>
                </a:lnTo>
                <a:lnTo>
                  <a:pt x="2248565" y="2009999"/>
                </a:lnTo>
                <a:lnTo>
                  <a:pt x="2247642" y="2012267"/>
                </a:lnTo>
                <a:lnTo>
                  <a:pt x="2246489" y="2014536"/>
                </a:lnTo>
                <a:lnTo>
                  <a:pt x="2245335" y="2017577"/>
                </a:lnTo>
                <a:lnTo>
                  <a:pt x="2243951" y="2018165"/>
                </a:lnTo>
                <a:lnTo>
                  <a:pt x="2242337" y="2019980"/>
                </a:lnTo>
                <a:lnTo>
                  <a:pt x="2240491" y="2021794"/>
                </a:lnTo>
                <a:lnTo>
                  <a:pt x="2238646" y="2022928"/>
                </a:lnTo>
                <a:lnTo>
                  <a:pt x="2236570" y="2024289"/>
                </a:lnTo>
                <a:lnTo>
                  <a:pt x="2234494" y="2025197"/>
                </a:lnTo>
                <a:lnTo>
                  <a:pt x="2232188" y="2026104"/>
                </a:lnTo>
                <a:lnTo>
                  <a:pt x="2229650" y="2026558"/>
                </a:lnTo>
                <a:lnTo>
                  <a:pt x="2227113" y="2027238"/>
                </a:lnTo>
                <a:lnTo>
                  <a:pt x="2224576" y="2027238"/>
                </a:lnTo>
                <a:lnTo>
                  <a:pt x="2220424" y="2027238"/>
                </a:lnTo>
                <a:lnTo>
                  <a:pt x="2217887" y="2027238"/>
                </a:lnTo>
                <a:lnTo>
                  <a:pt x="2215580" y="2026558"/>
                </a:lnTo>
                <a:lnTo>
                  <a:pt x="2213043" y="2026104"/>
                </a:lnTo>
                <a:lnTo>
                  <a:pt x="2210736" y="2025197"/>
                </a:lnTo>
                <a:lnTo>
                  <a:pt x="2208429" y="2024289"/>
                </a:lnTo>
                <a:lnTo>
                  <a:pt x="2206353" y="2022928"/>
                </a:lnTo>
                <a:lnTo>
                  <a:pt x="2204739" y="2021794"/>
                </a:lnTo>
                <a:lnTo>
                  <a:pt x="2202893" y="2019980"/>
                </a:lnTo>
                <a:lnTo>
                  <a:pt x="2201279" y="2018165"/>
                </a:lnTo>
                <a:lnTo>
                  <a:pt x="2199895" y="2017577"/>
                </a:lnTo>
                <a:lnTo>
                  <a:pt x="2198742" y="2014536"/>
                </a:lnTo>
                <a:lnTo>
                  <a:pt x="2197588" y="2012267"/>
                </a:lnTo>
                <a:lnTo>
                  <a:pt x="2196666" y="2009999"/>
                </a:lnTo>
                <a:lnTo>
                  <a:pt x="2196204" y="2007504"/>
                </a:lnTo>
                <a:lnTo>
                  <a:pt x="2195512" y="2005235"/>
                </a:lnTo>
                <a:lnTo>
                  <a:pt x="2195512" y="2002513"/>
                </a:lnTo>
                <a:lnTo>
                  <a:pt x="2195512" y="1138896"/>
                </a:lnTo>
                <a:lnTo>
                  <a:pt x="2151062" y="1092447"/>
                </a:lnTo>
                <a:lnTo>
                  <a:pt x="2151062" y="1888408"/>
                </a:lnTo>
                <a:lnTo>
                  <a:pt x="2150835" y="1890907"/>
                </a:lnTo>
                <a:lnTo>
                  <a:pt x="2150607" y="1893632"/>
                </a:lnTo>
                <a:lnTo>
                  <a:pt x="2149924" y="1896130"/>
                </a:lnTo>
                <a:lnTo>
                  <a:pt x="2149240" y="1898628"/>
                </a:lnTo>
                <a:lnTo>
                  <a:pt x="2148102" y="1900899"/>
                </a:lnTo>
                <a:lnTo>
                  <a:pt x="2146963" y="1903170"/>
                </a:lnTo>
                <a:lnTo>
                  <a:pt x="2145369" y="1905214"/>
                </a:lnTo>
                <a:lnTo>
                  <a:pt x="2144002" y="1906804"/>
                </a:lnTo>
                <a:lnTo>
                  <a:pt x="2142180" y="1908620"/>
                </a:lnTo>
                <a:lnTo>
                  <a:pt x="2140131" y="1909983"/>
                </a:lnTo>
                <a:lnTo>
                  <a:pt x="2138309" y="1911573"/>
                </a:lnTo>
                <a:lnTo>
                  <a:pt x="2136031" y="1912481"/>
                </a:lnTo>
                <a:lnTo>
                  <a:pt x="2133754" y="1913617"/>
                </a:lnTo>
                <a:lnTo>
                  <a:pt x="2131476" y="1914071"/>
                </a:lnTo>
                <a:lnTo>
                  <a:pt x="2128971" y="1914525"/>
                </a:lnTo>
                <a:lnTo>
                  <a:pt x="2126466" y="1914525"/>
                </a:lnTo>
                <a:lnTo>
                  <a:pt x="2122367" y="1914525"/>
                </a:lnTo>
                <a:lnTo>
                  <a:pt x="2119862" y="1914525"/>
                </a:lnTo>
                <a:lnTo>
                  <a:pt x="2117356" y="1914071"/>
                </a:lnTo>
                <a:lnTo>
                  <a:pt x="2115079" y="1913617"/>
                </a:lnTo>
                <a:lnTo>
                  <a:pt x="2112801" y="1912481"/>
                </a:lnTo>
                <a:lnTo>
                  <a:pt x="2110524" y="1911573"/>
                </a:lnTo>
                <a:lnTo>
                  <a:pt x="2108702" y="1909983"/>
                </a:lnTo>
                <a:lnTo>
                  <a:pt x="2106652" y="1908620"/>
                </a:lnTo>
                <a:lnTo>
                  <a:pt x="2104830" y="1906804"/>
                </a:lnTo>
                <a:lnTo>
                  <a:pt x="2103464" y="1905214"/>
                </a:lnTo>
                <a:lnTo>
                  <a:pt x="2101870" y="1903170"/>
                </a:lnTo>
                <a:lnTo>
                  <a:pt x="2100731" y="1900899"/>
                </a:lnTo>
                <a:lnTo>
                  <a:pt x="2099592" y="1898628"/>
                </a:lnTo>
                <a:lnTo>
                  <a:pt x="2098909" y="1896130"/>
                </a:lnTo>
                <a:lnTo>
                  <a:pt x="2098226" y="1893632"/>
                </a:lnTo>
                <a:lnTo>
                  <a:pt x="2097998" y="1890907"/>
                </a:lnTo>
                <a:lnTo>
                  <a:pt x="2097543" y="1888408"/>
                </a:lnTo>
                <a:lnTo>
                  <a:pt x="2097099" y="963613"/>
                </a:lnTo>
                <a:lnTo>
                  <a:pt x="1400175" y="963613"/>
                </a:lnTo>
                <a:lnTo>
                  <a:pt x="1400175" y="977900"/>
                </a:lnTo>
                <a:lnTo>
                  <a:pt x="1631496" y="977900"/>
                </a:lnTo>
                <a:lnTo>
                  <a:pt x="1638300" y="978127"/>
                </a:lnTo>
                <a:lnTo>
                  <a:pt x="1644650" y="979035"/>
                </a:lnTo>
                <a:lnTo>
                  <a:pt x="1651000" y="979943"/>
                </a:lnTo>
                <a:lnTo>
                  <a:pt x="1657123" y="981077"/>
                </a:lnTo>
                <a:lnTo>
                  <a:pt x="1662793" y="982666"/>
                </a:lnTo>
                <a:lnTo>
                  <a:pt x="1668235" y="984709"/>
                </a:lnTo>
                <a:lnTo>
                  <a:pt x="1673225" y="986978"/>
                </a:lnTo>
                <a:lnTo>
                  <a:pt x="1677760" y="989702"/>
                </a:lnTo>
                <a:lnTo>
                  <a:pt x="1682069" y="992425"/>
                </a:lnTo>
                <a:lnTo>
                  <a:pt x="1685698" y="995376"/>
                </a:lnTo>
                <a:lnTo>
                  <a:pt x="1689100" y="998553"/>
                </a:lnTo>
                <a:lnTo>
                  <a:pt x="1691821" y="1001957"/>
                </a:lnTo>
                <a:lnTo>
                  <a:pt x="1694089" y="1005589"/>
                </a:lnTo>
                <a:lnTo>
                  <a:pt x="1694996" y="1007404"/>
                </a:lnTo>
                <a:lnTo>
                  <a:pt x="1695677" y="1009220"/>
                </a:lnTo>
                <a:lnTo>
                  <a:pt x="1696130" y="1011263"/>
                </a:lnTo>
                <a:lnTo>
                  <a:pt x="1696810" y="1013078"/>
                </a:lnTo>
                <a:lnTo>
                  <a:pt x="1697037" y="1015121"/>
                </a:lnTo>
                <a:lnTo>
                  <a:pt x="1697037" y="1017164"/>
                </a:lnTo>
                <a:lnTo>
                  <a:pt x="1697037" y="1843966"/>
                </a:lnTo>
                <a:lnTo>
                  <a:pt x="1697037" y="1845781"/>
                </a:lnTo>
                <a:lnTo>
                  <a:pt x="1696810" y="1847824"/>
                </a:lnTo>
                <a:lnTo>
                  <a:pt x="1696130" y="1849866"/>
                </a:lnTo>
                <a:lnTo>
                  <a:pt x="1695677" y="1851909"/>
                </a:lnTo>
                <a:lnTo>
                  <a:pt x="1694996" y="1853498"/>
                </a:lnTo>
                <a:lnTo>
                  <a:pt x="1694089" y="1855540"/>
                </a:lnTo>
                <a:lnTo>
                  <a:pt x="1691821" y="1858945"/>
                </a:lnTo>
                <a:lnTo>
                  <a:pt x="1689100" y="1862576"/>
                </a:lnTo>
                <a:lnTo>
                  <a:pt x="1685698" y="1865753"/>
                </a:lnTo>
                <a:lnTo>
                  <a:pt x="1682069" y="1868704"/>
                </a:lnTo>
                <a:lnTo>
                  <a:pt x="1677760" y="1871427"/>
                </a:lnTo>
                <a:lnTo>
                  <a:pt x="1673225" y="1873924"/>
                </a:lnTo>
                <a:lnTo>
                  <a:pt x="1668235" y="1876420"/>
                </a:lnTo>
                <a:lnTo>
                  <a:pt x="1662793" y="1878236"/>
                </a:lnTo>
                <a:lnTo>
                  <a:pt x="1657123" y="1879825"/>
                </a:lnTo>
                <a:lnTo>
                  <a:pt x="1651000" y="1881186"/>
                </a:lnTo>
                <a:lnTo>
                  <a:pt x="1644650" y="1882094"/>
                </a:lnTo>
                <a:lnTo>
                  <a:pt x="1638300" y="1882775"/>
                </a:lnTo>
                <a:lnTo>
                  <a:pt x="1631496" y="1882775"/>
                </a:lnTo>
                <a:lnTo>
                  <a:pt x="1400175" y="1882775"/>
                </a:lnTo>
                <a:lnTo>
                  <a:pt x="1400175" y="2002513"/>
                </a:lnTo>
                <a:lnTo>
                  <a:pt x="1400175" y="2005235"/>
                </a:lnTo>
                <a:lnTo>
                  <a:pt x="1399714" y="2007504"/>
                </a:lnTo>
                <a:lnTo>
                  <a:pt x="1399022" y="2009999"/>
                </a:lnTo>
                <a:lnTo>
                  <a:pt x="1398330" y="2012267"/>
                </a:lnTo>
                <a:lnTo>
                  <a:pt x="1397177" y="2014536"/>
                </a:lnTo>
                <a:lnTo>
                  <a:pt x="1395793" y="2017577"/>
                </a:lnTo>
                <a:lnTo>
                  <a:pt x="1394639" y="2018165"/>
                </a:lnTo>
                <a:lnTo>
                  <a:pt x="1392794" y="2019980"/>
                </a:lnTo>
                <a:lnTo>
                  <a:pt x="1390949" y="2021794"/>
                </a:lnTo>
                <a:lnTo>
                  <a:pt x="1389334" y="2022928"/>
                </a:lnTo>
                <a:lnTo>
                  <a:pt x="1387258" y="2024289"/>
                </a:lnTo>
                <a:lnTo>
                  <a:pt x="1384952" y="2025197"/>
                </a:lnTo>
                <a:lnTo>
                  <a:pt x="1382645" y="2026104"/>
                </a:lnTo>
                <a:lnTo>
                  <a:pt x="1380338" y="2026558"/>
                </a:lnTo>
                <a:lnTo>
                  <a:pt x="1378032" y="2027238"/>
                </a:lnTo>
                <a:lnTo>
                  <a:pt x="1375494" y="2027238"/>
                </a:lnTo>
                <a:lnTo>
                  <a:pt x="1371112" y="2027238"/>
                </a:lnTo>
                <a:lnTo>
                  <a:pt x="1368575" y="2027238"/>
                </a:lnTo>
                <a:lnTo>
                  <a:pt x="1366037" y="2026558"/>
                </a:lnTo>
                <a:lnTo>
                  <a:pt x="1363500" y="2026104"/>
                </a:lnTo>
                <a:lnTo>
                  <a:pt x="1361193" y="2025197"/>
                </a:lnTo>
                <a:lnTo>
                  <a:pt x="1359348" y="2024289"/>
                </a:lnTo>
                <a:lnTo>
                  <a:pt x="1357272" y="2022928"/>
                </a:lnTo>
                <a:lnTo>
                  <a:pt x="1355196" y="2021794"/>
                </a:lnTo>
                <a:lnTo>
                  <a:pt x="1353351" y="2019980"/>
                </a:lnTo>
                <a:lnTo>
                  <a:pt x="1351967" y="2018165"/>
                </a:lnTo>
                <a:lnTo>
                  <a:pt x="1350352" y="2017577"/>
                </a:lnTo>
                <a:lnTo>
                  <a:pt x="1349199" y="2014536"/>
                </a:lnTo>
                <a:lnTo>
                  <a:pt x="1348276" y="2012267"/>
                </a:lnTo>
                <a:lnTo>
                  <a:pt x="1347123" y="2009999"/>
                </a:lnTo>
                <a:lnTo>
                  <a:pt x="1346662" y="2007504"/>
                </a:lnTo>
                <a:lnTo>
                  <a:pt x="1346431" y="2005235"/>
                </a:lnTo>
                <a:lnTo>
                  <a:pt x="1346200" y="2002513"/>
                </a:lnTo>
                <a:lnTo>
                  <a:pt x="1346200" y="1882775"/>
                </a:lnTo>
                <a:lnTo>
                  <a:pt x="1292452" y="1882775"/>
                </a:lnTo>
                <a:lnTo>
                  <a:pt x="1285875" y="1882775"/>
                </a:lnTo>
                <a:lnTo>
                  <a:pt x="1279071" y="1882094"/>
                </a:lnTo>
                <a:lnTo>
                  <a:pt x="1272948" y="1881186"/>
                </a:lnTo>
                <a:lnTo>
                  <a:pt x="1267052" y="1879825"/>
                </a:lnTo>
                <a:lnTo>
                  <a:pt x="1261382" y="1878236"/>
                </a:lnTo>
                <a:lnTo>
                  <a:pt x="1255939" y="1876420"/>
                </a:lnTo>
                <a:lnTo>
                  <a:pt x="1250950" y="1873924"/>
                </a:lnTo>
                <a:lnTo>
                  <a:pt x="1246187" y="1871427"/>
                </a:lnTo>
                <a:lnTo>
                  <a:pt x="1241878" y="1868704"/>
                </a:lnTo>
                <a:lnTo>
                  <a:pt x="1238250" y="1865753"/>
                </a:lnTo>
                <a:lnTo>
                  <a:pt x="1235075" y="1862576"/>
                </a:lnTo>
                <a:lnTo>
                  <a:pt x="1232353" y="1858945"/>
                </a:lnTo>
                <a:lnTo>
                  <a:pt x="1230085" y="1855540"/>
                </a:lnTo>
                <a:lnTo>
                  <a:pt x="1229178" y="1853498"/>
                </a:lnTo>
                <a:lnTo>
                  <a:pt x="1228271" y="1851909"/>
                </a:lnTo>
                <a:lnTo>
                  <a:pt x="1227818" y="1849866"/>
                </a:lnTo>
                <a:lnTo>
                  <a:pt x="1227364" y="1847824"/>
                </a:lnTo>
                <a:lnTo>
                  <a:pt x="1227137" y="1845781"/>
                </a:lnTo>
                <a:lnTo>
                  <a:pt x="1227137" y="1843966"/>
                </a:lnTo>
                <a:lnTo>
                  <a:pt x="1227137" y="1017164"/>
                </a:lnTo>
                <a:lnTo>
                  <a:pt x="1227137" y="1015121"/>
                </a:lnTo>
                <a:lnTo>
                  <a:pt x="1227364" y="1013078"/>
                </a:lnTo>
                <a:lnTo>
                  <a:pt x="1227818" y="1011263"/>
                </a:lnTo>
                <a:lnTo>
                  <a:pt x="1228271" y="1009220"/>
                </a:lnTo>
                <a:lnTo>
                  <a:pt x="1229178" y="1007404"/>
                </a:lnTo>
                <a:lnTo>
                  <a:pt x="1230085" y="1005589"/>
                </a:lnTo>
                <a:lnTo>
                  <a:pt x="1232353" y="1001957"/>
                </a:lnTo>
                <a:lnTo>
                  <a:pt x="1235075" y="998553"/>
                </a:lnTo>
                <a:lnTo>
                  <a:pt x="1238250" y="995376"/>
                </a:lnTo>
                <a:lnTo>
                  <a:pt x="1241878" y="992425"/>
                </a:lnTo>
                <a:lnTo>
                  <a:pt x="1246187" y="989702"/>
                </a:lnTo>
                <a:lnTo>
                  <a:pt x="1247833" y="988761"/>
                </a:lnTo>
                <a:lnTo>
                  <a:pt x="1247813" y="963613"/>
                </a:lnTo>
                <a:lnTo>
                  <a:pt x="881062" y="963613"/>
                </a:lnTo>
                <a:lnTo>
                  <a:pt x="881062" y="874713"/>
                </a:lnTo>
                <a:lnTo>
                  <a:pt x="881062" y="866775"/>
                </a:lnTo>
                <a:lnTo>
                  <a:pt x="881062" y="848089"/>
                </a:lnTo>
                <a:lnTo>
                  <a:pt x="840568" y="827821"/>
                </a:lnTo>
                <a:lnTo>
                  <a:pt x="839888" y="826233"/>
                </a:lnTo>
                <a:lnTo>
                  <a:pt x="837849" y="823057"/>
                </a:lnTo>
                <a:lnTo>
                  <a:pt x="836716" y="821015"/>
                </a:lnTo>
                <a:lnTo>
                  <a:pt x="834903" y="818746"/>
                </a:lnTo>
                <a:lnTo>
                  <a:pt x="833316" y="816705"/>
                </a:lnTo>
                <a:lnTo>
                  <a:pt x="831277" y="814890"/>
                </a:lnTo>
                <a:lnTo>
                  <a:pt x="829010" y="813302"/>
                </a:lnTo>
                <a:lnTo>
                  <a:pt x="826744" y="812167"/>
                </a:lnTo>
                <a:lnTo>
                  <a:pt x="825837" y="811941"/>
                </a:lnTo>
                <a:lnTo>
                  <a:pt x="824478" y="811487"/>
                </a:lnTo>
                <a:lnTo>
                  <a:pt x="823345" y="811487"/>
                </a:lnTo>
                <a:lnTo>
                  <a:pt x="822211" y="811941"/>
                </a:lnTo>
                <a:lnTo>
                  <a:pt x="821078" y="812167"/>
                </a:lnTo>
                <a:lnTo>
                  <a:pt x="819945" y="812848"/>
                </a:lnTo>
                <a:lnTo>
                  <a:pt x="818812" y="813755"/>
                </a:lnTo>
                <a:lnTo>
                  <a:pt x="817679" y="814890"/>
                </a:lnTo>
                <a:lnTo>
                  <a:pt x="816319" y="816251"/>
                </a:lnTo>
                <a:lnTo>
                  <a:pt x="815412" y="818066"/>
                </a:lnTo>
                <a:lnTo>
                  <a:pt x="814053" y="820335"/>
                </a:lnTo>
                <a:lnTo>
                  <a:pt x="813146" y="822830"/>
                </a:lnTo>
                <a:lnTo>
                  <a:pt x="810653" y="828275"/>
                </a:lnTo>
                <a:lnTo>
                  <a:pt x="807480" y="834400"/>
                </a:lnTo>
                <a:lnTo>
                  <a:pt x="803401" y="841433"/>
                </a:lnTo>
                <a:lnTo>
                  <a:pt x="799095" y="848692"/>
                </a:lnTo>
                <a:lnTo>
                  <a:pt x="794109" y="856406"/>
                </a:lnTo>
                <a:lnTo>
                  <a:pt x="788897" y="864346"/>
                </a:lnTo>
                <a:lnTo>
                  <a:pt x="777792" y="880907"/>
                </a:lnTo>
                <a:lnTo>
                  <a:pt x="766234" y="897014"/>
                </a:lnTo>
                <a:lnTo>
                  <a:pt x="755356" y="911760"/>
                </a:lnTo>
                <a:lnTo>
                  <a:pt x="745611" y="924691"/>
                </a:lnTo>
                <a:lnTo>
                  <a:pt x="737905" y="934446"/>
                </a:lnTo>
                <a:lnTo>
                  <a:pt x="734506" y="938303"/>
                </a:lnTo>
                <a:lnTo>
                  <a:pt x="731786" y="942386"/>
                </a:lnTo>
                <a:lnTo>
                  <a:pt x="729747" y="946016"/>
                </a:lnTo>
                <a:lnTo>
                  <a:pt x="727707" y="949873"/>
                </a:lnTo>
                <a:lnTo>
                  <a:pt x="725894" y="953503"/>
                </a:lnTo>
                <a:lnTo>
                  <a:pt x="724534" y="956906"/>
                </a:lnTo>
                <a:lnTo>
                  <a:pt x="723174" y="960535"/>
                </a:lnTo>
                <a:lnTo>
                  <a:pt x="722041" y="963938"/>
                </a:lnTo>
                <a:lnTo>
                  <a:pt x="720455" y="970291"/>
                </a:lnTo>
                <a:lnTo>
                  <a:pt x="719548" y="976870"/>
                </a:lnTo>
                <a:lnTo>
                  <a:pt x="717735" y="988440"/>
                </a:lnTo>
                <a:lnTo>
                  <a:pt x="717509" y="991162"/>
                </a:lnTo>
                <a:lnTo>
                  <a:pt x="717509" y="993657"/>
                </a:lnTo>
                <a:lnTo>
                  <a:pt x="717735" y="996153"/>
                </a:lnTo>
                <a:lnTo>
                  <a:pt x="718415" y="998195"/>
                </a:lnTo>
                <a:lnTo>
                  <a:pt x="719775" y="1000463"/>
                </a:lnTo>
                <a:lnTo>
                  <a:pt x="721135" y="1002051"/>
                </a:lnTo>
                <a:lnTo>
                  <a:pt x="722948" y="1003866"/>
                </a:lnTo>
                <a:lnTo>
                  <a:pt x="725214" y="1005681"/>
                </a:lnTo>
                <a:lnTo>
                  <a:pt x="727934" y="1006815"/>
                </a:lnTo>
                <a:lnTo>
                  <a:pt x="731106" y="1008403"/>
                </a:lnTo>
                <a:lnTo>
                  <a:pt x="734506" y="1009538"/>
                </a:lnTo>
                <a:lnTo>
                  <a:pt x="738585" y="1010899"/>
                </a:lnTo>
                <a:lnTo>
                  <a:pt x="743118" y="1011806"/>
                </a:lnTo>
                <a:lnTo>
                  <a:pt x="747877" y="1012941"/>
                </a:lnTo>
                <a:lnTo>
                  <a:pt x="759208" y="1014982"/>
                </a:lnTo>
                <a:lnTo>
                  <a:pt x="767140" y="1016344"/>
                </a:lnTo>
                <a:lnTo>
                  <a:pt x="778019" y="1018385"/>
                </a:lnTo>
                <a:lnTo>
                  <a:pt x="807934" y="1024738"/>
                </a:lnTo>
                <a:lnTo>
                  <a:pt x="845781" y="1033358"/>
                </a:lnTo>
                <a:lnTo>
                  <a:pt x="866631" y="1038349"/>
                </a:lnTo>
                <a:lnTo>
                  <a:pt x="888387" y="1043794"/>
                </a:lnTo>
                <a:lnTo>
                  <a:pt x="910823" y="1049465"/>
                </a:lnTo>
                <a:lnTo>
                  <a:pt x="933033" y="1055364"/>
                </a:lnTo>
                <a:lnTo>
                  <a:pt x="954790" y="1061489"/>
                </a:lnTo>
                <a:lnTo>
                  <a:pt x="975866" y="1067614"/>
                </a:lnTo>
                <a:lnTo>
                  <a:pt x="996036" y="1073740"/>
                </a:lnTo>
                <a:lnTo>
                  <a:pt x="1014620" y="1079865"/>
                </a:lnTo>
                <a:lnTo>
                  <a:pt x="1030937" y="1085763"/>
                </a:lnTo>
                <a:lnTo>
                  <a:pt x="1038416" y="1088713"/>
                </a:lnTo>
                <a:lnTo>
                  <a:pt x="1045215" y="1091662"/>
                </a:lnTo>
                <a:lnTo>
                  <a:pt x="1072637" y="1103912"/>
                </a:lnTo>
                <a:lnTo>
                  <a:pt x="1087141" y="1110491"/>
                </a:lnTo>
                <a:lnTo>
                  <a:pt x="1101872" y="1117524"/>
                </a:lnTo>
                <a:lnTo>
                  <a:pt x="1116376" y="1124557"/>
                </a:lnTo>
                <a:lnTo>
                  <a:pt x="1130880" y="1132270"/>
                </a:lnTo>
                <a:lnTo>
                  <a:pt x="1144705" y="1139984"/>
                </a:lnTo>
                <a:lnTo>
                  <a:pt x="1158076" y="1147924"/>
                </a:lnTo>
                <a:lnTo>
                  <a:pt x="1164422" y="1152007"/>
                </a:lnTo>
                <a:lnTo>
                  <a:pt x="1170541" y="1155864"/>
                </a:lnTo>
                <a:lnTo>
                  <a:pt x="1176206" y="1159947"/>
                </a:lnTo>
                <a:lnTo>
                  <a:pt x="1181872" y="1163804"/>
                </a:lnTo>
                <a:lnTo>
                  <a:pt x="1186858" y="1168115"/>
                </a:lnTo>
                <a:lnTo>
                  <a:pt x="1191844" y="1171971"/>
                </a:lnTo>
                <a:lnTo>
                  <a:pt x="1195923" y="1176055"/>
                </a:lnTo>
                <a:lnTo>
                  <a:pt x="1200002" y="1179911"/>
                </a:lnTo>
                <a:lnTo>
                  <a:pt x="1203628" y="1183995"/>
                </a:lnTo>
                <a:lnTo>
                  <a:pt x="1206575" y="1187852"/>
                </a:lnTo>
                <a:lnTo>
                  <a:pt x="1209068" y="1191935"/>
                </a:lnTo>
                <a:lnTo>
                  <a:pt x="1211334" y="1195792"/>
                </a:lnTo>
                <a:lnTo>
                  <a:pt x="1212467" y="1199648"/>
                </a:lnTo>
                <a:lnTo>
                  <a:pt x="1213600" y="1203505"/>
                </a:lnTo>
                <a:lnTo>
                  <a:pt x="1213827" y="1205320"/>
                </a:lnTo>
                <a:lnTo>
                  <a:pt x="1213827" y="1207362"/>
                </a:lnTo>
                <a:lnTo>
                  <a:pt x="1213827" y="1208950"/>
                </a:lnTo>
                <a:lnTo>
                  <a:pt x="1213600" y="1210992"/>
                </a:lnTo>
                <a:lnTo>
                  <a:pt x="1211787" y="1221200"/>
                </a:lnTo>
                <a:lnTo>
                  <a:pt x="1210201" y="1237081"/>
                </a:lnTo>
                <a:lnTo>
                  <a:pt x="1207934" y="1257498"/>
                </a:lnTo>
                <a:lnTo>
                  <a:pt x="1205441" y="1281999"/>
                </a:lnTo>
                <a:lnTo>
                  <a:pt x="1200229" y="1340076"/>
                </a:lnTo>
                <a:lnTo>
                  <a:pt x="1194337" y="1404959"/>
                </a:lnTo>
                <a:lnTo>
                  <a:pt x="1188444" y="1471203"/>
                </a:lnTo>
                <a:lnTo>
                  <a:pt x="1182779" y="1532682"/>
                </a:lnTo>
                <a:lnTo>
                  <a:pt x="1180059" y="1560133"/>
                </a:lnTo>
                <a:lnTo>
                  <a:pt x="1177566" y="1583953"/>
                </a:lnTo>
                <a:lnTo>
                  <a:pt x="1175300" y="1603237"/>
                </a:lnTo>
                <a:lnTo>
                  <a:pt x="1173487" y="1618210"/>
                </a:lnTo>
                <a:lnTo>
                  <a:pt x="1166235" y="1661086"/>
                </a:lnTo>
                <a:lnTo>
                  <a:pt x="1163288" y="1679462"/>
                </a:lnTo>
                <a:lnTo>
                  <a:pt x="1160796" y="1695796"/>
                </a:lnTo>
                <a:lnTo>
                  <a:pt x="1158756" y="1710316"/>
                </a:lnTo>
                <a:lnTo>
                  <a:pt x="1157169" y="1724154"/>
                </a:lnTo>
                <a:lnTo>
                  <a:pt x="1156036" y="1736632"/>
                </a:lnTo>
                <a:lnTo>
                  <a:pt x="1155810" y="1742984"/>
                </a:lnTo>
                <a:lnTo>
                  <a:pt x="1155810" y="1748882"/>
                </a:lnTo>
                <a:lnTo>
                  <a:pt x="1155583" y="1759318"/>
                </a:lnTo>
                <a:lnTo>
                  <a:pt x="1155356" y="1763628"/>
                </a:lnTo>
                <a:lnTo>
                  <a:pt x="1154903" y="1767712"/>
                </a:lnTo>
                <a:lnTo>
                  <a:pt x="1154450" y="1771115"/>
                </a:lnTo>
                <a:lnTo>
                  <a:pt x="1153543" y="1774064"/>
                </a:lnTo>
                <a:lnTo>
                  <a:pt x="1152863" y="1776559"/>
                </a:lnTo>
                <a:lnTo>
                  <a:pt x="1151730" y="1778828"/>
                </a:lnTo>
                <a:lnTo>
                  <a:pt x="1150371" y="1780643"/>
                </a:lnTo>
                <a:lnTo>
                  <a:pt x="1148784" y="1782004"/>
                </a:lnTo>
                <a:lnTo>
                  <a:pt x="1147198" y="1783138"/>
                </a:lnTo>
                <a:lnTo>
                  <a:pt x="1145158" y="1783819"/>
                </a:lnTo>
                <a:lnTo>
                  <a:pt x="1142892" y="1784500"/>
                </a:lnTo>
                <a:lnTo>
                  <a:pt x="1140399" y="1785180"/>
                </a:lnTo>
                <a:lnTo>
                  <a:pt x="1137453" y="1785180"/>
                </a:lnTo>
                <a:lnTo>
                  <a:pt x="1134280" y="1785407"/>
                </a:lnTo>
                <a:lnTo>
                  <a:pt x="1112750" y="1785634"/>
                </a:lnTo>
                <a:lnTo>
                  <a:pt x="1081929" y="1786541"/>
                </a:lnTo>
                <a:lnTo>
                  <a:pt x="1042948" y="1787903"/>
                </a:lnTo>
                <a:lnTo>
                  <a:pt x="1043175" y="1793801"/>
                </a:lnTo>
                <a:lnTo>
                  <a:pt x="1043402" y="1800153"/>
                </a:lnTo>
                <a:lnTo>
                  <a:pt x="1044308" y="1807866"/>
                </a:lnTo>
                <a:lnTo>
                  <a:pt x="1044988" y="1812177"/>
                </a:lnTo>
                <a:lnTo>
                  <a:pt x="1045894" y="1816487"/>
                </a:lnTo>
                <a:lnTo>
                  <a:pt x="1046801" y="1821024"/>
                </a:lnTo>
                <a:lnTo>
                  <a:pt x="1047934" y="1825335"/>
                </a:lnTo>
                <a:lnTo>
                  <a:pt x="1049521" y="1829419"/>
                </a:lnTo>
                <a:lnTo>
                  <a:pt x="1051334" y="1833502"/>
                </a:lnTo>
                <a:lnTo>
                  <a:pt x="1052920" y="1837132"/>
                </a:lnTo>
                <a:lnTo>
                  <a:pt x="1055186" y="1840308"/>
                </a:lnTo>
                <a:lnTo>
                  <a:pt x="1057906" y="1843711"/>
                </a:lnTo>
                <a:lnTo>
                  <a:pt x="1060852" y="1846660"/>
                </a:lnTo>
                <a:lnTo>
                  <a:pt x="1064251" y="1849836"/>
                </a:lnTo>
                <a:lnTo>
                  <a:pt x="1067877" y="1852785"/>
                </a:lnTo>
                <a:lnTo>
                  <a:pt x="1075583" y="1858911"/>
                </a:lnTo>
                <a:lnTo>
                  <a:pt x="1084195" y="1865263"/>
                </a:lnTo>
                <a:lnTo>
                  <a:pt x="1092807" y="1871161"/>
                </a:lnTo>
                <a:lnTo>
                  <a:pt x="1101645" y="1876606"/>
                </a:lnTo>
                <a:lnTo>
                  <a:pt x="1109804" y="1882051"/>
                </a:lnTo>
                <a:lnTo>
                  <a:pt x="1116829" y="1887042"/>
                </a:lnTo>
                <a:lnTo>
                  <a:pt x="1120682" y="1889537"/>
                </a:lnTo>
                <a:lnTo>
                  <a:pt x="1125668" y="1892486"/>
                </a:lnTo>
                <a:lnTo>
                  <a:pt x="1131334" y="1895435"/>
                </a:lnTo>
                <a:lnTo>
                  <a:pt x="1137679" y="1898838"/>
                </a:lnTo>
                <a:lnTo>
                  <a:pt x="1144931" y="1902468"/>
                </a:lnTo>
                <a:lnTo>
                  <a:pt x="1152863" y="1905871"/>
                </a:lnTo>
                <a:lnTo>
                  <a:pt x="1161022" y="1909501"/>
                </a:lnTo>
                <a:lnTo>
                  <a:pt x="1169407" y="1913131"/>
                </a:lnTo>
                <a:lnTo>
                  <a:pt x="1178473" y="1916534"/>
                </a:lnTo>
                <a:lnTo>
                  <a:pt x="1187311" y="1919710"/>
                </a:lnTo>
                <a:lnTo>
                  <a:pt x="1196150" y="1923113"/>
                </a:lnTo>
                <a:lnTo>
                  <a:pt x="1205215" y="1926062"/>
                </a:lnTo>
                <a:lnTo>
                  <a:pt x="1213827" y="1928557"/>
                </a:lnTo>
                <a:lnTo>
                  <a:pt x="1221985" y="1930599"/>
                </a:lnTo>
                <a:lnTo>
                  <a:pt x="1229917" y="1932187"/>
                </a:lnTo>
                <a:lnTo>
                  <a:pt x="1237396" y="1933321"/>
                </a:lnTo>
                <a:lnTo>
                  <a:pt x="1250994" y="1935136"/>
                </a:lnTo>
                <a:lnTo>
                  <a:pt x="1263685" y="1936044"/>
                </a:lnTo>
                <a:lnTo>
                  <a:pt x="1275243" y="1937178"/>
                </a:lnTo>
                <a:lnTo>
                  <a:pt x="1285442" y="1938086"/>
                </a:lnTo>
                <a:lnTo>
                  <a:pt x="1289974" y="1938993"/>
                </a:lnTo>
                <a:lnTo>
                  <a:pt x="1293827" y="1939674"/>
                </a:lnTo>
                <a:lnTo>
                  <a:pt x="1297453" y="1940581"/>
                </a:lnTo>
                <a:lnTo>
                  <a:pt x="1300852" y="1941715"/>
                </a:lnTo>
                <a:lnTo>
                  <a:pt x="1303799" y="1942850"/>
                </a:lnTo>
                <a:lnTo>
                  <a:pt x="1306065" y="1944665"/>
                </a:lnTo>
                <a:lnTo>
                  <a:pt x="1306745" y="1945345"/>
                </a:lnTo>
                <a:lnTo>
                  <a:pt x="1307651" y="1946253"/>
                </a:lnTo>
                <a:lnTo>
                  <a:pt x="1308331" y="1947387"/>
                </a:lnTo>
                <a:lnTo>
                  <a:pt x="1309011" y="1948521"/>
                </a:lnTo>
                <a:lnTo>
                  <a:pt x="1311051" y="1953285"/>
                </a:lnTo>
                <a:lnTo>
                  <a:pt x="1312637" y="1958276"/>
                </a:lnTo>
                <a:lnTo>
                  <a:pt x="1313317" y="1960545"/>
                </a:lnTo>
                <a:lnTo>
                  <a:pt x="1314224" y="1963040"/>
                </a:lnTo>
                <a:lnTo>
                  <a:pt x="1314450" y="1965536"/>
                </a:lnTo>
                <a:lnTo>
                  <a:pt x="1314450" y="1967578"/>
                </a:lnTo>
                <a:lnTo>
                  <a:pt x="1313997" y="1970073"/>
                </a:lnTo>
                <a:lnTo>
                  <a:pt x="1313090" y="1972342"/>
                </a:lnTo>
                <a:lnTo>
                  <a:pt x="1311957" y="1974610"/>
                </a:lnTo>
                <a:lnTo>
                  <a:pt x="1310144" y="1976879"/>
                </a:lnTo>
                <a:lnTo>
                  <a:pt x="1307651" y="1979148"/>
                </a:lnTo>
                <a:lnTo>
                  <a:pt x="1304705" y="1980963"/>
                </a:lnTo>
                <a:lnTo>
                  <a:pt x="1300852" y="1983004"/>
                </a:lnTo>
                <a:lnTo>
                  <a:pt x="1296320" y="1985046"/>
                </a:lnTo>
                <a:lnTo>
                  <a:pt x="1290427" y="1987088"/>
                </a:lnTo>
                <a:lnTo>
                  <a:pt x="1282722" y="1988903"/>
                </a:lnTo>
                <a:lnTo>
                  <a:pt x="1273204" y="1990945"/>
                </a:lnTo>
                <a:lnTo>
                  <a:pt x="1262552" y="1992986"/>
                </a:lnTo>
                <a:lnTo>
                  <a:pt x="1250994" y="1994801"/>
                </a:lnTo>
                <a:lnTo>
                  <a:pt x="1238529" y="1996616"/>
                </a:lnTo>
                <a:lnTo>
                  <a:pt x="1212467" y="2000473"/>
                </a:lnTo>
                <a:lnTo>
                  <a:pt x="1186858" y="2003649"/>
                </a:lnTo>
                <a:lnTo>
                  <a:pt x="1163288" y="2006598"/>
                </a:lnTo>
                <a:lnTo>
                  <a:pt x="1131787" y="2010001"/>
                </a:lnTo>
                <a:lnTo>
                  <a:pt x="1127254" y="2010682"/>
                </a:lnTo>
                <a:lnTo>
                  <a:pt x="1122269" y="2010682"/>
                </a:lnTo>
                <a:lnTo>
                  <a:pt x="1116603" y="2010682"/>
                </a:lnTo>
                <a:lnTo>
                  <a:pt x="1110710" y="2010228"/>
                </a:lnTo>
                <a:lnTo>
                  <a:pt x="1104591" y="2010001"/>
                </a:lnTo>
                <a:lnTo>
                  <a:pt x="1097793" y="2009320"/>
                </a:lnTo>
                <a:lnTo>
                  <a:pt x="1090994" y="2008640"/>
                </a:lnTo>
                <a:lnTo>
                  <a:pt x="1083742" y="2007505"/>
                </a:lnTo>
                <a:lnTo>
                  <a:pt x="1076489" y="2006371"/>
                </a:lnTo>
                <a:lnTo>
                  <a:pt x="1069011" y="2004783"/>
                </a:lnTo>
                <a:lnTo>
                  <a:pt x="1061759" y="2003422"/>
                </a:lnTo>
                <a:lnTo>
                  <a:pt x="1054053" y="2001380"/>
                </a:lnTo>
                <a:lnTo>
                  <a:pt x="1046574" y="1999565"/>
                </a:lnTo>
                <a:lnTo>
                  <a:pt x="1039322" y="1997524"/>
                </a:lnTo>
                <a:lnTo>
                  <a:pt x="1032297" y="1995255"/>
                </a:lnTo>
                <a:lnTo>
                  <a:pt x="1025271" y="1992533"/>
                </a:lnTo>
                <a:lnTo>
                  <a:pt x="1012580" y="1987768"/>
                </a:lnTo>
                <a:lnTo>
                  <a:pt x="1001702" y="1984366"/>
                </a:lnTo>
                <a:lnTo>
                  <a:pt x="997169" y="1982777"/>
                </a:lnTo>
                <a:lnTo>
                  <a:pt x="993090" y="1981870"/>
                </a:lnTo>
                <a:lnTo>
                  <a:pt x="989011" y="1980736"/>
                </a:lnTo>
                <a:lnTo>
                  <a:pt x="985838" y="1980509"/>
                </a:lnTo>
                <a:lnTo>
                  <a:pt x="982892" y="1980282"/>
                </a:lnTo>
                <a:lnTo>
                  <a:pt x="980399" y="1980509"/>
                </a:lnTo>
                <a:lnTo>
                  <a:pt x="978359" y="1980963"/>
                </a:lnTo>
                <a:lnTo>
                  <a:pt x="976773" y="1982097"/>
                </a:lnTo>
                <a:lnTo>
                  <a:pt x="975413" y="1983458"/>
                </a:lnTo>
                <a:lnTo>
                  <a:pt x="974506" y="1985273"/>
                </a:lnTo>
                <a:lnTo>
                  <a:pt x="974053" y="1987542"/>
                </a:lnTo>
                <a:lnTo>
                  <a:pt x="973600" y="1990037"/>
                </a:lnTo>
                <a:lnTo>
                  <a:pt x="973600" y="1992759"/>
                </a:lnTo>
                <a:lnTo>
                  <a:pt x="973373" y="1995255"/>
                </a:lnTo>
                <a:lnTo>
                  <a:pt x="972920" y="1997524"/>
                </a:lnTo>
                <a:lnTo>
                  <a:pt x="972240" y="1999565"/>
                </a:lnTo>
                <a:lnTo>
                  <a:pt x="971560" y="2001380"/>
                </a:lnTo>
                <a:lnTo>
                  <a:pt x="970200" y="2003195"/>
                </a:lnTo>
                <a:lnTo>
                  <a:pt x="968841" y="2004329"/>
                </a:lnTo>
                <a:lnTo>
                  <a:pt x="967027" y="2005917"/>
                </a:lnTo>
                <a:lnTo>
                  <a:pt x="964988" y="2006825"/>
                </a:lnTo>
                <a:lnTo>
                  <a:pt x="962722" y="2007959"/>
                </a:lnTo>
                <a:lnTo>
                  <a:pt x="959775" y="2008640"/>
                </a:lnTo>
                <a:lnTo>
                  <a:pt x="956829" y="2009094"/>
                </a:lnTo>
                <a:lnTo>
                  <a:pt x="953203" y="2009547"/>
                </a:lnTo>
                <a:lnTo>
                  <a:pt x="949124" y="2009774"/>
                </a:lnTo>
                <a:lnTo>
                  <a:pt x="939832" y="2010001"/>
                </a:lnTo>
                <a:lnTo>
                  <a:pt x="934619" y="2010001"/>
                </a:lnTo>
                <a:lnTo>
                  <a:pt x="929634" y="2009547"/>
                </a:lnTo>
                <a:lnTo>
                  <a:pt x="924421" y="2009094"/>
                </a:lnTo>
                <a:lnTo>
                  <a:pt x="919435" y="2008186"/>
                </a:lnTo>
                <a:lnTo>
                  <a:pt x="910144" y="2006144"/>
                </a:lnTo>
                <a:lnTo>
                  <a:pt x="900852" y="2003876"/>
                </a:lnTo>
                <a:lnTo>
                  <a:pt x="884988" y="1999565"/>
                </a:lnTo>
                <a:lnTo>
                  <a:pt x="878642" y="1998204"/>
                </a:lnTo>
                <a:lnTo>
                  <a:pt x="875923" y="1997750"/>
                </a:lnTo>
                <a:lnTo>
                  <a:pt x="873430" y="1997750"/>
                </a:lnTo>
                <a:lnTo>
                  <a:pt x="870937" y="1997524"/>
                </a:lnTo>
                <a:lnTo>
                  <a:pt x="868217" y="1996843"/>
                </a:lnTo>
                <a:lnTo>
                  <a:pt x="865498" y="1995936"/>
                </a:lnTo>
                <a:lnTo>
                  <a:pt x="862551" y="1995028"/>
                </a:lnTo>
                <a:lnTo>
                  <a:pt x="859832" y="1993440"/>
                </a:lnTo>
                <a:lnTo>
                  <a:pt x="856659" y="1992079"/>
                </a:lnTo>
                <a:lnTo>
                  <a:pt x="853713" y="1990037"/>
                </a:lnTo>
                <a:lnTo>
                  <a:pt x="850993" y="1988222"/>
                </a:lnTo>
                <a:lnTo>
                  <a:pt x="848274" y="1985954"/>
                </a:lnTo>
                <a:lnTo>
                  <a:pt x="846007" y="1984139"/>
                </a:lnTo>
                <a:lnTo>
                  <a:pt x="843968" y="1981870"/>
                </a:lnTo>
                <a:lnTo>
                  <a:pt x="841928" y="1979601"/>
                </a:lnTo>
                <a:lnTo>
                  <a:pt x="840342" y="1977333"/>
                </a:lnTo>
                <a:lnTo>
                  <a:pt x="839209" y="1975064"/>
                </a:lnTo>
                <a:lnTo>
                  <a:pt x="838529" y="1973022"/>
                </a:lnTo>
                <a:lnTo>
                  <a:pt x="838075" y="1971208"/>
                </a:lnTo>
                <a:lnTo>
                  <a:pt x="838075" y="1969393"/>
                </a:lnTo>
                <a:lnTo>
                  <a:pt x="837622" y="1968258"/>
                </a:lnTo>
                <a:lnTo>
                  <a:pt x="837169" y="1967351"/>
                </a:lnTo>
                <a:lnTo>
                  <a:pt x="836262" y="1966897"/>
                </a:lnTo>
                <a:lnTo>
                  <a:pt x="835129" y="1966670"/>
                </a:lnTo>
                <a:lnTo>
                  <a:pt x="833996" y="1966670"/>
                </a:lnTo>
                <a:lnTo>
                  <a:pt x="831277" y="1967351"/>
                </a:lnTo>
                <a:lnTo>
                  <a:pt x="824024" y="1969619"/>
                </a:lnTo>
                <a:lnTo>
                  <a:pt x="819945" y="1970527"/>
                </a:lnTo>
                <a:lnTo>
                  <a:pt x="817905" y="1971208"/>
                </a:lnTo>
                <a:lnTo>
                  <a:pt x="815639" y="1971208"/>
                </a:lnTo>
                <a:lnTo>
                  <a:pt x="813373" y="1970981"/>
                </a:lnTo>
                <a:lnTo>
                  <a:pt x="811107" y="1970300"/>
                </a:lnTo>
                <a:lnTo>
                  <a:pt x="808840" y="1969393"/>
                </a:lnTo>
                <a:lnTo>
                  <a:pt x="806801" y="1968258"/>
                </a:lnTo>
                <a:lnTo>
                  <a:pt x="804534" y="1966670"/>
                </a:lnTo>
                <a:lnTo>
                  <a:pt x="802495" y="1964628"/>
                </a:lnTo>
                <a:lnTo>
                  <a:pt x="800455" y="1962360"/>
                </a:lnTo>
                <a:lnTo>
                  <a:pt x="798415" y="1960318"/>
                </a:lnTo>
                <a:lnTo>
                  <a:pt x="796829" y="1957596"/>
                </a:lnTo>
                <a:lnTo>
                  <a:pt x="795242" y="1954873"/>
                </a:lnTo>
                <a:lnTo>
                  <a:pt x="793883" y="1951924"/>
                </a:lnTo>
                <a:lnTo>
                  <a:pt x="792749" y="1948748"/>
                </a:lnTo>
                <a:lnTo>
                  <a:pt x="792070" y="1945799"/>
                </a:lnTo>
                <a:lnTo>
                  <a:pt x="791616" y="1942623"/>
                </a:lnTo>
                <a:lnTo>
                  <a:pt x="791616" y="1939447"/>
                </a:lnTo>
                <a:lnTo>
                  <a:pt x="791843" y="1935817"/>
                </a:lnTo>
                <a:lnTo>
                  <a:pt x="792523" y="1932641"/>
                </a:lnTo>
                <a:lnTo>
                  <a:pt x="793883" y="1929011"/>
                </a:lnTo>
                <a:lnTo>
                  <a:pt x="795242" y="1925154"/>
                </a:lnTo>
                <a:lnTo>
                  <a:pt x="797282" y="1921298"/>
                </a:lnTo>
                <a:lnTo>
                  <a:pt x="799548" y="1917441"/>
                </a:lnTo>
                <a:lnTo>
                  <a:pt x="802041" y="1913584"/>
                </a:lnTo>
                <a:lnTo>
                  <a:pt x="807254" y="1906098"/>
                </a:lnTo>
                <a:lnTo>
                  <a:pt x="812240" y="1899746"/>
                </a:lnTo>
                <a:lnTo>
                  <a:pt x="816319" y="1894301"/>
                </a:lnTo>
                <a:lnTo>
                  <a:pt x="820625" y="1889537"/>
                </a:lnTo>
                <a:lnTo>
                  <a:pt x="786630" y="1856869"/>
                </a:lnTo>
                <a:lnTo>
                  <a:pt x="785724" y="1858457"/>
                </a:lnTo>
                <a:lnTo>
                  <a:pt x="784364" y="1860272"/>
                </a:lnTo>
                <a:lnTo>
                  <a:pt x="782325" y="1862314"/>
                </a:lnTo>
                <a:lnTo>
                  <a:pt x="779605" y="1864128"/>
                </a:lnTo>
                <a:lnTo>
                  <a:pt x="778019" y="1865490"/>
                </a:lnTo>
                <a:lnTo>
                  <a:pt x="776206" y="1866397"/>
                </a:lnTo>
                <a:lnTo>
                  <a:pt x="773939" y="1867531"/>
                </a:lnTo>
                <a:lnTo>
                  <a:pt x="771673" y="1868212"/>
                </a:lnTo>
                <a:lnTo>
                  <a:pt x="769180" y="1868893"/>
                </a:lnTo>
                <a:lnTo>
                  <a:pt x="766460" y="1869346"/>
                </a:lnTo>
                <a:lnTo>
                  <a:pt x="763288" y="1869573"/>
                </a:lnTo>
                <a:lnTo>
                  <a:pt x="759208" y="1869573"/>
                </a:lnTo>
                <a:lnTo>
                  <a:pt x="754223" y="1869119"/>
                </a:lnTo>
                <a:lnTo>
                  <a:pt x="748783" y="1868439"/>
                </a:lnTo>
                <a:lnTo>
                  <a:pt x="736545" y="1866397"/>
                </a:lnTo>
                <a:lnTo>
                  <a:pt x="723854" y="1863902"/>
                </a:lnTo>
                <a:lnTo>
                  <a:pt x="712069" y="1861406"/>
                </a:lnTo>
                <a:lnTo>
                  <a:pt x="702098" y="1859137"/>
                </a:lnTo>
                <a:lnTo>
                  <a:pt x="692806" y="1856869"/>
                </a:lnTo>
                <a:lnTo>
                  <a:pt x="687593" y="1795162"/>
                </a:lnTo>
                <a:lnTo>
                  <a:pt x="686914" y="1793347"/>
                </a:lnTo>
                <a:lnTo>
                  <a:pt x="685780" y="1791079"/>
                </a:lnTo>
                <a:lnTo>
                  <a:pt x="683967" y="1787903"/>
                </a:lnTo>
                <a:lnTo>
                  <a:pt x="681248" y="1784273"/>
                </a:lnTo>
                <a:lnTo>
                  <a:pt x="679661" y="1782231"/>
                </a:lnTo>
                <a:lnTo>
                  <a:pt x="677622" y="1780189"/>
                </a:lnTo>
                <a:lnTo>
                  <a:pt x="675129" y="1778147"/>
                </a:lnTo>
                <a:lnTo>
                  <a:pt x="672636" y="1775879"/>
                </a:lnTo>
                <a:lnTo>
                  <a:pt x="669690" y="1773610"/>
                </a:lnTo>
                <a:lnTo>
                  <a:pt x="666290" y="1771342"/>
                </a:lnTo>
                <a:lnTo>
                  <a:pt x="658132" y="1766124"/>
                </a:lnTo>
                <a:lnTo>
                  <a:pt x="648387" y="1760452"/>
                </a:lnTo>
                <a:lnTo>
                  <a:pt x="637735" y="1754781"/>
                </a:lnTo>
                <a:lnTo>
                  <a:pt x="631843" y="1752058"/>
                </a:lnTo>
                <a:lnTo>
                  <a:pt x="625724" y="1749336"/>
                </a:lnTo>
                <a:lnTo>
                  <a:pt x="619378" y="1746614"/>
                </a:lnTo>
                <a:lnTo>
                  <a:pt x="613032" y="1744118"/>
                </a:lnTo>
                <a:lnTo>
                  <a:pt x="606234" y="1741623"/>
                </a:lnTo>
                <a:lnTo>
                  <a:pt x="598981" y="1739581"/>
                </a:lnTo>
                <a:lnTo>
                  <a:pt x="592183" y="1737766"/>
                </a:lnTo>
                <a:lnTo>
                  <a:pt x="584704" y="1735951"/>
                </a:lnTo>
                <a:lnTo>
                  <a:pt x="577225" y="1734817"/>
                </a:lnTo>
                <a:lnTo>
                  <a:pt x="569520" y="1733682"/>
                </a:lnTo>
                <a:lnTo>
                  <a:pt x="568613" y="1733682"/>
                </a:lnTo>
                <a:lnTo>
                  <a:pt x="567933" y="1733909"/>
                </a:lnTo>
                <a:lnTo>
                  <a:pt x="567480" y="1734817"/>
                </a:lnTo>
                <a:lnTo>
                  <a:pt x="567480" y="1735724"/>
                </a:lnTo>
                <a:lnTo>
                  <a:pt x="567933" y="1738220"/>
                </a:lnTo>
                <a:lnTo>
                  <a:pt x="567933" y="1739808"/>
                </a:lnTo>
                <a:lnTo>
                  <a:pt x="567933" y="1741850"/>
                </a:lnTo>
                <a:lnTo>
                  <a:pt x="567480" y="1751605"/>
                </a:lnTo>
                <a:lnTo>
                  <a:pt x="567253" y="1767258"/>
                </a:lnTo>
                <a:lnTo>
                  <a:pt x="567027" y="1788356"/>
                </a:lnTo>
                <a:lnTo>
                  <a:pt x="545270" y="1788129"/>
                </a:lnTo>
                <a:lnTo>
                  <a:pt x="544817" y="1794255"/>
                </a:lnTo>
                <a:lnTo>
                  <a:pt x="547537" y="1797204"/>
                </a:lnTo>
                <a:lnTo>
                  <a:pt x="550256" y="1800380"/>
                </a:lnTo>
                <a:lnTo>
                  <a:pt x="553202" y="1804690"/>
                </a:lnTo>
                <a:lnTo>
                  <a:pt x="556375" y="1809228"/>
                </a:lnTo>
                <a:lnTo>
                  <a:pt x="557962" y="1811723"/>
                </a:lnTo>
                <a:lnTo>
                  <a:pt x="559095" y="1814445"/>
                </a:lnTo>
                <a:lnTo>
                  <a:pt x="560228" y="1816714"/>
                </a:lnTo>
                <a:lnTo>
                  <a:pt x="560908" y="1819210"/>
                </a:lnTo>
                <a:lnTo>
                  <a:pt x="561361" y="1821705"/>
                </a:lnTo>
                <a:lnTo>
                  <a:pt x="561361" y="1824201"/>
                </a:lnTo>
                <a:lnTo>
                  <a:pt x="561361" y="1826696"/>
                </a:lnTo>
                <a:lnTo>
                  <a:pt x="560908" y="1829645"/>
                </a:lnTo>
                <a:lnTo>
                  <a:pt x="560001" y="1832595"/>
                </a:lnTo>
                <a:lnTo>
                  <a:pt x="558868" y="1835771"/>
                </a:lnTo>
                <a:lnTo>
                  <a:pt x="557508" y="1838947"/>
                </a:lnTo>
                <a:lnTo>
                  <a:pt x="555695" y="1842350"/>
                </a:lnTo>
                <a:lnTo>
                  <a:pt x="553656" y="1845526"/>
                </a:lnTo>
                <a:lnTo>
                  <a:pt x="551163" y="1848475"/>
                </a:lnTo>
                <a:lnTo>
                  <a:pt x="548443" y="1851651"/>
                </a:lnTo>
                <a:lnTo>
                  <a:pt x="545270" y="1854373"/>
                </a:lnTo>
                <a:lnTo>
                  <a:pt x="541644" y="1857096"/>
                </a:lnTo>
                <a:lnTo>
                  <a:pt x="537565" y="1858911"/>
                </a:lnTo>
                <a:lnTo>
                  <a:pt x="533259" y="1860952"/>
                </a:lnTo>
                <a:lnTo>
                  <a:pt x="528273" y="1862314"/>
                </a:lnTo>
                <a:lnTo>
                  <a:pt x="525780" y="1862767"/>
                </a:lnTo>
                <a:lnTo>
                  <a:pt x="523061" y="1862994"/>
                </a:lnTo>
                <a:lnTo>
                  <a:pt x="520114" y="1863221"/>
                </a:lnTo>
                <a:lnTo>
                  <a:pt x="516942" y="1863448"/>
                </a:lnTo>
                <a:lnTo>
                  <a:pt x="511276" y="1863221"/>
                </a:lnTo>
                <a:lnTo>
                  <a:pt x="505837" y="1862314"/>
                </a:lnTo>
                <a:lnTo>
                  <a:pt x="500624" y="1860952"/>
                </a:lnTo>
                <a:lnTo>
                  <a:pt x="496092" y="1859137"/>
                </a:lnTo>
                <a:lnTo>
                  <a:pt x="491559" y="1857323"/>
                </a:lnTo>
                <a:lnTo>
                  <a:pt x="487480" y="1854827"/>
                </a:lnTo>
                <a:lnTo>
                  <a:pt x="483854" y="1852105"/>
                </a:lnTo>
                <a:lnTo>
                  <a:pt x="480681" y="1849156"/>
                </a:lnTo>
                <a:lnTo>
                  <a:pt x="477961" y="1845753"/>
                </a:lnTo>
                <a:lnTo>
                  <a:pt x="475242" y="1842350"/>
                </a:lnTo>
                <a:lnTo>
                  <a:pt x="473202" y="1838947"/>
                </a:lnTo>
                <a:lnTo>
                  <a:pt x="471389" y="1835544"/>
                </a:lnTo>
                <a:lnTo>
                  <a:pt x="470029" y="1831687"/>
                </a:lnTo>
                <a:lnTo>
                  <a:pt x="468896" y="1828284"/>
                </a:lnTo>
                <a:lnTo>
                  <a:pt x="468443" y="1824427"/>
                </a:lnTo>
                <a:lnTo>
                  <a:pt x="468216" y="1821024"/>
                </a:lnTo>
                <a:lnTo>
                  <a:pt x="468443" y="1817622"/>
                </a:lnTo>
                <a:lnTo>
                  <a:pt x="468670" y="1814672"/>
                </a:lnTo>
                <a:lnTo>
                  <a:pt x="468896" y="1811269"/>
                </a:lnTo>
                <a:lnTo>
                  <a:pt x="469803" y="1808547"/>
                </a:lnTo>
                <a:lnTo>
                  <a:pt x="470483" y="1805825"/>
                </a:lnTo>
                <a:lnTo>
                  <a:pt x="471162" y="1803329"/>
                </a:lnTo>
                <a:lnTo>
                  <a:pt x="472976" y="1799019"/>
                </a:lnTo>
                <a:lnTo>
                  <a:pt x="475242" y="1795389"/>
                </a:lnTo>
                <a:lnTo>
                  <a:pt x="477508" y="1792667"/>
                </a:lnTo>
                <a:lnTo>
                  <a:pt x="479321" y="1790852"/>
                </a:lnTo>
                <a:lnTo>
                  <a:pt x="480454" y="1789944"/>
                </a:lnTo>
                <a:lnTo>
                  <a:pt x="481361" y="1789717"/>
                </a:lnTo>
                <a:lnTo>
                  <a:pt x="482041" y="1789037"/>
                </a:lnTo>
                <a:lnTo>
                  <a:pt x="482494" y="1788129"/>
                </a:lnTo>
                <a:lnTo>
                  <a:pt x="483400" y="1786541"/>
                </a:lnTo>
                <a:lnTo>
                  <a:pt x="483627" y="1784500"/>
                </a:lnTo>
                <a:lnTo>
                  <a:pt x="484307" y="1780189"/>
                </a:lnTo>
                <a:lnTo>
                  <a:pt x="484534" y="1775198"/>
                </a:lnTo>
                <a:lnTo>
                  <a:pt x="484534" y="1770207"/>
                </a:lnTo>
                <a:lnTo>
                  <a:pt x="484534" y="1765897"/>
                </a:lnTo>
                <a:lnTo>
                  <a:pt x="484307" y="1761813"/>
                </a:lnTo>
                <a:lnTo>
                  <a:pt x="482947" y="1762040"/>
                </a:lnTo>
                <a:lnTo>
                  <a:pt x="481361" y="1762267"/>
                </a:lnTo>
                <a:lnTo>
                  <a:pt x="479321" y="1762494"/>
                </a:lnTo>
                <a:lnTo>
                  <a:pt x="476828" y="1763175"/>
                </a:lnTo>
                <a:lnTo>
                  <a:pt x="474335" y="1764536"/>
                </a:lnTo>
                <a:lnTo>
                  <a:pt x="471616" y="1765897"/>
                </a:lnTo>
                <a:lnTo>
                  <a:pt x="468896" y="1767939"/>
                </a:lnTo>
                <a:lnTo>
                  <a:pt x="463684" y="1772703"/>
                </a:lnTo>
                <a:lnTo>
                  <a:pt x="457111" y="1779055"/>
                </a:lnTo>
                <a:lnTo>
                  <a:pt x="449179" y="1786995"/>
                </a:lnTo>
                <a:lnTo>
                  <a:pt x="440568" y="1796750"/>
                </a:lnTo>
                <a:lnTo>
                  <a:pt x="435808" y="1802195"/>
                </a:lnTo>
                <a:lnTo>
                  <a:pt x="431276" y="1807866"/>
                </a:lnTo>
                <a:lnTo>
                  <a:pt x="426517" y="1813765"/>
                </a:lnTo>
                <a:lnTo>
                  <a:pt x="421984" y="1820344"/>
                </a:lnTo>
                <a:lnTo>
                  <a:pt x="417225" y="1826923"/>
                </a:lnTo>
                <a:lnTo>
                  <a:pt x="412465" y="1833956"/>
                </a:lnTo>
                <a:lnTo>
                  <a:pt x="407933" y="1841215"/>
                </a:lnTo>
                <a:lnTo>
                  <a:pt x="403854" y="1848929"/>
                </a:lnTo>
                <a:lnTo>
                  <a:pt x="389123" y="1875925"/>
                </a:lnTo>
                <a:lnTo>
                  <a:pt x="378924" y="1895209"/>
                </a:lnTo>
                <a:lnTo>
                  <a:pt x="375298" y="1902695"/>
                </a:lnTo>
                <a:lnTo>
                  <a:pt x="372352" y="1908367"/>
                </a:lnTo>
                <a:lnTo>
                  <a:pt x="370312" y="1913131"/>
                </a:lnTo>
                <a:lnTo>
                  <a:pt x="369179" y="1916534"/>
                </a:lnTo>
                <a:lnTo>
                  <a:pt x="368273" y="1918802"/>
                </a:lnTo>
                <a:lnTo>
                  <a:pt x="368046" y="1920844"/>
                </a:lnTo>
                <a:lnTo>
                  <a:pt x="368273" y="1921978"/>
                </a:lnTo>
                <a:lnTo>
                  <a:pt x="368953" y="1922659"/>
                </a:lnTo>
                <a:lnTo>
                  <a:pt x="369633" y="1923566"/>
                </a:lnTo>
                <a:lnTo>
                  <a:pt x="370992" y="1924247"/>
                </a:lnTo>
                <a:lnTo>
                  <a:pt x="375298" y="1926516"/>
                </a:lnTo>
                <a:lnTo>
                  <a:pt x="376658" y="1927196"/>
                </a:lnTo>
                <a:lnTo>
                  <a:pt x="378018" y="1928557"/>
                </a:lnTo>
                <a:lnTo>
                  <a:pt x="379604" y="1929692"/>
                </a:lnTo>
                <a:lnTo>
                  <a:pt x="380964" y="1931507"/>
                </a:lnTo>
                <a:lnTo>
                  <a:pt x="383684" y="1935363"/>
                </a:lnTo>
                <a:lnTo>
                  <a:pt x="385270" y="1937859"/>
                </a:lnTo>
                <a:lnTo>
                  <a:pt x="386403" y="1940127"/>
                </a:lnTo>
                <a:lnTo>
                  <a:pt x="387763" y="1942850"/>
                </a:lnTo>
                <a:lnTo>
                  <a:pt x="388669" y="1945572"/>
                </a:lnTo>
                <a:lnTo>
                  <a:pt x="389576" y="1948521"/>
                </a:lnTo>
                <a:lnTo>
                  <a:pt x="390482" y="1951470"/>
                </a:lnTo>
                <a:lnTo>
                  <a:pt x="390936" y="1954420"/>
                </a:lnTo>
                <a:lnTo>
                  <a:pt x="391389" y="1957596"/>
                </a:lnTo>
                <a:lnTo>
                  <a:pt x="391389" y="1960772"/>
                </a:lnTo>
                <a:lnTo>
                  <a:pt x="391389" y="1963948"/>
                </a:lnTo>
                <a:lnTo>
                  <a:pt x="390936" y="1967124"/>
                </a:lnTo>
                <a:lnTo>
                  <a:pt x="390256" y="1970981"/>
                </a:lnTo>
                <a:lnTo>
                  <a:pt x="389349" y="1974610"/>
                </a:lnTo>
                <a:lnTo>
                  <a:pt x="387990" y="1978921"/>
                </a:lnTo>
                <a:lnTo>
                  <a:pt x="386403" y="1982777"/>
                </a:lnTo>
                <a:lnTo>
                  <a:pt x="384590" y="1987088"/>
                </a:lnTo>
                <a:lnTo>
                  <a:pt x="382324" y="1991171"/>
                </a:lnTo>
                <a:lnTo>
                  <a:pt x="379378" y="1995028"/>
                </a:lnTo>
                <a:lnTo>
                  <a:pt x="375978" y="1998885"/>
                </a:lnTo>
                <a:lnTo>
                  <a:pt x="372579" y="2002288"/>
                </a:lnTo>
                <a:lnTo>
                  <a:pt x="370312" y="2003876"/>
                </a:lnTo>
                <a:lnTo>
                  <a:pt x="368273" y="2005464"/>
                </a:lnTo>
                <a:lnTo>
                  <a:pt x="366006" y="2006825"/>
                </a:lnTo>
                <a:lnTo>
                  <a:pt x="363514" y="2008186"/>
                </a:lnTo>
                <a:lnTo>
                  <a:pt x="361021" y="2009320"/>
                </a:lnTo>
                <a:lnTo>
                  <a:pt x="358301" y="2010228"/>
                </a:lnTo>
                <a:lnTo>
                  <a:pt x="355355" y="2011135"/>
                </a:lnTo>
                <a:lnTo>
                  <a:pt x="352182" y="2011816"/>
                </a:lnTo>
                <a:lnTo>
                  <a:pt x="349009" y="2012496"/>
                </a:lnTo>
                <a:lnTo>
                  <a:pt x="345836" y="2012723"/>
                </a:lnTo>
                <a:lnTo>
                  <a:pt x="342437" y="2012950"/>
                </a:lnTo>
                <a:lnTo>
                  <a:pt x="338584" y="2012950"/>
                </a:lnTo>
                <a:lnTo>
                  <a:pt x="334958" y="2012723"/>
                </a:lnTo>
                <a:lnTo>
                  <a:pt x="331559" y="2012496"/>
                </a:lnTo>
                <a:lnTo>
                  <a:pt x="327933" y="2012043"/>
                </a:lnTo>
                <a:lnTo>
                  <a:pt x="324760" y="2011589"/>
                </a:lnTo>
                <a:lnTo>
                  <a:pt x="321587" y="2010908"/>
                </a:lnTo>
                <a:lnTo>
                  <a:pt x="318641" y="2009774"/>
                </a:lnTo>
                <a:lnTo>
                  <a:pt x="315921" y="2008867"/>
                </a:lnTo>
                <a:lnTo>
                  <a:pt x="313202" y="2007505"/>
                </a:lnTo>
                <a:lnTo>
                  <a:pt x="310709" y="2006371"/>
                </a:lnTo>
                <a:lnTo>
                  <a:pt x="308216" y="2005010"/>
                </a:lnTo>
                <a:lnTo>
                  <a:pt x="303683" y="2001834"/>
                </a:lnTo>
                <a:lnTo>
                  <a:pt x="299831" y="1998658"/>
                </a:lnTo>
                <a:lnTo>
                  <a:pt x="296205" y="1995028"/>
                </a:lnTo>
                <a:lnTo>
                  <a:pt x="293032" y="1991171"/>
                </a:lnTo>
                <a:lnTo>
                  <a:pt x="290539" y="1987315"/>
                </a:lnTo>
                <a:lnTo>
                  <a:pt x="288499" y="1983231"/>
                </a:lnTo>
                <a:lnTo>
                  <a:pt x="287139" y="1979148"/>
                </a:lnTo>
                <a:lnTo>
                  <a:pt x="285780" y="1975064"/>
                </a:lnTo>
                <a:lnTo>
                  <a:pt x="285100" y="1971208"/>
                </a:lnTo>
                <a:lnTo>
                  <a:pt x="284873" y="1967351"/>
                </a:lnTo>
                <a:lnTo>
                  <a:pt x="284873" y="1963948"/>
                </a:lnTo>
                <a:lnTo>
                  <a:pt x="285326" y="1960545"/>
                </a:lnTo>
                <a:lnTo>
                  <a:pt x="285780" y="1956915"/>
                </a:lnTo>
                <a:lnTo>
                  <a:pt x="286913" y="1953739"/>
                </a:lnTo>
                <a:lnTo>
                  <a:pt x="287819" y="1950790"/>
                </a:lnTo>
                <a:lnTo>
                  <a:pt x="289406" y="1947614"/>
                </a:lnTo>
                <a:lnTo>
                  <a:pt x="290766" y="1944665"/>
                </a:lnTo>
                <a:lnTo>
                  <a:pt x="292352" y="1941942"/>
                </a:lnTo>
                <a:lnTo>
                  <a:pt x="294392" y="1939447"/>
                </a:lnTo>
                <a:lnTo>
                  <a:pt x="295978" y="1936951"/>
                </a:lnTo>
                <a:lnTo>
                  <a:pt x="298244" y="1934683"/>
                </a:lnTo>
                <a:lnTo>
                  <a:pt x="300284" y="1932414"/>
                </a:lnTo>
                <a:lnTo>
                  <a:pt x="302550" y="1930599"/>
                </a:lnTo>
                <a:lnTo>
                  <a:pt x="304590" y="1929011"/>
                </a:lnTo>
                <a:lnTo>
                  <a:pt x="306856" y="1927650"/>
                </a:lnTo>
                <a:lnTo>
                  <a:pt x="309349" y="1926516"/>
                </a:lnTo>
                <a:lnTo>
                  <a:pt x="311615" y="1925835"/>
                </a:lnTo>
                <a:lnTo>
                  <a:pt x="315921" y="1924247"/>
                </a:lnTo>
                <a:lnTo>
                  <a:pt x="319547" y="1922659"/>
                </a:lnTo>
                <a:lnTo>
                  <a:pt x="322494" y="1921298"/>
                </a:lnTo>
                <a:lnTo>
                  <a:pt x="324987" y="1919483"/>
                </a:lnTo>
                <a:lnTo>
                  <a:pt x="327026" y="1918122"/>
                </a:lnTo>
                <a:lnTo>
                  <a:pt x="328839" y="1916534"/>
                </a:lnTo>
                <a:lnTo>
                  <a:pt x="329972" y="1914719"/>
                </a:lnTo>
                <a:lnTo>
                  <a:pt x="330879" y="1913131"/>
                </a:lnTo>
                <a:lnTo>
                  <a:pt x="332012" y="1911089"/>
                </a:lnTo>
                <a:lnTo>
                  <a:pt x="332692" y="1908820"/>
                </a:lnTo>
                <a:lnTo>
                  <a:pt x="334732" y="1903149"/>
                </a:lnTo>
                <a:lnTo>
                  <a:pt x="336771" y="1896797"/>
                </a:lnTo>
                <a:lnTo>
                  <a:pt x="337904" y="1893394"/>
                </a:lnTo>
                <a:lnTo>
                  <a:pt x="339491" y="1890218"/>
                </a:lnTo>
                <a:lnTo>
                  <a:pt x="342890" y="1882277"/>
                </a:lnTo>
                <a:lnTo>
                  <a:pt x="347876" y="1871161"/>
                </a:lnTo>
                <a:lnTo>
                  <a:pt x="354222" y="1857323"/>
                </a:lnTo>
                <a:lnTo>
                  <a:pt x="358301" y="1849609"/>
                </a:lnTo>
                <a:lnTo>
                  <a:pt x="362154" y="1841669"/>
                </a:lnTo>
                <a:lnTo>
                  <a:pt x="366686" y="1833729"/>
                </a:lnTo>
                <a:lnTo>
                  <a:pt x="371672" y="1825562"/>
                </a:lnTo>
                <a:lnTo>
                  <a:pt x="376885" y="1817395"/>
                </a:lnTo>
                <a:lnTo>
                  <a:pt x="382324" y="1809228"/>
                </a:lnTo>
                <a:lnTo>
                  <a:pt x="387990" y="1801514"/>
                </a:lnTo>
                <a:lnTo>
                  <a:pt x="393882" y="1794028"/>
                </a:lnTo>
                <a:lnTo>
                  <a:pt x="400228" y="1786768"/>
                </a:lnTo>
                <a:lnTo>
                  <a:pt x="403627" y="1783592"/>
                </a:lnTo>
                <a:lnTo>
                  <a:pt x="406800" y="1780643"/>
                </a:lnTo>
                <a:lnTo>
                  <a:pt x="428783" y="1760452"/>
                </a:lnTo>
                <a:lnTo>
                  <a:pt x="442154" y="1748429"/>
                </a:lnTo>
                <a:lnTo>
                  <a:pt x="450313" y="1740488"/>
                </a:lnTo>
                <a:lnTo>
                  <a:pt x="450539" y="1740261"/>
                </a:lnTo>
                <a:lnTo>
                  <a:pt x="451219" y="1739127"/>
                </a:lnTo>
                <a:lnTo>
                  <a:pt x="451219" y="1737766"/>
                </a:lnTo>
                <a:lnTo>
                  <a:pt x="451219" y="1736859"/>
                </a:lnTo>
                <a:lnTo>
                  <a:pt x="450539" y="1736178"/>
                </a:lnTo>
                <a:lnTo>
                  <a:pt x="450086" y="1735497"/>
                </a:lnTo>
                <a:lnTo>
                  <a:pt x="449179" y="1734817"/>
                </a:lnTo>
                <a:lnTo>
                  <a:pt x="447820" y="1734136"/>
                </a:lnTo>
                <a:lnTo>
                  <a:pt x="446233" y="1733682"/>
                </a:lnTo>
                <a:lnTo>
                  <a:pt x="444194" y="1733456"/>
                </a:lnTo>
                <a:lnTo>
                  <a:pt x="441474" y="1733229"/>
                </a:lnTo>
                <a:lnTo>
                  <a:pt x="438301" y="1733229"/>
                </a:lnTo>
                <a:lnTo>
                  <a:pt x="434222" y="1733456"/>
                </a:lnTo>
                <a:lnTo>
                  <a:pt x="423344" y="1735044"/>
                </a:lnTo>
                <a:lnTo>
                  <a:pt x="407706" y="1737766"/>
                </a:lnTo>
                <a:lnTo>
                  <a:pt x="388669" y="1741623"/>
                </a:lnTo>
                <a:lnTo>
                  <a:pt x="378244" y="1744118"/>
                </a:lnTo>
                <a:lnTo>
                  <a:pt x="367140" y="1746840"/>
                </a:lnTo>
                <a:lnTo>
                  <a:pt x="355808" y="1749790"/>
                </a:lnTo>
                <a:lnTo>
                  <a:pt x="344023" y="1752966"/>
                </a:lnTo>
                <a:lnTo>
                  <a:pt x="332465" y="1756596"/>
                </a:lnTo>
                <a:lnTo>
                  <a:pt x="320454" y="1760225"/>
                </a:lnTo>
                <a:lnTo>
                  <a:pt x="309123" y="1764309"/>
                </a:lnTo>
                <a:lnTo>
                  <a:pt x="298018" y="1768392"/>
                </a:lnTo>
                <a:lnTo>
                  <a:pt x="287139" y="1772930"/>
                </a:lnTo>
                <a:lnTo>
                  <a:pt x="276941" y="1777694"/>
                </a:lnTo>
                <a:lnTo>
                  <a:pt x="257904" y="1786995"/>
                </a:lnTo>
                <a:lnTo>
                  <a:pt x="240227" y="1795843"/>
                </a:lnTo>
                <a:lnTo>
                  <a:pt x="224363" y="1804237"/>
                </a:lnTo>
                <a:lnTo>
                  <a:pt x="210312" y="1811723"/>
                </a:lnTo>
                <a:lnTo>
                  <a:pt x="198301" y="1818075"/>
                </a:lnTo>
                <a:lnTo>
                  <a:pt x="188556" y="1823520"/>
                </a:lnTo>
                <a:lnTo>
                  <a:pt x="181077" y="1828284"/>
                </a:lnTo>
                <a:lnTo>
                  <a:pt x="176318" y="1831460"/>
                </a:lnTo>
                <a:lnTo>
                  <a:pt x="174505" y="1832595"/>
                </a:lnTo>
                <a:lnTo>
                  <a:pt x="173145" y="1834183"/>
                </a:lnTo>
                <a:lnTo>
                  <a:pt x="171785" y="1835998"/>
                </a:lnTo>
                <a:lnTo>
                  <a:pt x="170879" y="1837586"/>
                </a:lnTo>
                <a:lnTo>
                  <a:pt x="170199" y="1839400"/>
                </a:lnTo>
                <a:lnTo>
                  <a:pt x="169292" y="1841215"/>
                </a:lnTo>
                <a:lnTo>
                  <a:pt x="169066" y="1843030"/>
                </a:lnTo>
                <a:lnTo>
                  <a:pt x="168839" y="1845299"/>
                </a:lnTo>
                <a:lnTo>
                  <a:pt x="169066" y="1847568"/>
                </a:lnTo>
                <a:lnTo>
                  <a:pt x="169745" y="1849836"/>
                </a:lnTo>
                <a:lnTo>
                  <a:pt x="170425" y="1852105"/>
                </a:lnTo>
                <a:lnTo>
                  <a:pt x="171332" y="1854600"/>
                </a:lnTo>
                <a:lnTo>
                  <a:pt x="172692" y="1857096"/>
                </a:lnTo>
                <a:lnTo>
                  <a:pt x="174051" y="1859591"/>
                </a:lnTo>
                <a:lnTo>
                  <a:pt x="175864" y="1862087"/>
                </a:lnTo>
                <a:lnTo>
                  <a:pt x="178131" y="1864809"/>
                </a:lnTo>
                <a:lnTo>
                  <a:pt x="179717" y="1866851"/>
                </a:lnTo>
                <a:lnTo>
                  <a:pt x="181077" y="1869346"/>
                </a:lnTo>
                <a:lnTo>
                  <a:pt x="182210" y="1872296"/>
                </a:lnTo>
                <a:lnTo>
                  <a:pt x="183343" y="1875472"/>
                </a:lnTo>
                <a:lnTo>
                  <a:pt x="184023" y="1878875"/>
                </a:lnTo>
                <a:lnTo>
                  <a:pt x="184476" y="1882277"/>
                </a:lnTo>
                <a:lnTo>
                  <a:pt x="184703" y="1885907"/>
                </a:lnTo>
                <a:lnTo>
                  <a:pt x="184930" y="1889537"/>
                </a:lnTo>
                <a:lnTo>
                  <a:pt x="184930" y="1896797"/>
                </a:lnTo>
                <a:lnTo>
                  <a:pt x="184250" y="1903603"/>
                </a:lnTo>
                <a:lnTo>
                  <a:pt x="183343" y="1909955"/>
                </a:lnTo>
                <a:lnTo>
                  <a:pt x="181983" y="1915172"/>
                </a:lnTo>
                <a:lnTo>
                  <a:pt x="180850" y="1918349"/>
                </a:lnTo>
                <a:lnTo>
                  <a:pt x="179037" y="1921071"/>
                </a:lnTo>
                <a:lnTo>
                  <a:pt x="177224" y="1923340"/>
                </a:lnTo>
                <a:lnTo>
                  <a:pt x="175185" y="1925154"/>
                </a:lnTo>
                <a:lnTo>
                  <a:pt x="173145" y="1926969"/>
                </a:lnTo>
                <a:lnTo>
                  <a:pt x="170652" y="1928557"/>
                </a:lnTo>
                <a:lnTo>
                  <a:pt x="168386" y="1929692"/>
                </a:lnTo>
                <a:lnTo>
                  <a:pt x="165893" y="1930372"/>
                </a:lnTo>
                <a:lnTo>
                  <a:pt x="163626" y="1931280"/>
                </a:lnTo>
                <a:lnTo>
                  <a:pt x="161587" y="1931733"/>
                </a:lnTo>
                <a:lnTo>
                  <a:pt x="157734" y="1932414"/>
                </a:lnTo>
                <a:lnTo>
                  <a:pt x="155241" y="1932641"/>
                </a:lnTo>
                <a:lnTo>
                  <a:pt x="154335" y="1932641"/>
                </a:lnTo>
                <a:lnTo>
                  <a:pt x="143230" y="1932868"/>
                </a:lnTo>
                <a:lnTo>
                  <a:pt x="142323" y="1932641"/>
                </a:lnTo>
                <a:lnTo>
                  <a:pt x="141643" y="1932414"/>
                </a:lnTo>
                <a:lnTo>
                  <a:pt x="140057" y="1931053"/>
                </a:lnTo>
                <a:lnTo>
                  <a:pt x="138697" y="1929011"/>
                </a:lnTo>
                <a:lnTo>
                  <a:pt x="138017" y="1927650"/>
                </a:lnTo>
                <a:lnTo>
                  <a:pt x="137791" y="1926516"/>
                </a:lnTo>
                <a:lnTo>
                  <a:pt x="136658" y="1924020"/>
                </a:lnTo>
                <a:lnTo>
                  <a:pt x="135751" y="1921978"/>
                </a:lnTo>
                <a:lnTo>
                  <a:pt x="135071" y="1921298"/>
                </a:lnTo>
                <a:lnTo>
                  <a:pt x="134391" y="1920617"/>
                </a:lnTo>
                <a:lnTo>
                  <a:pt x="133711" y="1920390"/>
                </a:lnTo>
                <a:lnTo>
                  <a:pt x="132805" y="1919937"/>
                </a:lnTo>
                <a:lnTo>
                  <a:pt x="131898" y="1920390"/>
                </a:lnTo>
                <a:lnTo>
                  <a:pt x="131219" y="1920617"/>
                </a:lnTo>
                <a:lnTo>
                  <a:pt x="130765" y="1921298"/>
                </a:lnTo>
                <a:lnTo>
                  <a:pt x="130312" y="1921978"/>
                </a:lnTo>
                <a:lnTo>
                  <a:pt x="129405" y="1923793"/>
                </a:lnTo>
                <a:lnTo>
                  <a:pt x="128952" y="1926062"/>
                </a:lnTo>
                <a:lnTo>
                  <a:pt x="128499" y="1926969"/>
                </a:lnTo>
                <a:lnTo>
                  <a:pt x="127819" y="1928557"/>
                </a:lnTo>
                <a:lnTo>
                  <a:pt x="126686" y="1929919"/>
                </a:lnTo>
                <a:lnTo>
                  <a:pt x="125553" y="1931507"/>
                </a:lnTo>
                <a:lnTo>
                  <a:pt x="123740" y="1932868"/>
                </a:lnTo>
                <a:lnTo>
                  <a:pt x="122153" y="1934002"/>
                </a:lnTo>
                <a:lnTo>
                  <a:pt x="120340" y="1934683"/>
                </a:lnTo>
                <a:lnTo>
                  <a:pt x="118301" y="1935136"/>
                </a:lnTo>
                <a:lnTo>
                  <a:pt x="113995" y="1935136"/>
                </a:lnTo>
                <a:lnTo>
                  <a:pt x="110822" y="1935136"/>
                </a:lnTo>
                <a:lnTo>
                  <a:pt x="107649" y="1934910"/>
                </a:lnTo>
                <a:lnTo>
                  <a:pt x="104476" y="1934456"/>
                </a:lnTo>
                <a:lnTo>
                  <a:pt x="101303" y="1933775"/>
                </a:lnTo>
                <a:lnTo>
                  <a:pt x="98131" y="1932641"/>
                </a:lnTo>
                <a:lnTo>
                  <a:pt x="94958" y="1931280"/>
                </a:lnTo>
                <a:lnTo>
                  <a:pt x="92918" y="1929692"/>
                </a:lnTo>
                <a:lnTo>
                  <a:pt x="90652" y="1927650"/>
                </a:lnTo>
                <a:lnTo>
                  <a:pt x="88839" y="1925381"/>
                </a:lnTo>
                <a:lnTo>
                  <a:pt x="87252" y="1922659"/>
                </a:lnTo>
                <a:lnTo>
                  <a:pt x="85666" y="1919710"/>
                </a:lnTo>
                <a:lnTo>
                  <a:pt x="84306" y="1916534"/>
                </a:lnTo>
                <a:lnTo>
                  <a:pt x="83173" y="1913131"/>
                </a:lnTo>
                <a:lnTo>
                  <a:pt x="82493" y="1909501"/>
                </a:lnTo>
                <a:lnTo>
                  <a:pt x="81587" y="1905871"/>
                </a:lnTo>
                <a:lnTo>
                  <a:pt x="81133" y="1902241"/>
                </a:lnTo>
                <a:lnTo>
                  <a:pt x="80907" y="1898612"/>
                </a:lnTo>
                <a:lnTo>
                  <a:pt x="80907" y="1894982"/>
                </a:lnTo>
                <a:lnTo>
                  <a:pt x="81133" y="1891806"/>
                </a:lnTo>
                <a:lnTo>
                  <a:pt x="81360" y="1888630"/>
                </a:lnTo>
                <a:lnTo>
                  <a:pt x="82267" y="1885454"/>
                </a:lnTo>
                <a:lnTo>
                  <a:pt x="82946" y="1882958"/>
                </a:lnTo>
                <a:lnTo>
                  <a:pt x="85213" y="1878194"/>
                </a:lnTo>
                <a:lnTo>
                  <a:pt x="87932" y="1873203"/>
                </a:lnTo>
                <a:lnTo>
                  <a:pt x="91105" y="1868212"/>
                </a:lnTo>
                <a:lnTo>
                  <a:pt x="94505" y="1863448"/>
                </a:lnTo>
                <a:lnTo>
                  <a:pt x="98584" y="1859137"/>
                </a:lnTo>
                <a:lnTo>
                  <a:pt x="102663" y="1855508"/>
                </a:lnTo>
                <a:lnTo>
                  <a:pt x="104703" y="1853693"/>
                </a:lnTo>
                <a:lnTo>
                  <a:pt x="106969" y="1852332"/>
                </a:lnTo>
                <a:lnTo>
                  <a:pt x="109235" y="1850744"/>
                </a:lnTo>
                <a:lnTo>
                  <a:pt x="111502" y="1849836"/>
                </a:lnTo>
                <a:lnTo>
                  <a:pt x="113315" y="1848929"/>
                </a:lnTo>
                <a:lnTo>
                  <a:pt x="114901" y="1847794"/>
                </a:lnTo>
                <a:lnTo>
                  <a:pt x="115808" y="1847114"/>
                </a:lnTo>
                <a:lnTo>
                  <a:pt x="116714" y="1846433"/>
                </a:lnTo>
                <a:lnTo>
                  <a:pt x="116941" y="1845526"/>
                </a:lnTo>
                <a:lnTo>
                  <a:pt x="116941" y="1844845"/>
                </a:lnTo>
                <a:lnTo>
                  <a:pt x="116714" y="1844391"/>
                </a:lnTo>
                <a:lnTo>
                  <a:pt x="116034" y="1843938"/>
                </a:lnTo>
                <a:lnTo>
                  <a:pt x="114448" y="1843030"/>
                </a:lnTo>
                <a:lnTo>
                  <a:pt x="112408" y="1842577"/>
                </a:lnTo>
                <a:lnTo>
                  <a:pt x="110369" y="1842123"/>
                </a:lnTo>
                <a:lnTo>
                  <a:pt x="108782" y="1842123"/>
                </a:lnTo>
                <a:lnTo>
                  <a:pt x="107876" y="1842123"/>
                </a:lnTo>
                <a:lnTo>
                  <a:pt x="107422" y="1841896"/>
                </a:lnTo>
                <a:lnTo>
                  <a:pt x="107196" y="1841442"/>
                </a:lnTo>
                <a:lnTo>
                  <a:pt x="107196" y="1840535"/>
                </a:lnTo>
                <a:lnTo>
                  <a:pt x="107196" y="1839854"/>
                </a:lnTo>
                <a:lnTo>
                  <a:pt x="107422" y="1839174"/>
                </a:lnTo>
                <a:lnTo>
                  <a:pt x="108782" y="1836905"/>
                </a:lnTo>
                <a:lnTo>
                  <a:pt x="110822" y="1834409"/>
                </a:lnTo>
                <a:lnTo>
                  <a:pt x="113541" y="1831687"/>
                </a:lnTo>
                <a:lnTo>
                  <a:pt x="117167" y="1828738"/>
                </a:lnTo>
                <a:lnTo>
                  <a:pt x="121020" y="1826015"/>
                </a:lnTo>
                <a:lnTo>
                  <a:pt x="129859" y="1820117"/>
                </a:lnTo>
                <a:lnTo>
                  <a:pt x="144363" y="1810135"/>
                </a:lnTo>
                <a:lnTo>
                  <a:pt x="153655" y="1804237"/>
                </a:lnTo>
                <a:lnTo>
                  <a:pt x="163853" y="1797431"/>
                </a:lnTo>
                <a:lnTo>
                  <a:pt x="175411" y="1790171"/>
                </a:lnTo>
                <a:lnTo>
                  <a:pt x="187423" y="1782912"/>
                </a:lnTo>
                <a:lnTo>
                  <a:pt x="200567" y="1775425"/>
                </a:lnTo>
                <a:lnTo>
                  <a:pt x="214391" y="1767712"/>
                </a:lnTo>
                <a:lnTo>
                  <a:pt x="228896" y="1760225"/>
                </a:lnTo>
                <a:lnTo>
                  <a:pt x="243627" y="1752966"/>
                </a:lnTo>
                <a:lnTo>
                  <a:pt x="259037" y="1746387"/>
                </a:lnTo>
                <a:lnTo>
                  <a:pt x="266743" y="1743211"/>
                </a:lnTo>
                <a:lnTo>
                  <a:pt x="274448" y="1740261"/>
                </a:lnTo>
                <a:lnTo>
                  <a:pt x="282380" y="1737085"/>
                </a:lnTo>
                <a:lnTo>
                  <a:pt x="290086" y="1734817"/>
                </a:lnTo>
                <a:lnTo>
                  <a:pt x="298018" y="1732321"/>
                </a:lnTo>
                <a:lnTo>
                  <a:pt x="305723" y="1730053"/>
                </a:lnTo>
                <a:lnTo>
                  <a:pt x="321134" y="1725742"/>
                </a:lnTo>
                <a:lnTo>
                  <a:pt x="335865" y="1722112"/>
                </a:lnTo>
                <a:lnTo>
                  <a:pt x="350142" y="1718483"/>
                </a:lnTo>
                <a:lnTo>
                  <a:pt x="363514" y="1715533"/>
                </a:lnTo>
                <a:lnTo>
                  <a:pt x="388216" y="1710089"/>
                </a:lnTo>
                <a:lnTo>
                  <a:pt x="410199" y="1705778"/>
                </a:lnTo>
                <a:lnTo>
                  <a:pt x="429009" y="1702375"/>
                </a:lnTo>
                <a:lnTo>
                  <a:pt x="444647" y="1699880"/>
                </a:lnTo>
                <a:lnTo>
                  <a:pt x="456658" y="1698065"/>
                </a:lnTo>
                <a:lnTo>
                  <a:pt x="464817" y="1696931"/>
                </a:lnTo>
                <a:lnTo>
                  <a:pt x="484534" y="1694662"/>
                </a:lnTo>
                <a:lnTo>
                  <a:pt x="491786" y="1693982"/>
                </a:lnTo>
                <a:lnTo>
                  <a:pt x="492239" y="1693528"/>
                </a:lnTo>
                <a:lnTo>
                  <a:pt x="492466" y="1693074"/>
                </a:lnTo>
                <a:lnTo>
                  <a:pt x="492692" y="1691713"/>
                </a:lnTo>
                <a:lnTo>
                  <a:pt x="493146" y="1690125"/>
                </a:lnTo>
                <a:lnTo>
                  <a:pt x="493599" y="1687856"/>
                </a:lnTo>
                <a:lnTo>
                  <a:pt x="493825" y="1684680"/>
                </a:lnTo>
                <a:lnTo>
                  <a:pt x="494052" y="1680370"/>
                </a:lnTo>
                <a:lnTo>
                  <a:pt x="492692" y="1490940"/>
                </a:lnTo>
                <a:lnTo>
                  <a:pt x="505384" y="1490940"/>
                </a:lnTo>
                <a:lnTo>
                  <a:pt x="503344" y="1373425"/>
                </a:lnTo>
                <a:lnTo>
                  <a:pt x="501078" y="1372518"/>
                </a:lnTo>
                <a:lnTo>
                  <a:pt x="496092" y="1370249"/>
                </a:lnTo>
                <a:lnTo>
                  <a:pt x="492919" y="1368888"/>
                </a:lnTo>
                <a:lnTo>
                  <a:pt x="489746" y="1366846"/>
                </a:lnTo>
                <a:lnTo>
                  <a:pt x="487027" y="1364804"/>
                </a:lnTo>
                <a:lnTo>
                  <a:pt x="484760" y="1362762"/>
                </a:lnTo>
                <a:lnTo>
                  <a:pt x="483854" y="1361401"/>
                </a:lnTo>
                <a:lnTo>
                  <a:pt x="482947" y="1359813"/>
                </a:lnTo>
                <a:lnTo>
                  <a:pt x="480908" y="1355730"/>
                </a:lnTo>
                <a:lnTo>
                  <a:pt x="479321" y="1350966"/>
                </a:lnTo>
                <a:lnTo>
                  <a:pt x="478188" y="1345748"/>
                </a:lnTo>
                <a:lnTo>
                  <a:pt x="477508" y="1340303"/>
                </a:lnTo>
                <a:lnTo>
                  <a:pt x="477055" y="1337808"/>
                </a:lnTo>
                <a:lnTo>
                  <a:pt x="477055" y="1335539"/>
                </a:lnTo>
                <a:lnTo>
                  <a:pt x="477508" y="1333270"/>
                </a:lnTo>
                <a:lnTo>
                  <a:pt x="477961" y="1331229"/>
                </a:lnTo>
                <a:lnTo>
                  <a:pt x="478641" y="1329641"/>
                </a:lnTo>
                <a:lnTo>
                  <a:pt x="479321" y="1328279"/>
                </a:lnTo>
                <a:lnTo>
                  <a:pt x="481814" y="1325784"/>
                </a:lnTo>
                <a:lnTo>
                  <a:pt x="484987" y="1323062"/>
                </a:lnTo>
                <a:lnTo>
                  <a:pt x="488386" y="1320339"/>
                </a:lnTo>
                <a:lnTo>
                  <a:pt x="489519" y="1319205"/>
                </a:lnTo>
                <a:lnTo>
                  <a:pt x="490426" y="1317844"/>
                </a:lnTo>
                <a:lnTo>
                  <a:pt x="491332" y="1316709"/>
                </a:lnTo>
                <a:lnTo>
                  <a:pt x="491332" y="1315802"/>
                </a:lnTo>
                <a:lnTo>
                  <a:pt x="491332" y="1315348"/>
                </a:lnTo>
                <a:lnTo>
                  <a:pt x="491106" y="1314894"/>
                </a:lnTo>
                <a:lnTo>
                  <a:pt x="489973" y="1314214"/>
                </a:lnTo>
                <a:lnTo>
                  <a:pt x="488613" y="1313987"/>
                </a:lnTo>
                <a:lnTo>
                  <a:pt x="486120" y="1313760"/>
                </a:lnTo>
                <a:lnTo>
                  <a:pt x="482947" y="1313760"/>
                </a:lnTo>
                <a:lnTo>
                  <a:pt x="478641" y="1313987"/>
                </a:lnTo>
                <a:lnTo>
                  <a:pt x="433315" y="1318524"/>
                </a:lnTo>
                <a:lnTo>
                  <a:pt x="409519" y="1320793"/>
                </a:lnTo>
                <a:lnTo>
                  <a:pt x="388443" y="1322835"/>
                </a:lnTo>
                <a:lnTo>
                  <a:pt x="383684" y="1323288"/>
                </a:lnTo>
                <a:lnTo>
                  <a:pt x="379378" y="1323742"/>
                </a:lnTo>
                <a:lnTo>
                  <a:pt x="375072" y="1323742"/>
                </a:lnTo>
                <a:lnTo>
                  <a:pt x="370539" y="1323742"/>
                </a:lnTo>
                <a:lnTo>
                  <a:pt x="366460" y="1323062"/>
                </a:lnTo>
                <a:lnTo>
                  <a:pt x="362154" y="1322608"/>
                </a:lnTo>
                <a:lnTo>
                  <a:pt x="358074" y="1321927"/>
                </a:lnTo>
                <a:lnTo>
                  <a:pt x="353768" y="1321247"/>
                </a:lnTo>
                <a:lnTo>
                  <a:pt x="349463" y="1319885"/>
                </a:lnTo>
                <a:lnTo>
                  <a:pt x="345383" y="1318524"/>
                </a:lnTo>
                <a:lnTo>
                  <a:pt x="341077" y="1316936"/>
                </a:lnTo>
                <a:lnTo>
                  <a:pt x="336771" y="1314894"/>
                </a:lnTo>
                <a:lnTo>
                  <a:pt x="332012" y="1312853"/>
                </a:lnTo>
                <a:lnTo>
                  <a:pt x="327479" y="1310811"/>
                </a:lnTo>
                <a:lnTo>
                  <a:pt x="317508" y="1305366"/>
                </a:lnTo>
                <a:lnTo>
                  <a:pt x="313428" y="1302644"/>
                </a:lnTo>
                <a:lnTo>
                  <a:pt x="308896" y="1299468"/>
                </a:lnTo>
                <a:lnTo>
                  <a:pt x="304590" y="1296519"/>
                </a:lnTo>
                <a:lnTo>
                  <a:pt x="300737" y="1293343"/>
                </a:lnTo>
                <a:lnTo>
                  <a:pt x="296431" y="1290166"/>
                </a:lnTo>
                <a:lnTo>
                  <a:pt x="292579" y="1286764"/>
                </a:lnTo>
                <a:lnTo>
                  <a:pt x="284647" y="1279277"/>
                </a:lnTo>
                <a:lnTo>
                  <a:pt x="276941" y="1271337"/>
                </a:lnTo>
                <a:lnTo>
                  <a:pt x="269689" y="1262943"/>
                </a:lnTo>
                <a:lnTo>
                  <a:pt x="262664" y="1254095"/>
                </a:lnTo>
                <a:lnTo>
                  <a:pt x="255638" y="1244794"/>
                </a:lnTo>
                <a:lnTo>
                  <a:pt x="248839" y="1235039"/>
                </a:lnTo>
                <a:lnTo>
                  <a:pt x="242493" y="1225057"/>
                </a:lnTo>
                <a:lnTo>
                  <a:pt x="236148" y="1215075"/>
                </a:lnTo>
                <a:lnTo>
                  <a:pt x="230029" y="1204412"/>
                </a:lnTo>
                <a:lnTo>
                  <a:pt x="224137" y="1193523"/>
                </a:lnTo>
                <a:lnTo>
                  <a:pt x="218697" y="1182634"/>
                </a:lnTo>
                <a:lnTo>
                  <a:pt x="213258" y="1171744"/>
                </a:lnTo>
                <a:lnTo>
                  <a:pt x="208046" y="1160628"/>
                </a:lnTo>
                <a:lnTo>
                  <a:pt x="202833" y="1149512"/>
                </a:lnTo>
                <a:lnTo>
                  <a:pt x="198074" y="1138396"/>
                </a:lnTo>
                <a:lnTo>
                  <a:pt x="189009" y="1116163"/>
                </a:lnTo>
                <a:lnTo>
                  <a:pt x="180624" y="1094611"/>
                </a:lnTo>
                <a:lnTo>
                  <a:pt x="172918" y="1073740"/>
                </a:lnTo>
                <a:lnTo>
                  <a:pt x="159321" y="1035854"/>
                </a:lnTo>
                <a:lnTo>
                  <a:pt x="153202" y="1019747"/>
                </a:lnTo>
                <a:lnTo>
                  <a:pt x="147989" y="1005681"/>
                </a:lnTo>
                <a:lnTo>
                  <a:pt x="138924" y="982314"/>
                </a:lnTo>
                <a:lnTo>
                  <a:pt x="131445" y="964392"/>
                </a:lnTo>
                <a:lnTo>
                  <a:pt x="126006" y="951007"/>
                </a:lnTo>
                <a:lnTo>
                  <a:pt x="121927" y="941252"/>
                </a:lnTo>
                <a:lnTo>
                  <a:pt x="118754" y="934900"/>
                </a:lnTo>
                <a:lnTo>
                  <a:pt x="117167" y="931270"/>
                </a:lnTo>
                <a:lnTo>
                  <a:pt x="115581" y="929002"/>
                </a:lnTo>
                <a:lnTo>
                  <a:pt x="54391" y="929002"/>
                </a:lnTo>
                <a:lnTo>
                  <a:pt x="50765" y="929002"/>
                </a:lnTo>
                <a:lnTo>
                  <a:pt x="47139" y="928321"/>
                </a:lnTo>
                <a:lnTo>
                  <a:pt x="43966" y="927640"/>
                </a:lnTo>
                <a:lnTo>
                  <a:pt x="40793" y="926733"/>
                </a:lnTo>
                <a:lnTo>
                  <a:pt x="37621" y="925599"/>
                </a:lnTo>
                <a:lnTo>
                  <a:pt x="34674" y="924011"/>
                </a:lnTo>
                <a:lnTo>
                  <a:pt x="31955" y="922196"/>
                </a:lnTo>
                <a:lnTo>
                  <a:pt x="29009" y="920174"/>
                </a:lnTo>
                <a:lnTo>
                  <a:pt x="26289" y="918112"/>
                </a:lnTo>
                <a:lnTo>
                  <a:pt x="23570" y="915390"/>
                </a:lnTo>
                <a:lnTo>
                  <a:pt x="21077" y="912441"/>
                </a:lnTo>
                <a:lnTo>
                  <a:pt x="18357" y="909491"/>
                </a:lnTo>
                <a:lnTo>
                  <a:pt x="12918" y="902686"/>
                </a:lnTo>
                <a:lnTo>
                  <a:pt x="7706" y="894745"/>
                </a:lnTo>
                <a:lnTo>
                  <a:pt x="4986" y="890435"/>
                </a:lnTo>
                <a:lnTo>
                  <a:pt x="2946" y="886805"/>
                </a:lnTo>
                <a:lnTo>
                  <a:pt x="1360" y="883175"/>
                </a:lnTo>
                <a:lnTo>
                  <a:pt x="453" y="879999"/>
                </a:lnTo>
                <a:lnTo>
                  <a:pt x="0" y="877277"/>
                </a:lnTo>
                <a:lnTo>
                  <a:pt x="0" y="874555"/>
                </a:lnTo>
                <a:lnTo>
                  <a:pt x="227" y="873647"/>
                </a:lnTo>
                <a:lnTo>
                  <a:pt x="680" y="872286"/>
                </a:lnTo>
                <a:lnTo>
                  <a:pt x="1133" y="871379"/>
                </a:lnTo>
                <a:lnTo>
                  <a:pt x="1813" y="870471"/>
                </a:lnTo>
                <a:lnTo>
                  <a:pt x="2720" y="869337"/>
                </a:lnTo>
                <a:lnTo>
                  <a:pt x="3626" y="868656"/>
                </a:lnTo>
                <a:lnTo>
                  <a:pt x="6346" y="867068"/>
                </a:lnTo>
                <a:lnTo>
                  <a:pt x="9519" y="866161"/>
                </a:lnTo>
                <a:lnTo>
                  <a:pt x="13598" y="865253"/>
                </a:lnTo>
                <a:lnTo>
                  <a:pt x="18357" y="864573"/>
                </a:lnTo>
                <a:lnTo>
                  <a:pt x="23796" y="864346"/>
                </a:lnTo>
                <a:lnTo>
                  <a:pt x="29915" y="864346"/>
                </a:lnTo>
                <a:lnTo>
                  <a:pt x="36941" y="865026"/>
                </a:lnTo>
                <a:lnTo>
                  <a:pt x="62550" y="866161"/>
                </a:lnTo>
                <a:lnTo>
                  <a:pt x="80227" y="866841"/>
                </a:lnTo>
                <a:lnTo>
                  <a:pt x="93598" y="867068"/>
                </a:lnTo>
                <a:lnTo>
                  <a:pt x="91105" y="854818"/>
                </a:lnTo>
                <a:lnTo>
                  <a:pt x="88159" y="840298"/>
                </a:lnTo>
                <a:lnTo>
                  <a:pt x="83853" y="821923"/>
                </a:lnTo>
                <a:lnTo>
                  <a:pt x="78867" y="800371"/>
                </a:lnTo>
                <a:lnTo>
                  <a:pt x="73201" y="776550"/>
                </a:lnTo>
                <a:lnTo>
                  <a:pt x="66629" y="751822"/>
                </a:lnTo>
                <a:lnTo>
                  <a:pt x="63003" y="739118"/>
                </a:lnTo>
                <a:lnTo>
                  <a:pt x="59377" y="726414"/>
                </a:lnTo>
                <a:lnTo>
                  <a:pt x="55978" y="714617"/>
                </a:lnTo>
                <a:lnTo>
                  <a:pt x="53031" y="703727"/>
                </a:lnTo>
                <a:lnTo>
                  <a:pt x="50765" y="693745"/>
                </a:lnTo>
                <a:lnTo>
                  <a:pt x="49179" y="684898"/>
                </a:lnTo>
                <a:lnTo>
                  <a:pt x="48046" y="676958"/>
                </a:lnTo>
                <a:lnTo>
                  <a:pt x="47592" y="669698"/>
                </a:lnTo>
                <a:lnTo>
                  <a:pt x="47592" y="666522"/>
                </a:lnTo>
                <a:lnTo>
                  <a:pt x="47819" y="663800"/>
                </a:lnTo>
                <a:lnTo>
                  <a:pt x="48046" y="661077"/>
                </a:lnTo>
                <a:lnTo>
                  <a:pt x="48499" y="658582"/>
                </a:lnTo>
                <a:lnTo>
                  <a:pt x="48952" y="656313"/>
                </a:lnTo>
                <a:lnTo>
                  <a:pt x="49632" y="654044"/>
                </a:lnTo>
                <a:lnTo>
                  <a:pt x="50765" y="652230"/>
                </a:lnTo>
                <a:lnTo>
                  <a:pt x="51672" y="650868"/>
                </a:lnTo>
                <a:lnTo>
                  <a:pt x="53031" y="649280"/>
                </a:lnTo>
                <a:lnTo>
                  <a:pt x="54391" y="648146"/>
                </a:lnTo>
                <a:lnTo>
                  <a:pt x="55978" y="647239"/>
                </a:lnTo>
                <a:lnTo>
                  <a:pt x="57564" y="646331"/>
                </a:lnTo>
                <a:lnTo>
                  <a:pt x="59377" y="645877"/>
                </a:lnTo>
                <a:lnTo>
                  <a:pt x="61417" y="645651"/>
                </a:lnTo>
                <a:lnTo>
                  <a:pt x="63683" y="645424"/>
                </a:lnTo>
                <a:lnTo>
                  <a:pt x="65723" y="645651"/>
                </a:lnTo>
                <a:lnTo>
                  <a:pt x="68216" y="645877"/>
                </a:lnTo>
                <a:lnTo>
                  <a:pt x="70708" y="646104"/>
                </a:lnTo>
                <a:lnTo>
                  <a:pt x="76374" y="647692"/>
                </a:lnTo>
                <a:lnTo>
                  <a:pt x="87479" y="651095"/>
                </a:lnTo>
                <a:lnTo>
                  <a:pt x="91785" y="652910"/>
                </a:lnTo>
                <a:lnTo>
                  <a:pt x="95864" y="654498"/>
                </a:lnTo>
                <a:lnTo>
                  <a:pt x="99490" y="656313"/>
                </a:lnTo>
                <a:lnTo>
                  <a:pt x="102663" y="658355"/>
                </a:lnTo>
                <a:lnTo>
                  <a:pt x="105383" y="660170"/>
                </a:lnTo>
                <a:lnTo>
                  <a:pt x="107876" y="662211"/>
                </a:lnTo>
                <a:lnTo>
                  <a:pt x="110142" y="664707"/>
                </a:lnTo>
                <a:lnTo>
                  <a:pt x="112182" y="667202"/>
                </a:lnTo>
                <a:lnTo>
                  <a:pt x="113995" y="669925"/>
                </a:lnTo>
                <a:lnTo>
                  <a:pt x="115354" y="673101"/>
                </a:lnTo>
                <a:lnTo>
                  <a:pt x="116941" y="676731"/>
                </a:lnTo>
                <a:lnTo>
                  <a:pt x="118301" y="680587"/>
                </a:lnTo>
                <a:lnTo>
                  <a:pt x="121020" y="689662"/>
                </a:lnTo>
                <a:lnTo>
                  <a:pt x="131445" y="730043"/>
                </a:lnTo>
                <a:lnTo>
                  <a:pt x="147083" y="792204"/>
                </a:lnTo>
                <a:lnTo>
                  <a:pt x="167706" y="874555"/>
                </a:lnTo>
                <a:lnTo>
                  <a:pt x="264023" y="879772"/>
                </a:lnTo>
                <a:lnTo>
                  <a:pt x="264023" y="877050"/>
                </a:lnTo>
                <a:lnTo>
                  <a:pt x="264703" y="869110"/>
                </a:lnTo>
                <a:lnTo>
                  <a:pt x="266290" y="857540"/>
                </a:lnTo>
                <a:lnTo>
                  <a:pt x="267423" y="850280"/>
                </a:lnTo>
                <a:lnTo>
                  <a:pt x="269009" y="842567"/>
                </a:lnTo>
                <a:lnTo>
                  <a:pt x="270822" y="834400"/>
                </a:lnTo>
                <a:lnTo>
                  <a:pt x="273088" y="825779"/>
                </a:lnTo>
                <a:lnTo>
                  <a:pt x="275355" y="816932"/>
                </a:lnTo>
                <a:lnTo>
                  <a:pt x="278528" y="808084"/>
                </a:lnTo>
                <a:lnTo>
                  <a:pt x="281927" y="799236"/>
                </a:lnTo>
                <a:lnTo>
                  <a:pt x="286006" y="790162"/>
                </a:lnTo>
                <a:lnTo>
                  <a:pt x="288273" y="786078"/>
                </a:lnTo>
                <a:lnTo>
                  <a:pt x="290539" y="781768"/>
                </a:lnTo>
                <a:lnTo>
                  <a:pt x="293258" y="777684"/>
                </a:lnTo>
                <a:lnTo>
                  <a:pt x="295751" y="773601"/>
                </a:lnTo>
                <a:lnTo>
                  <a:pt x="301190" y="765661"/>
                </a:lnTo>
                <a:lnTo>
                  <a:pt x="306176" y="757494"/>
                </a:lnTo>
                <a:lnTo>
                  <a:pt x="310936" y="749327"/>
                </a:lnTo>
                <a:lnTo>
                  <a:pt x="315015" y="740933"/>
                </a:lnTo>
                <a:lnTo>
                  <a:pt x="319094" y="731858"/>
                </a:lnTo>
                <a:lnTo>
                  <a:pt x="322720" y="722784"/>
                </a:lnTo>
                <a:lnTo>
                  <a:pt x="326573" y="713256"/>
                </a:lnTo>
                <a:lnTo>
                  <a:pt x="329746" y="703500"/>
                </a:lnTo>
                <a:lnTo>
                  <a:pt x="332919" y="693065"/>
                </a:lnTo>
                <a:lnTo>
                  <a:pt x="335865" y="682175"/>
                </a:lnTo>
                <a:lnTo>
                  <a:pt x="338811" y="670605"/>
                </a:lnTo>
                <a:lnTo>
                  <a:pt x="341531" y="658582"/>
                </a:lnTo>
                <a:lnTo>
                  <a:pt x="344477" y="645877"/>
                </a:lnTo>
                <a:lnTo>
                  <a:pt x="347423" y="632493"/>
                </a:lnTo>
                <a:lnTo>
                  <a:pt x="352862" y="603454"/>
                </a:lnTo>
                <a:lnTo>
                  <a:pt x="355808" y="588027"/>
                </a:lnTo>
                <a:lnTo>
                  <a:pt x="359208" y="572374"/>
                </a:lnTo>
                <a:lnTo>
                  <a:pt x="363514" y="556494"/>
                </a:lnTo>
                <a:lnTo>
                  <a:pt x="368046" y="540840"/>
                </a:lnTo>
                <a:lnTo>
                  <a:pt x="373032" y="525187"/>
                </a:lnTo>
                <a:lnTo>
                  <a:pt x="378244" y="509987"/>
                </a:lnTo>
                <a:lnTo>
                  <a:pt x="383684" y="494787"/>
                </a:lnTo>
                <a:lnTo>
                  <a:pt x="389576" y="480041"/>
                </a:lnTo>
                <a:lnTo>
                  <a:pt x="395695" y="465975"/>
                </a:lnTo>
                <a:lnTo>
                  <a:pt x="401587" y="452591"/>
                </a:lnTo>
                <a:lnTo>
                  <a:pt x="407706" y="439659"/>
                </a:lnTo>
                <a:lnTo>
                  <a:pt x="413825" y="427636"/>
                </a:lnTo>
                <a:lnTo>
                  <a:pt x="419718" y="416519"/>
                </a:lnTo>
                <a:lnTo>
                  <a:pt x="425610" y="406538"/>
                </a:lnTo>
                <a:lnTo>
                  <a:pt x="431276" y="397236"/>
                </a:lnTo>
                <a:lnTo>
                  <a:pt x="436715" y="389523"/>
                </a:lnTo>
                <a:lnTo>
                  <a:pt x="446913" y="375911"/>
                </a:lnTo>
                <a:lnTo>
                  <a:pt x="456432" y="364114"/>
                </a:lnTo>
                <a:lnTo>
                  <a:pt x="465270" y="353225"/>
                </a:lnTo>
                <a:lnTo>
                  <a:pt x="473202" y="343470"/>
                </a:lnTo>
                <a:lnTo>
                  <a:pt x="487027" y="327136"/>
                </a:lnTo>
                <a:lnTo>
                  <a:pt x="492919" y="319649"/>
                </a:lnTo>
                <a:lnTo>
                  <a:pt x="497905" y="312616"/>
                </a:lnTo>
                <a:lnTo>
                  <a:pt x="499491" y="311255"/>
                </a:lnTo>
                <a:lnTo>
                  <a:pt x="500851" y="309440"/>
                </a:lnTo>
                <a:lnTo>
                  <a:pt x="504477" y="306264"/>
                </a:lnTo>
                <a:lnTo>
                  <a:pt x="508556" y="303315"/>
                </a:lnTo>
                <a:lnTo>
                  <a:pt x="513316" y="300366"/>
                </a:lnTo>
                <a:lnTo>
                  <a:pt x="518528" y="297644"/>
                </a:lnTo>
                <a:lnTo>
                  <a:pt x="524194" y="295148"/>
                </a:lnTo>
                <a:lnTo>
                  <a:pt x="530086" y="292653"/>
                </a:lnTo>
                <a:lnTo>
                  <a:pt x="536432" y="290157"/>
                </a:lnTo>
                <a:lnTo>
                  <a:pt x="542551" y="287888"/>
                </a:lnTo>
                <a:lnTo>
                  <a:pt x="548896" y="285847"/>
                </a:lnTo>
                <a:lnTo>
                  <a:pt x="561134" y="282217"/>
                </a:lnTo>
                <a:lnTo>
                  <a:pt x="572466" y="279268"/>
                </a:lnTo>
                <a:lnTo>
                  <a:pt x="582437" y="276999"/>
                </a:lnTo>
                <a:lnTo>
                  <a:pt x="586970" y="276319"/>
                </a:lnTo>
                <a:lnTo>
                  <a:pt x="591956" y="275638"/>
                </a:lnTo>
                <a:lnTo>
                  <a:pt x="596942" y="275411"/>
                </a:lnTo>
                <a:lnTo>
                  <a:pt x="601928" y="275411"/>
                </a:lnTo>
                <a:lnTo>
                  <a:pt x="612579" y="275638"/>
                </a:lnTo>
                <a:lnTo>
                  <a:pt x="623004" y="275865"/>
                </a:lnTo>
                <a:lnTo>
                  <a:pt x="627990" y="275865"/>
                </a:lnTo>
                <a:lnTo>
                  <a:pt x="632523" y="275638"/>
                </a:lnTo>
                <a:lnTo>
                  <a:pt x="636829" y="275184"/>
                </a:lnTo>
                <a:lnTo>
                  <a:pt x="640455" y="274504"/>
                </a:lnTo>
                <a:lnTo>
                  <a:pt x="642041" y="274050"/>
                </a:lnTo>
                <a:lnTo>
                  <a:pt x="643401" y="273143"/>
                </a:lnTo>
                <a:lnTo>
                  <a:pt x="644987" y="272462"/>
                </a:lnTo>
                <a:lnTo>
                  <a:pt x="645894" y="271781"/>
                </a:lnTo>
                <a:lnTo>
                  <a:pt x="646800" y="270647"/>
                </a:lnTo>
                <a:lnTo>
                  <a:pt x="647707" y="269513"/>
                </a:lnTo>
                <a:lnTo>
                  <a:pt x="648160" y="268378"/>
                </a:lnTo>
                <a:lnTo>
                  <a:pt x="648613" y="267017"/>
                </a:lnTo>
                <a:lnTo>
                  <a:pt x="650200" y="256808"/>
                </a:lnTo>
                <a:lnTo>
                  <a:pt x="650880" y="248188"/>
                </a:lnTo>
                <a:lnTo>
                  <a:pt x="651333" y="238659"/>
                </a:lnTo>
                <a:lnTo>
                  <a:pt x="651333" y="225955"/>
                </a:lnTo>
                <a:lnTo>
                  <a:pt x="651559" y="204176"/>
                </a:lnTo>
                <a:lnTo>
                  <a:pt x="652013" y="176726"/>
                </a:lnTo>
                <a:lnTo>
                  <a:pt x="652919" y="143150"/>
                </a:lnTo>
                <a:lnTo>
                  <a:pt x="652013" y="133395"/>
                </a:lnTo>
                <a:lnTo>
                  <a:pt x="651786" y="127270"/>
                </a:lnTo>
                <a:lnTo>
                  <a:pt x="651786" y="121145"/>
                </a:lnTo>
                <a:lnTo>
                  <a:pt x="651786" y="114566"/>
                </a:lnTo>
                <a:lnTo>
                  <a:pt x="652239" y="107533"/>
                </a:lnTo>
                <a:lnTo>
                  <a:pt x="653146" y="100273"/>
                </a:lnTo>
                <a:lnTo>
                  <a:pt x="654052" y="92787"/>
                </a:lnTo>
                <a:lnTo>
                  <a:pt x="655865" y="85527"/>
                </a:lnTo>
                <a:lnTo>
                  <a:pt x="658132" y="77814"/>
                </a:lnTo>
                <a:lnTo>
                  <a:pt x="659265" y="73957"/>
                </a:lnTo>
                <a:lnTo>
                  <a:pt x="660851" y="70327"/>
                </a:lnTo>
                <a:lnTo>
                  <a:pt x="662438" y="66471"/>
                </a:lnTo>
                <a:lnTo>
                  <a:pt x="664251" y="62841"/>
                </a:lnTo>
                <a:lnTo>
                  <a:pt x="666517" y="59211"/>
                </a:lnTo>
                <a:lnTo>
                  <a:pt x="668783" y="55355"/>
                </a:lnTo>
                <a:lnTo>
                  <a:pt x="670823" y="51952"/>
                </a:lnTo>
                <a:lnTo>
                  <a:pt x="673542" y="48549"/>
                </a:lnTo>
                <a:lnTo>
                  <a:pt x="676715" y="44919"/>
                </a:lnTo>
                <a:lnTo>
                  <a:pt x="679888" y="41516"/>
                </a:lnTo>
                <a:lnTo>
                  <a:pt x="683061" y="38340"/>
                </a:lnTo>
                <a:lnTo>
                  <a:pt x="686687" y="35164"/>
                </a:lnTo>
                <a:lnTo>
                  <a:pt x="694392" y="29039"/>
                </a:lnTo>
                <a:lnTo>
                  <a:pt x="702098" y="23594"/>
                </a:lnTo>
                <a:lnTo>
                  <a:pt x="710030" y="19057"/>
                </a:lnTo>
                <a:lnTo>
                  <a:pt x="717962" y="14746"/>
                </a:lnTo>
                <a:lnTo>
                  <a:pt x="726120" y="11116"/>
                </a:lnTo>
                <a:lnTo>
                  <a:pt x="734279" y="7713"/>
                </a:lnTo>
                <a:lnTo>
                  <a:pt x="742664" y="4991"/>
                </a:lnTo>
                <a:lnTo>
                  <a:pt x="751503" y="3176"/>
                </a:lnTo>
                <a:lnTo>
                  <a:pt x="760115" y="1588"/>
                </a:lnTo>
                <a:lnTo>
                  <a:pt x="768953" y="681"/>
                </a:lnTo>
                <a:lnTo>
                  <a:pt x="778019" y="0"/>
                </a:lnTo>
                <a:close/>
              </a:path>
            </a:pathLst>
          </a:custGeom>
          <a:solidFill>
            <a:srgbClr val="B6002A"/>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p>
        </p:txBody>
      </p:sp>
      <p:sp>
        <p:nvSpPr>
          <p:cNvPr id="75" name="KSO_Shape"/>
          <p:cNvSpPr/>
          <p:nvPr/>
        </p:nvSpPr>
        <p:spPr bwMode="auto">
          <a:xfrm>
            <a:off x="10069033" y="4318728"/>
            <a:ext cx="513153" cy="62326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7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7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7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rgbClr val="B6002A"/>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5BAC"/>
              </a:solidFill>
            </a:endParaRPr>
          </a:p>
        </p:txBody>
      </p:sp>
      <p:sp>
        <p:nvSpPr>
          <p:cNvPr id="76" name="KSO_Shape"/>
          <p:cNvSpPr/>
          <p:nvPr/>
        </p:nvSpPr>
        <p:spPr bwMode="auto">
          <a:xfrm>
            <a:off x="1438976" y="2043668"/>
            <a:ext cx="497057" cy="661274"/>
          </a:xfrm>
          <a:custGeom>
            <a:avLst/>
            <a:gdLst>
              <a:gd name="T0" fmla="*/ 646493 w 1717675"/>
              <a:gd name="T1" fmla="*/ 1877821 h 2282826"/>
              <a:gd name="T2" fmla="*/ 632296 w 1717675"/>
              <a:gd name="T3" fmla="*/ 1902668 h 2282826"/>
              <a:gd name="T4" fmla="*/ 561643 w 1717675"/>
              <a:gd name="T5" fmla="*/ 1890245 h 2282826"/>
              <a:gd name="T6" fmla="*/ 521694 w 1717675"/>
              <a:gd name="T7" fmla="*/ 1869426 h 2282826"/>
              <a:gd name="T8" fmla="*/ 494290 w 1717675"/>
              <a:gd name="T9" fmla="*/ 1846258 h 2282826"/>
              <a:gd name="T10" fmla="*/ 343424 w 1717675"/>
              <a:gd name="T11" fmla="*/ 1841558 h 2282826"/>
              <a:gd name="T12" fmla="*/ 316294 w 1717675"/>
              <a:gd name="T13" fmla="*/ 1870770 h 2282826"/>
              <a:gd name="T14" fmla="*/ 281223 w 1717675"/>
              <a:gd name="T15" fmla="*/ 1887558 h 2282826"/>
              <a:gd name="T16" fmla="*/ 211414 w 1717675"/>
              <a:gd name="T17" fmla="*/ 1903339 h 2282826"/>
              <a:gd name="T18" fmla="*/ 188916 w 1717675"/>
              <a:gd name="T19" fmla="*/ 1880842 h 2282826"/>
              <a:gd name="T20" fmla="*/ 910172 w 1717675"/>
              <a:gd name="T21" fmla="*/ 1591032 h 2282826"/>
              <a:gd name="T22" fmla="*/ 919436 w 1717675"/>
              <a:gd name="T23" fmla="*/ 1837004 h 2282826"/>
              <a:gd name="T24" fmla="*/ 824151 w 1717675"/>
              <a:gd name="T25" fmla="*/ 1660503 h 2282826"/>
              <a:gd name="T26" fmla="*/ 824482 w 1717675"/>
              <a:gd name="T27" fmla="*/ 1624272 h 2282826"/>
              <a:gd name="T28" fmla="*/ 876757 w 1717675"/>
              <a:gd name="T29" fmla="*/ 1594689 h 2282826"/>
              <a:gd name="T30" fmla="*/ 1310359 w 1717675"/>
              <a:gd name="T31" fmla="*/ 1868582 h 2282826"/>
              <a:gd name="T32" fmla="*/ 1270941 w 1717675"/>
              <a:gd name="T33" fmla="*/ 1904007 h 2282826"/>
              <a:gd name="T34" fmla="*/ 1006609 w 1717675"/>
              <a:gd name="T35" fmla="*/ 1889771 h 2282826"/>
              <a:gd name="T36" fmla="*/ 1152025 w 1717675"/>
              <a:gd name="T37" fmla="*/ 931304 h 2282826"/>
              <a:gd name="T38" fmla="*/ 726881 w 1717675"/>
              <a:gd name="T39" fmla="*/ 867716 h 2282826"/>
              <a:gd name="T40" fmla="*/ 541604 w 1717675"/>
              <a:gd name="T41" fmla="*/ 825323 h 2282826"/>
              <a:gd name="T42" fmla="*/ 705045 w 1717675"/>
              <a:gd name="T43" fmla="*/ 716362 h 2282826"/>
              <a:gd name="T44" fmla="*/ 714308 w 1717675"/>
              <a:gd name="T45" fmla="*/ 706427 h 2282826"/>
              <a:gd name="T46" fmla="*/ 682546 w 1717675"/>
              <a:gd name="T47" fmla="*/ 491816 h 2282826"/>
              <a:gd name="T48" fmla="*/ 798014 w 1717675"/>
              <a:gd name="T49" fmla="*/ 552755 h 2282826"/>
              <a:gd name="T50" fmla="*/ 848634 w 1717675"/>
              <a:gd name="T51" fmla="*/ 615349 h 2282826"/>
              <a:gd name="T52" fmla="*/ 843672 w 1717675"/>
              <a:gd name="T53" fmla="*/ 704439 h 2282826"/>
              <a:gd name="T54" fmla="*/ 678577 w 1717675"/>
              <a:gd name="T55" fmla="*/ 998536 h 2282826"/>
              <a:gd name="T56" fmla="*/ 639536 w 1717675"/>
              <a:gd name="T57" fmla="*/ 1263155 h 2282826"/>
              <a:gd name="T58" fmla="*/ 355335 w 1717675"/>
              <a:gd name="T59" fmla="*/ 1810611 h 2282826"/>
              <a:gd name="T60" fmla="*/ 169727 w 1717675"/>
              <a:gd name="T61" fmla="*/ 1155519 h 2282826"/>
              <a:gd name="T62" fmla="*/ 74773 w 1717675"/>
              <a:gd name="T63" fmla="*/ 1019069 h 2282826"/>
              <a:gd name="T64" fmla="*/ 5956 w 1717675"/>
              <a:gd name="T65" fmla="*/ 714707 h 2282826"/>
              <a:gd name="T66" fmla="*/ 3640 w 1717675"/>
              <a:gd name="T67" fmla="*/ 610713 h 2282826"/>
              <a:gd name="T68" fmla="*/ 60546 w 1717675"/>
              <a:gd name="T69" fmla="*/ 545468 h 2282826"/>
              <a:gd name="T70" fmla="*/ 178990 w 1717675"/>
              <a:gd name="T71" fmla="*/ 498771 h 2282826"/>
              <a:gd name="T72" fmla="*/ 406617 w 1717675"/>
              <a:gd name="T73" fmla="*/ 556398 h 2282826"/>
              <a:gd name="T74" fmla="*/ 560793 w 1717675"/>
              <a:gd name="T75" fmla="*/ 477575 h 2282826"/>
              <a:gd name="T76" fmla="*/ 528293 w 1717675"/>
              <a:gd name="T77" fmla="*/ 15908 h 2282826"/>
              <a:gd name="T78" fmla="*/ 610084 w 1717675"/>
              <a:gd name="T79" fmla="*/ 67278 h 2282826"/>
              <a:gd name="T80" fmla="*/ 575977 w 1717675"/>
              <a:gd name="T81" fmla="*/ 113675 h 2282826"/>
              <a:gd name="T82" fmla="*/ 510080 w 1717675"/>
              <a:gd name="T83" fmla="*/ 126932 h 2282826"/>
              <a:gd name="T84" fmla="*/ 527630 w 1717675"/>
              <a:gd name="T85" fmla="*/ 138864 h 2282826"/>
              <a:gd name="T86" fmla="*/ 587235 w 1717675"/>
              <a:gd name="T87" fmla="*/ 146155 h 2282826"/>
              <a:gd name="T88" fmla="*/ 600150 w 1717675"/>
              <a:gd name="T89" fmla="*/ 190233 h 2282826"/>
              <a:gd name="T90" fmla="*/ 616376 w 1717675"/>
              <a:gd name="T91" fmla="*/ 239282 h 2282826"/>
              <a:gd name="T92" fmla="*/ 603130 w 1717675"/>
              <a:gd name="T93" fmla="*/ 312857 h 2282826"/>
              <a:gd name="T94" fmla="*/ 587566 w 1717675"/>
              <a:gd name="T95" fmla="*/ 315177 h 2282826"/>
              <a:gd name="T96" fmla="*/ 545181 w 1717675"/>
              <a:gd name="T97" fmla="*/ 411619 h 2282826"/>
              <a:gd name="T98" fmla="*/ 478953 w 1717675"/>
              <a:gd name="T99" fmla="*/ 468954 h 2282826"/>
              <a:gd name="T100" fmla="*/ 413718 w 1717675"/>
              <a:gd name="T101" fmla="*/ 480223 h 2282826"/>
              <a:gd name="T102" fmla="*/ 348815 w 1717675"/>
              <a:gd name="T103" fmla="*/ 442110 h 2282826"/>
              <a:gd name="T104" fmla="*/ 287554 w 1717675"/>
              <a:gd name="T105" fmla="*/ 364558 h 2282826"/>
              <a:gd name="T106" fmla="*/ 255765 w 1717675"/>
              <a:gd name="T107" fmla="*/ 313852 h 2282826"/>
              <a:gd name="T108" fmla="*/ 239207 w 1717675"/>
              <a:gd name="T109" fmla="*/ 289327 h 2282826"/>
              <a:gd name="T110" fmla="*/ 247486 w 1717675"/>
              <a:gd name="T111" fmla="*/ 195867 h 2282826"/>
              <a:gd name="T112" fmla="*/ 255433 w 1717675"/>
              <a:gd name="T113" fmla="*/ 146817 h 2282826"/>
              <a:gd name="T114" fmla="*/ 272652 w 1717675"/>
              <a:gd name="T115" fmla="*/ 85174 h 2282826"/>
              <a:gd name="T116" fmla="*/ 273977 w 1717675"/>
              <a:gd name="T117" fmla="*/ 57003 h 2282826"/>
              <a:gd name="T118" fmla="*/ 370339 w 1717675"/>
              <a:gd name="T119" fmla="*/ 9942 h 22828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17675" h="2282826">
                <a:moveTo>
                  <a:pt x="592137" y="2193925"/>
                </a:moveTo>
                <a:lnTo>
                  <a:pt x="708970" y="2193925"/>
                </a:lnTo>
                <a:lnTo>
                  <a:pt x="714515" y="2197144"/>
                </a:lnTo>
                <a:lnTo>
                  <a:pt x="727980" y="2206399"/>
                </a:lnTo>
                <a:lnTo>
                  <a:pt x="736693" y="2212836"/>
                </a:lnTo>
                <a:lnTo>
                  <a:pt x="745406" y="2219677"/>
                </a:lnTo>
                <a:lnTo>
                  <a:pt x="754119" y="2226919"/>
                </a:lnTo>
                <a:lnTo>
                  <a:pt x="762436" y="2234966"/>
                </a:lnTo>
                <a:lnTo>
                  <a:pt x="769565" y="2242611"/>
                </a:lnTo>
                <a:lnTo>
                  <a:pt x="773129" y="2246635"/>
                </a:lnTo>
                <a:lnTo>
                  <a:pt x="775505" y="2250256"/>
                </a:lnTo>
                <a:lnTo>
                  <a:pt x="778278" y="2253877"/>
                </a:lnTo>
                <a:lnTo>
                  <a:pt x="779466" y="2257499"/>
                </a:lnTo>
                <a:lnTo>
                  <a:pt x="780654" y="2261120"/>
                </a:lnTo>
                <a:lnTo>
                  <a:pt x="781050" y="2264339"/>
                </a:lnTo>
                <a:lnTo>
                  <a:pt x="780654" y="2267558"/>
                </a:lnTo>
                <a:lnTo>
                  <a:pt x="779070" y="2269972"/>
                </a:lnTo>
                <a:lnTo>
                  <a:pt x="777089" y="2272386"/>
                </a:lnTo>
                <a:lnTo>
                  <a:pt x="773921" y="2275203"/>
                </a:lnTo>
                <a:lnTo>
                  <a:pt x="769565" y="2276812"/>
                </a:lnTo>
                <a:lnTo>
                  <a:pt x="764812" y="2278422"/>
                </a:lnTo>
                <a:lnTo>
                  <a:pt x="758475" y="2280031"/>
                </a:lnTo>
                <a:lnTo>
                  <a:pt x="750951" y="2280836"/>
                </a:lnTo>
                <a:lnTo>
                  <a:pt x="741446" y="2281238"/>
                </a:lnTo>
                <a:lnTo>
                  <a:pt x="732733" y="2281238"/>
                </a:lnTo>
                <a:lnTo>
                  <a:pt x="724020" y="2280434"/>
                </a:lnTo>
                <a:lnTo>
                  <a:pt x="715703" y="2279226"/>
                </a:lnTo>
                <a:lnTo>
                  <a:pt x="707782" y="2278019"/>
                </a:lnTo>
                <a:lnTo>
                  <a:pt x="700653" y="2276008"/>
                </a:lnTo>
                <a:lnTo>
                  <a:pt x="693524" y="2273996"/>
                </a:lnTo>
                <a:lnTo>
                  <a:pt x="686395" y="2271179"/>
                </a:lnTo>
                <a:lnTo>
                  <a:pt x="680059" y="2268363"/>
                </a:lnTo>
                <a:lnTo>
                  <a:pt x="673722" y="2265144"/>
                </a:lnTo>
                <a:lnTo>
                  <a:pt x="667385" y="2261925"/>
                </a:lnTo>
                <a:lnTo>
                  <a:pt x="661445" y="2258303"/>
                </a:lnTo>
                <a:lnTo>
                  <a:pt x="649959" y="2250659"/>
                </a:lnTo>
                <a:lnTo>
                  <a:pt x="638474" y="2242611"/>
                </a:lnTo>
                <a:lnTo>
                  <a:pt x="633722" y="2239392"/>
                </a:lnTo>
                <a:lnTo>
                  <a:pt x="630553" y="2237381"/>
                </a:lnTo>
                <a:lnTo>
                  <a:pt x="629365" y="2237381"/>
                </a:lnTo>
                <a:lnTo>
                  <a:pt x="627781" y="2237381"/>
                </a:lnTo>
                <a:lnTo>
                  <a:pt x="627385" y="2237783"/>
                </a:lnTo>
                <a:lnTo>
                  <a:pt x="626593" y="2238990"/>
                </a:lnTo>
                <a:lnTo>
                  <a:pt x="625801" y="2240197"/>
                </a:lnTo>
                <a:lnTo>
                  <a:pt x="625405" y="2241807"/>
                </a:lnTo>
                <a:lnTo>
                  <a:pt x="624613" y="2243014"/>
                </a:lnTo>
                <a:lnTo>
                  <a:pt x="623820" y="2243416"/>
                </a:lnTo>
                <a:lnTo>
                  <a:pt x="623028" y="2243416"/>
                </a:lnTo>
                <a:lnTo>
                  <a:pt x="609563" y="2243014"/>
                </a:lnTo>
                <a:lnTo>
                  <a:pt x="602434" y="2242209"/>
                </a:lnTo>
                <a:lnTo>
                  <a:pt x="599266" y="2241404"/>
                </a:lnTo>
                <a:lnTo>
                  <a:pt x="597682" y="2240599"/>
                </a:lnTo>
                <a:lnTo>
                  <a:pt x="595305" y="2229333"/>
                </a:lnTo>
                <a:lnTo>
                  <a:pt x="593721" y="2220079"/>
                </a:lnTo>
                <a:lnTo>
                  <a:pt x="592929" y="2212434"/>
                </a:lnTo>
                <a:lnTo>
                  <a:pt x="592929" y="2206801"/>
                </a:lnTo>
                <a:lnTo>
                  <a:pt x="592929" y="2202375"/>
                </a:lnTo>
                <a:lnTo>
                  <a:pt x="593325" y="2199558"/>
                </a:lnTo>
                <a:lnTo>
                  <a:pt x="593721" y="2197144"/>
                </a:lnTo>
                <a:lnTo>
                  <a:pt x="592137" y="2193925"/>
                </a:lnTo>
                <a:close/>
                <a:moveTo>
                  <a:pt x="295275" y="2193925"/>
                </a:moveTo>
                <a:lnTo>
                  <a:pt x="412750" y="2193925"/>
                </a:lnTo>
                <a:lnTo>
                  <a:pt x="411162" y="2197144"/>
                </a:lnTo>
                <a:lnTo>
                  <a:pt x="411559" y="2199558"/>
                </a:lnTo>
                <a:lnTo>
                  <a:pt x="411956" y="2202375"/>
                </a:lnTo>
                <a:lnTo>
                  <a:pt x="411956" y="2206801"/>
                </a:lnTo>
                <a:lnTo>
                  <a:pt x="411956" y="2212434"/>
                </a:lnTo>
                <a:lnTo>
                  <a:pt x="411162" y="2220079"/>
                </a:lnTo>
                <a:lnTo>
                  <a:pt x="409575" y="2229333"/>
                </a:lnTo>
                <a:lnTo>
                  <a:pt x="407194" y="2240599"/>
                </a:lnTo>
                <a:lnTo>
                  <a:pt x="405606" y="2241404"/>
                </a:lnTo>
                <a:lnTo>
                  <a:pt x="402431" y="2242209"/>
                </a:lnTo>
                <a:lnTo>
                  <a:pt x="395287" y="2243014"/>
                </a:lnTo>
                <a:lnTo>
                  <a:pt x="381794" y="2243416"/>
                </a:lnTo>
                <a:lnTo>
                  <a:pt x="381000" y="2243416"/>
                </a:lnTo>
                <a:lnTo>
                  <a:pt x="380603" y="2243014"/>
                </a:lnTo>
                <a:lnTo>
                  <a:pt x="379412" y="2241807"/>
                </a:lnTo>
                <a:lnTo>
                  <a:pt x="379015" y="2240197"/>
                </a:lnTo>
                <a:lnTo>
                  <a:pt x="378222" y="2238990"/>
                </a:lnTo>
                <a:lnTo>
                  <a:pt x="377825" y="2237783"/>
                </a:lnTo>
                <a:lnTo>
                  <a:pt x="377031" y="2237381"/>
                </a:lnTo>
                <a:lnTo>
                  <a:pt x="375840" y="2237381"/>
                </a:lnTo>
                <a:lnTo>
                  <a:pt x="374650" y="2237381"/>
                </a:lnTo>
                <a:lnTo>
                  <a:pt x="371475" y="2239392"/>
                </a:lnTo>
                <a:lnTo>
                  <a:pt x="366315" y="2242611"/>
                </a:lnTo>
                <a:lnTo>
                  <a:pt x="354806" y="2250659"/>
                </a:lnTo>
                <a:lnTo>
                  <a:pt x="343694" y="2258303"/>
                </a:lnTo>
                <a:lnTo>
                  <a:pt x="337343" y="2261925"/>
                </a:lnTo>
                <a:lnTo>
                  <a:pt x="331390" y="2265144"/>
                </a:lnTo>
                <a:lnTo>
                  <a:pt x="324643" y="2268363"/>
                </a:lnTo>
                <a:lnTo>
                  <a:pt x="318293" y="2271179"/>
                </a:lnTo>
                <a:lnTo>
                  <a:pt x="311150" y="2273996"/>
                </a:lnTo>
                <a:lnTo>
                  <a:pt x="304006" y="2276008"/>
                </a:lnTo>
                <a:lnTo>
                  <a:pt x="296862" y="2278019"/>
                </a:lnTo>
                <a:lnTo>
                  <a:pt x="288528" y="2279226"/>
                </a:lnTo>
                <a:lnTo>
                  <a:pt x="280590" y="2280434"/>
                </a:lnTo>
                <a:lnTo>
                  <a:pt x="272256" y="2281238"/>
                </a:lnTo>
                <a:lnTo>
                  <a:pt x="263128" y="2281238"/>
                </a:lnTo>
                <a:lnTo>
                  <a:pt x="253603" y="2280836"/>
                </a:lnTo>
                <a:lnTo>
                  <a:pt x="246062" y="2280031"/>
                </a:lnTo>
                <a:lnTo>
                  <a:pt x="239712" y="2278422"/>
                </a:lnTo>
                <a:lnTo>
                  <a:pt x="234949" y="2276812"/>
                </a:lnTo>
                <a:lnTo>
                  <a:pt x="230584" y="2275203"/>
                </a:lnTo>
                <a:lnTo>
                  <a:pt x="227409" y="2272386"/>
                </a:lnTo>
                <a:lnTo>
                  <a:pt x="225424" y="2269972"/>
                </a:lnTo>
                <a:lnTo>
                  <a:pt x="224234" y="2267558"/>
                </a:lnTo>
                <a:lnTo>
                  <a:pt x="223837" y="2264339"/>
                </a:lnTo>
                <a:lnTo>
                  <a:pt x="223837" y="2261120"/>
                </a:lnTo>
                <a:lnTo>
                  <a:pt x="225028" y="2257499"/>
                </a:lnTo>
                <a:lnTo>
                  <a:pt x="226615" y="2253877"/>
                </a:lnTo>
                <a:lnTo>
                  <a:pt x="228996" y="2250256"/>
                </a:lnTo>
                <a:lnTo>
                  <a:pt x="231378" y="2246635"/>
                </a:lnTo>
                <a:lnTo>
                  <a:pt x="234949" y="2242611"/>
                </a:lnTo>
                <a:lnTo>
                  <a:pt x="242093" y="2234966"/>
                </a:lnTo>
                <a:lnTo>
                  <a:pt x="250428" y="2226919"/>
                </a:lnTo>
                <a:lnTo>
                  <a:pt x="259159" y="2219677"/>
                </a:lnTo>
                <a:lnTo>
                  <a:pt x="268684" y="2212836"/>
                </a:lnTo>
                <a:lnTo>
                  <a:pt x="277018" y="2206399"/>
                </a:lnTo>
                <a:lnTo>
                  <a:pt x="290115" y="2197144"/>
                </a:lnTo>
                <a:lnTo>
                  <a:pt x="295275" y="2193925"/>
                </a:lnTo>
                <a:close/>
                <a:moveTo>
                  <a:pt x="1091803" y="1906588"/>
                </a:moveTo>
                <a:lnTo>
                  <a:pt x="1106091" y="1906588"/>
                </a:lnTo>
                <a:lnTo>
                  <a:pt x="1118394" y="1906588"/>
                </a:lnTo>
                <a:lnTo>
                  <a:pt x="1127919" y="1906987"/>
                </a:lnTo>
                <a:lnTo>
                  <a:pt x="1136650" y="1907385"/>
                </a:lnTo>
                <a:lnTo>
                  <a:pt x="1129506" y="2235201"/>
                </a:lnTo>
                <a:lnTo>
                  <a:pt x="1127919" y="2234006"/>
                </a:lnTo>
                <a:lnTo>
                  <a:pt x="1123950" y="2229625"/>
                </a:lnTo>
                <a:lnTo>
                  <a:pt x="1119981" y="2225243"/>
                </a:lnTo>
                <a:lnTo>
                  <a:pt x="1115219" y="2219667"/>
                </a:lnTo>
                <a:lnTo>
                  <a:pt x="1109663" y="2211302"/>
                </a:lnTo>
                <a:lnTo>
                  <a:pt x="1102916" y="2201344"/>
                </a:lnTo>
                <a:lnTo>
                  <a:pt x="1094185" y="2188598"/>
                </a:lnTo>
                <a:lnTo>
                  <a:pt x="1085056" y="2173064"/>
                </a:lnTo>
                <a:lnTo>
                  <a:pt x="1073547" y="2154343"/>
                </a:lnTo>
                <a:lnTo>
                  <a:pt x="1061641" y="2132435"/>
                </a:lnTo>
                <a:lnTo>
                  <a:pt x="1047353" y="2106943"/>
                </a:lnTo>
                <a:lnTo>
                  <a:pt x="1031478" y="2077467"/>
                </a:lnTo>
                <a:lnTo>
                  <a:pt x="1014413" y="2043610"/>
                </a:lnTo>
                <a:lnTo>
                  <a:pt x="994966" y="2005371"/>
                </a:lnTo>
                <a:lnTo>
                  <a:pt x="992188" y="1999795"/>
                </a:lnTo>
                <a:lnTo>
                  <a:pt x="990203" y="1995015"/>
                </a:lnTo>
                <a:lnTo>
                  <a:pt x="988616" y="1989837"/>
                </a:lnTo>
                <a:lnTo>
                  <a:pt x="987028" y="1985057"/>
                </a:lnTo>
                <a:lnTo>
                  <a:pt x="985838" y="1980277"/>
                </a:lnTo>
                <a:lnTo>
                  <a:pt x="985044" y="1976294"/>
                </a:lnTo>
                <a:lnTo>
                  <a:pt x="984647" y="1971514"/>
                </a:lnTo>
                <a:lnTo>
                  <a:pt x="984250" y="1967929"/>
                </a:lnTo>
                <a:lnTo>
                  <a:pt x="984250" y="1963946"/>
                </a:lnTo>
                <a:lnTo>
                  <a:pt x="984647" y="1959963"/>
                </a:lnTo>
                <a:lnTo>
                  <a:pt x="985441" y="1956378"/>
                </a:lnTo>
                <a:lnTo>
                  <a:pt x="986235" y="1952793"/>
                </a:lnTo>
                <a:lnTo>
                  <a:pt x="987822" y="1950005"/>
                </a:lnTo>
                <a:lnTo>
                  <a:pt x="989013" y="1946420"/>
                </a:lnTo>
                <a:lnTo>
                  <a:pt x="990600" y="1943632"/>
                </a:lnTo>
                <a:lnTo>
                  <a:pt x="992585" y="1941242"/>
                </a:lnTo>
                <a:lnTo>
                  <a:pt x="996950" y="1935666"/>
                </a:lnTo>
                <a:lnTo>
                  <a:pt x="1002110" y="1930886"/>
                </a:lnTo>
                <a:lnTo>
                  <a:pt x="1008063" y="1926903"/>
                </a:lnTo>
                <a:lnTo>
                  <a:pt x="1014413" y="1923318"/>
                </a:lnTo>
                <a:lnTo>
                  <a:pt x="1021160" y="1920131"/>
                </a:lnTo>
                <a:lnTo>
                  <a:pt x="1028700" y="1916945"/>
                </a:lnTo>
                <a:lnTo>
                  <a:pt x="1036241" y="1914953"/>
                </a:lnTo>
                <a:lnTo>
                  <a:pt x="1043781" y="1912563"/>
                </a:lnTo>
                <a:lnTo>
                  <a:pt x="1051719" y="1910970"/>
                </a:lnTo>
                <a:lnTo>
                  <a:pt x="1060053" y="1909376"/>
                </a:lnTo>
                <a:lnTo>
                  <a:pt x="1068388" y="1908580"/>
                </a:lnTo>
                <a:lnTo>
                  <a:pt x="1076325" y="1907783"/>
                </a:lnTo>
                <a:lnTo>
                  <a:pt x="1091803" y="1906588"/>
                </a:lnTo>
                <a:close/>
                <a:moveTo>
                  <a:pt x="1381919" y="1116013"/>
                </a:moveTo>
                <a:lnTo>
                  <a:pt x="1717675" y="1488552"/>
                </a:lnTo>
                <a:lnTo>
                  <a:pt x="1574631" y="1488552"/>
                </a:lnTo>
                <a:lnTo>
                  <a:pt x="1574631" y="2220141"/>
                </a:lnTo>
                <a:lnTo>
                  <a:pt x="1574234" y="2226886"/>
                </a:lnTo>
                <a:lnTo>
                  <a:pt x="1573439" y="2232837"/>
                </a:lnTo>
                <a:lnTo>
                  <a:pt x="1571850" y="2239185"/>
                </a:lnTo>
                <a:lnTo>
                  <a:pt x="1569863" y="2244342"/>
                </a:lnTo>
                <a:lnTo>
                  <a:pt x="1567081" y="2249897"/>
                </a:lnTo>
                <a:lnTo>
                  <a:pt x="1563903" y="2255451"/>
                </a:lnTo>
                <a:lnTo>
                  <a:pt x="1560327" y="2260212"/>
                </a:lnTo>
                <a:lnTo>
                  <a:pt x="1556353" y="2264576"/>
                </a:lnTo>
                <a:lnTo>
                  <a:pt x="1551982" y="2268544"/>
                </a:lnTo>
                <a:lnTo>
                  <a:pt x="1546817" y="2272114"/>
                </a:lnTo>
                <a:lnTo>
                  <a:pt x="1541651" y="2275288"/>
                </a:lnTo>
                <a:lnTo>
                  <a:pt x="1536486" y="2278065"/>
                </a:lnTo>
                <a:lnTo>
                  <a:pt x="1530526" y="2280446"/>
                </a:lnTo>
                <a:lnTo>
                  <a:pt x="1524565" y="2281636"/>
                </a:lnTo>
                <a:lnTo>
                  <a:pt x="1518208" y="2282826"/>
                </a:lnTo>
                <a:lnTo>
                  <a:pt x="1511850" y="2282826"/>
                </a:lnTo>
                <a:lnTo>
                  <a:pt x="1252384" y="2282826"/>
                </a:lnTo>
                <a:lnTo>
                  <a:pt x="1245629" y="2282826"/>
                </a:lnTo>
                <a:lnTo>
                  <a:pt x="1239669" y="2281636"/>
                </a:lnTo>
                <a:lnTo>
                  <a:pt x="1233312" y="2280446"/>
                </a:lnTo>
                <a:lnTo>
                  <a:pt x="1227749" y="2278065"/>
                </a:lnTo>
                <a:lnTo>
                  <a:pt x="1222186" y="2275288"/>
                </a:lnTo>
                <a:lnTo>
                  <a:pt x="1217020" y="2272114"/>
                </a:lnTo>
                <a:lnTo>
                  <a:pt x="1212252" y="2268544"/>
                </a:lnTo>
                <a:lnTo>
                  <a:pt x="1207484" y="2264576"/>
                </a:lnTo>
                <a:lnTo>
                  <a:pt x="1203908" y="2260212"/>
                </a:lnTo>
                <a:lnTo>
                  <a:pt x="1199935" y="2255451"/>
                </a:lnTo>
                <a:lnTo>
                  <a:pt x="1197153" y="2249897"/>
                </a:lnTo>
                <a:lnTo>
                  <a:pt x="1193974" y="2244342"/>
                </a:lnTo>
                <a:lnTo>
                  <a:pt x="1191988" y="2239185"/>
                </a:lnTo>
                <a:lnTo>
                  <a:pt x="1190796" y="2232837"/>
                </a:lnTo>
                <a:lnTo>
                  <a:pt x="1189604" y="2226886"/>
                </a:lnTo>
                <a:lnTo>
                  <a:pt x="1189604" y="2220141"/>
                </a:lnTo>
                <a:lnTo>
                  <a:pt x="1189604" y="1488552"/>
                </a:lnTo>
                <a:lnTo>
                  <a:pt x="1046162" y="1488552"/>
                </a:lnTo>
                <a:lnTo>
                  <a:pt x="1381919" y="1116013"/>
                </a:lnTo>
                <a:close/>
                <a:moveTo>
                  <a:pt x="871935" y="1039813"/>
                </a:moveTo>
                <a:lnTo>
                  <a:pt x="819150" y="1046560"/>
                </a:lnTo>
                <a:lnTo>
                  <a:pt x="529431" y="1083469"/>
                </a:lnTo>
                <a:lnTo>
                  <a:pt x="515144" y="1089422"/>
                </a:lnTo>
                <a:lnTo>
                  <a:pt x="486569" y="1100535"/>
                </a:lnTo>
                <a:lnTo>
                  <a:pt x="434975" y="1121966"/>
                </a:lnTo>
                <a:lnTo>
                  <a:pt x="483394" y="1115616"/>
                </a:lnTo>
                <a:lnTo>
                  <a:pt x="504825" y="1112441"/>
                </a:lnTo>
                <a:lnTo>
                  <a:pt x="892572" y="1062832"/>
                </a:lnTo>
                <a:lnTo>
                  <a:pt x="888207" y="1058466"/>
                </a:lnTo>
                <a:lnTo>
                  <a:pt x="871935" y="1039813"/>
                </a:lnTo>
                <a:close/>
                <a:moveTo>
                  <a:pt x="649685" y="989013"/>
                </a:moveTo>
                <a:lnTo>
                  <a:pt x="509588" y="995760"/>
                </a:lnTo>
                <a:lnTo>
                  <a:pt x="469900" y="997744"/>
                </a:lnTo>
                <a:lnTo>
                  <a:pt x="447675" y="998935"/>
                </a:lnTo>
                <a:lnTo>
                  <a:pt x="200025" y="1021954"/>
                </a:lnTo>
                <a:lnTo>
                  <a:pt x="187325" y="1029891"/>
                </a:lnTo>
                <a:lnTo>
                  <a:pt x="112712" y="1074341"/>
                </a:lnTo>
                <a:lnTo>
                  <a:pt x="506413" y="1011635"/>
                </a:lnTo>
                <a:lnTo>
                  <a:pt x="551260" y="1004491"/>
                </a:lnTo>
                <a:lnTo>
                  <a:pt x="560785" y="1002904"/>
                </a:lnTo>
                <a:lnTo>
                  <a:pt x="649685" y="989013"/>
                </a:lnTo>
                <a:close/>
                <a:moveTo>
                  <a:pt x="150813" y="851694"/>
                </a:moveTo>
                <a:lnTo>
                  <a:pt x="153988" y="857647"/>
                </a:lnTo>
                <a:lnTo>
                  <a:pt x="157163" y="865585"/>
                </a:lnTo>
                <a:lnTo>
                  <a:pt x="165497" y="887810"/>
                </a:lnTo>
                <a:lnTo>
                  <a:pt x="163909" y="862410"/>
                </a:lnTo>
                <a:lnTo>
                  <a:pt x="157956" y="858044"/>
                </a:lnTo>
                <a:lnTo>
                  <a:pt x="150813" y="851694"/>
                </a:lnTo>
                <a:close/>
                <a:moveTo>
                  <a:pt x="855663" y="846138"/>
                </a:moveTo>
                <a:lnTo>
                  <a:pt x="854869" y="846535"/>
                </a:lnTo>
                <a:lnTo>
                  <a:pt x="854075" y="847328"/>
                </a:lnTo>
                <a:lnTo>
                  <a:pt x="845741" y="858441"/>
                </a:lnTo>
                <a:lnTo>
                  <a:pt x="837803" y="869553"/>
                </a:lnTo>
                <a:lnTo>
                  <a:pt x="835819" y="872728"/>
                </a:lnTo>
                <a:lnTo>
                  <a:pt x="827881" y="991394"/>
                </a:lnTo>
                <a:lnTo>
                  <a:pt x="833835" y="962422"/>
                </a:lnTo>
                <a:lnTo>
                  <a:pt x="840185" y="934641"/>
                </a:lnTo>
                <a:lnTo>
                  <a:pt x="851297" y="885428"/>
                </a:lnTo>
                <a:lnTo>
                  <a:pt x="854869" y="866775"/>
                </a:lnTo>
                <a:lnTo>
                  <a:pt x="856060" y="859235"/>
                </a:lnTo>
                <a:lnTo>
                  <a:pt x="856853" y="853282"/>
                </a:lnTo>
                <a:lnTo>
                  <a:pt x="857647" y="848916"/>
                </a:lnTo>
                <a:lnTo>
                  <a:pt x="856853" y="846535"/>
                </a:lnTo>
                <a:lnTo>
                  <a:pt x="856457" y="846138"/>
                </a:lnTo>
                <a:lnTo>
                  <a:pt x="855663" y="846138"/>
                </a:lnTo>
                <a:close/>
                <a:moveTo>
                  <a:pt x="701278" y="569913"/>
                </a:moveTo>
                <a:lnTo>
                  <a:pt x="716360" y="569913"/>
                </a:lnTo>
                <a:lnTo>
                  <a:pt x="730647" y="570707"/>
                </a:lnTo>
                <a:lnTo>
                  <a:pt x="745331" y="572294"/>
                </a:lnTo>
                <a:lnTo>
                  <a:pt x="760016" y="574675"/>
                </a:lnTo>
                <a:lnTo>
                  <a:pt x="774700" y="577453"/>
                </a:lnTo>
                <a:lnTo>
                  <a:pt x="789781" y="581025"/>
                </a:lnTo>
                <a:lnTo>
                  <a:pt x="804466" y="584994"/>
                </a:lnTo>
                <a:lnTo>
                  <a:pt x="818753" y="589360"/>
                </a:lnTo>
                <a:lnTo>
                  <a:pt x="833041" y="594519"/>
                </a:lnTo>
                <a:lnTo>
                  <a:pt x="846932" y="599678"/>
                </a:lnTo>
                <a:lnTo>
                  <a:pt x="860822" y="605632"/>
                </a:lnTo>
                <a:lnTo>
                  <a:pt x="874316" y="611982"/>
                </a:lnTo>
                <a:lnTo>
                  <a:pt x="887810" y="618332"/>
                </a:lnTo>
                <a:lnTo>
                  <a:pt x="900510" y="625078"/>
                </a:lnTo>
                <a:lnTo>
                  <a:pt x="912813" y="632222"/>
                </a:lnTo>
                <a:lnTo>
                  <a:pt x="924719" y="639366"/>
                </a:lnTo>
                <a:lnTo>
                  <a:pt x="936228" y="646907"/>
                </a:lnTo>
                <a:lnTo>
                  <a:pt x="946944" y="654844"/>
                </a:lnTo>
                <a:lnTo>
                  <a:pt x="957263" y="662385"/>
                </a:lnTo>
                <a:lnTo>
                  <a:pt x="967185" y="669925"/>
                </a:lnTo>
                <a:lnTo>
                  <a:pt x="975916" y="677466"/>
                </a:lnTo>
                <a:lnTo>
                  <a:pt x="983853" y="685007"/>
                </a:lnTo>
                <a:lnTo>
                  <a:pt x="991394" y="692547"/>
                </a:lnTo>
                <a:lnTo>
                  <a:pt x="998141" y="700088"/>
                </a:lnTo>
                <a:lnTo>
                  <a:pt x="1003698" y="707232"/>
                </a:lnTo>
                <a:lnTo>
                  <a:pt x="1008857" y="714375"/>
                </a:lnTo>
                <a:lnTo>
                  <a:pt x="1012429" y="721122"/>
                </a:lnTo>
                <a:lnTo>
                  <a:pt x="1015604" y="727869"/>
                </a:lnTo>
                <a:lnTo>
                  <a:pt x="1017588" y="734219"/>
                </a:lnTo>
                <a:lnTo>
                  <a:pt x="1017985" y="737394"/>
                </a:lnTo>
                <a:lnTo>
                  <a:pt x="1018382" y="740172"/>
                </a:lnTo>
                <a:lnTo>
                  <a:pt x="1019176" y="749300"/>
                </a:lnTo>
                <a:lnTo>
                  <a:pt x="1020366" y="758032"/>
                </a:lnTo>
                <a:lnTo>
                  <a:pt x="1020763" y="767557"/>
                </a:lnTo>
                <a:lnTo>
                  <a:pt x="1020763" y="777478"/>
                </a:lnTo>
                <a:lnTo>
                  <a:pt x="1020366" y="787797"/>
                </a:lnTo>
                <a:lnTo>
                  <a:pt x="1019176" y="798513"/>
                </a:lnTo>
                <a:lnTo>
                  <a:pt x="1017985" y="809228"/>
                </a:lnTo>
                <a:lnTo>
                  <a:pt x="1016398" y="820341"/>
                </a:lnTo>
                <a:lnTo>
                  <a:pt x="1014810" y="832247"/>
                </a:lnTo>
                <a:lnTo>
                  <a:pt x="1012032" y="844153"/>
                </a:lnTo>
                <a:lnTo>
                  <a:pt x="1007269" y="867966"/>
                </a:lnTo>
                <a:lnTo>
                  <a:pt x="1000919" y="893366"/>
                </a:lnTo>
                <a:lnTo>
                  <a:pt x="993776" y="919163"/>
                </a:lnTo>
                <a:lnTo>
                  <a:pt x="985441" y="945754"/>
                </a:lnTo>
                <a:lnTo>
                  <a:pt x="977107" y="972741"/>
                </a:lnTo>
                <a:lnTo>
                  <a:pt x="967978" y="1000125"/>
                </a:lnTo>
                <a:lnTo>
                  <a:pt x="958057" y="1027510"/>
                </a:lnTo>
                <a:lnTo>
                  <a:pt x="937419" y="1083072"/>
                </a:lnTo>
                <a:lnTo>
                  <a:pt x="917178" y="1137444"/>
                </a:lnTo>
                <a:lnTo>
                  <a:pt x="892572" y="1213644"/>
                </a:lnTo>
                <a:lnTo>
                  <a:pt x="813991" y="1196579"/>
                </a:lnTo>
                <a:lnTo>
                  <a:pt x="809625" y="1257697"/>
                </a:lnTo>
                <a:lnTo>
                  <a:pt x="802481" y="1338263"/>
                </a:lnTo>
                <a:lnTo>
                  <a:pt x="796925" y="1400572"/>
                </a:lnTo>
                <a:lnTo>
                  <a:pt x="791369" y="1456929"/>
                </a:lnTo>
                <a:lnTo>
                  <a:pt x="790972" y="1462088"/>
                </a:lnTo>
                <a:lnTo>
                  <a:pt x="787797" y="1470819"/>
                </a:lnTo>
                <a:lnTo>
                  <a:pt x="784622" y="1479551"/>
                </a:lnTo>
                <a:lnTo>
                  <a:pt x="781050" y="1488282"/>
                </a:lnTo>
                <a:lnTo>
                  <a:pt x="777081" y="1497013"/>
                </a:lnTo>
                <a:lnTo>
                  <a:pt x="772319" y="1505347"/>
                </a:lnTo>
                <a:lnTo>
                  <a:pt x="767160" y="1513682"/>
                </a:lnTo>
                <a:lnTo>
                  <a:pt x="762000" y="1522413"/>
                </a:lnTo>
                <a:lnTo>
                  <a:pt x="756841" y="1530351"/>
                </a:lnTo>
                <a:lnTo>
                  <a:pt x="708819" y="2171701"/>
                </a:lnTo>
                <a:lnTo>
                  <a:pt x="579041" y="2171701"/>
                </a:lnTo>
                <a:lnTo>
                  <a:pt x="514350" y="1661716"/>
                </a:lnTo>
                <a:lnTo>
                  <a:pt x="506413" y="1662510"/>
                </a:lnTo>
                <a:lnTo>
                  <a:pt x="502047" y="1663304"/>
                </a:lnTo>
                <a:lnTo>
                  <a:pt x="497681" y="1663304"/>
                </a:lnTo>
                <a:lnTo>
                  <a:pt x="492522" y="1662510"/>
                </a:lnTo>
                <a:lnTo>
                  <a:pt x="486966" y="1662113"/>
                </a:lnTo>
                <a:lnTo>
                  <a:pt x="426244" y="2169717"/>
                </a:lnTo>
                <a:lnTo>
                  <a:pt x="291703" y="2171701"/>
                </a:lnTo>
                <a:lnTo>
                  <a:pt x="242888" y="1522017"/>
                </a:lnTo>
                <a:lnTo>
                  <a:pt x="232966" y="1507729"/>
                </a:lnTo>
                <a:lnTo>
                  <a:pt x="228997" y="1500188"/>
                </a:lnTo>
                <a:lnTo>
                  <a:pt x="224631" y="1492647"/>
                </a:lnTo>
                <a:lnTo>
                  <a:pt x="221059" y="1485504"/>
                </a:lnTo>
                <a:lnTo>
                  <a:pt x="217488" y="1477963"/>
                </a:lnTo>
                <a:lnTo>
                  <a:pt x="214313" y="1470422"/>
                </a:lnTo>
                <a:lnTo>
                  <a:pt x="211138" y="1462882"/>
                </a:lnTo>
                <a:lnTo>
                  <a:pt x="210741" y="1456929"/>
                </a:lnTo>
                <a:lnTo>
                  <a:pt x="203597" y="1384697"/>
                </a:lnTo>
                <a:lnTo>
                  <a:pt x="196453" y="1305719"/>
                </a:lnTo>
                <a:lnTo>
                  <a:pt x="188119" y="1205310"/>
                </a:lnTo>
                <a:lnTo>
                  <a:pt x="171450" y="1210072"/>
                </a:lnTo>
                <a:lnTo>
                  <a:pt x="154781" y="1214438"/>
                </a:lnTo>
                <a:lnTo>
                  <a:pt x="137319" y="1218010"/>
                </a:lnTo>
                <a:lnTo>
                  <a:pt x="128984" y="1219597"/>
                </a:lnTo>
                <a:lnTo>
                  <a:pt x="120650" y="1220391"/>
                </a:lnTo>
                <a:lnTo>
                  <a:pt x="112712" y="1221185"/>
                </a:lnTo>
                <a:lnTo>
                  <a:pt x="104378" y="1221582"/>
                </a:lnTo>
                <a:lnTo>
                  <a:pt x="96837" y="1221582"/>
                </a:lnTo>
                <a:lnTo>
                  <a:pt x="89694" y="1221185"/>
                </a:lnTo>
                <a:lnTo>
                  <a:pt x="82550" y="1220391"/>
                </a:lnTo>
                <a:lnTo>
                  <a:pt x="76200" y="1218804"/>
                </a:lnTo>
                <a:lnTo>
                  <a:pt x="69850" y="1216819"/>
                </a:lnTo>
                <a:lnTo>
                  <a:pt x="65087" y="1213644"/>
                </a:lnTo>
                <a:lnTo>
                  <a:pt x="55166" y="1162844"/>
                </a:lnTo>
                <a:lnTo>
                  <a:pt x="43656" y="1099741"/>
                </a:lnTo>
                <a:lnTo>
                  <a:pt x="32147" y="1029494"/>
                </a:lnTo>
                <a:lnTo>
                  <a:pt x="21034" y="957263"/>
                </a:lnTo>
                <a:lnTo>
                  <a:pt x="15875" y="922338"/>
                </a:lnTo>
                <a:lnTo>
                  <a:pt x="11509" y="888207"/>
                </a:lnTo>
                <a:lnTo>
                  <a:pt x="7144" y="856457"/>
                </a:lnTo>
                <a:lnTo>
                  <a:pt x="4366" y="827485"/>
                </a:lnTo>
                <a:lnTo>
                  <a:pt x="1587" y="801688"/>
                </a:lnTo>
                <a:lnTo>
                  <a:pt x="397" y="779860"/>
                </a:lnTo>
                <a:lnTo>
                  <a:pt x="0" y="770732"/>
                </a:lnTo>
                <a:lnTo>
                  <a:pt x="0" y="762794"/>
                </a:lnTo>
                <a:lnTo>
                  <a:pt x="397" y="756047"/>
                </a:lnTo>
                <a:lnTo>
                  <a:pt x="1191" y="750888"/>
                </a:lnTo>
                <a:lnTo>
                  <a:pt x="1587" y="745728"/>
                </a:lnTo>
                <a:lnTo>
                  <a:pt x="1984" y="740966"/>
                </a:lnTo>
                <a:lnTo>
                  <a:pt x="2778" y="736600"/>
                </a:lnTo>
                <a:lnTo>
                  <a:pt x="4366" y="731838"/>
                </a:lnTo>
                <a:lnTo>
                  <a:pt x="5556" y="727075"/>
                </a:lnTo>
                <a:lnTo>
                  <a:pt x="7144" y="722710"/>
                </a:lnTo>
                <a:lnTo>
                  <a:pt x="11509" y="713582"/>
                </a:lnTo>
                <a:lnTo>
                  <a:pt x="15875" y="705247"/>
                </a:lnTo>
                <a:lnTo>
                  <a:pt x="21828" y="697310"/>
                </a:lnTo>
                <a:lnTo>
                  <a:pt x="28575" y="689372"/>
                </a:lnTo>
                <a:lnTo>
                  <a:pt x="35719" y="681832"/>
                </a:lnTo>
                <a:lnTo>
                  <a:pt x="44053" y="673894"/>
                </a:lnTo>
                <a:lnTo>
                  <a:pt x="53181" y="666750"/>
                </a:lnTo>
                <a:lnTo>
                  <a:pt x="62309" y="660003"/>
                </a:lnTo>
                <a:lnTo>
                  <a:pt x="72628" y="653653"/>
                </a:lnTo>
                <a:lnTo>
                  <a:pt x="83344" y="647700"/>
                </a:lnTo>
                <a:lnTo>
                  <a:pt x="94853" y="641350"/>
                </a:lnTo>
                <a:lnTo>
                  <a:pt x="106759" y="635397"/>
                </a:lnTo>
                <a:lnTo>
                  <a:pt x="118666" y="629841"/>
                </a:lnTo>
                <a:lnTo>
                  <a:pt x="131366" y="624682"/>
                </a:lnTo>
                <a:lnTo>
                  <a:pt x="144463" y="619522"/>
                </a:lnTo>
                <a:lnTo>
                  <a:pt x="157956" y="614760"/>
                </a:lnTo>
                <a:lnTo>
                  <a:pt x="171847" y="609997"/>
                </a:lnTo>
                <a:lnTo>
                  <a:pt x="185738" y="605632"/>
                </a:lnTo>
                <a:lnTo>
                  <a:pt x="200025" y="601663"/>
                </a:lnTo>
                <a:lnTo>
                  <a:pt x="214709" y="597694"/>
                </a:lnTo>
                <a:lnTo>
                  <a:pt x="228997" y="594122"/>
                </a:lnTo>
                <a:lnTo>
                  <a:pt x="258366" y="587375"/>
                </a:lnTo>
                <a:lnTo>
                  <a:pt x="287734" y="581422"/>
                </a:lnTo>
                <a:lnTo>
                  <a:pt x="317500" y="576263"/>
                </a:lnTo>
                <a:lnTo>
                  <a:pt x="346075" y="571897"/>
                </a:lnTo>
                <a:lnTo>
                  <a:pt x="349647" y="571500"/>
                </a:lnTo>
                <a:lnTo>
                  <a:pt x="352822" y="571103"/>
                </a:lnTo>
                <a:lnTo>
                  <a:pt x="359569" y="571500"/>
                </a:lnTo>
                <a:lnTo>
                  <a:pt x="453628" y="918766"/>
                </a:lnTo>
                <a:lnTo>
                  <a:pt x="455216" y="904478"/>
                </a:lnTo>
                <a:lnTo>
                  <a:pt x="487760" y="666750"/>
                </a:lnTo>
                <a:lnTo>
                  <a:pt x="478631" y="643335"/>
                </a:lnTo>
                <a:lnTo>
                  <a:pt x="496491" y="612378"/>
                </a:lnTo>
                <a:lnTo>
                  <a:pt x="537766" y="611982"/>
                </a:lnTo>
                <a:lnTo>
                  <a:pt x="554831" y="643335"/>
                </a:lnTo>
                <a:lnTo>
                  <a:pt x="546894" y="671116"/>
                </a:lnTo>
                <a:lnTo>
                  <a:pt x="575866" y="922338"/>
                </a:lnTo>
                <a:lnTo>
                  <a:pt x="652463" y="582613"/>
                </a:lnTo>
                <a:lnTo>
                  <a:pt x="661591" y="578644"/>
                </a:lnTo>
                <a:lnTo>
                  <a:pt x="668338" y="575469"/>
                </a:lnTo>
                <a:lnTo>
                  <a:pt x="671910" y="572691"/>
                </a:lnTo>
                <a:lnTo>
                  <a:pt x="672703" y="572294"/>
                </a:lnTo>
                <a:lnTo>
                  <a:pt x="673100" y="571897"/>
                </a:lnTo>
                <a:lnTo>
                  <a:pt x="686991" y="570310"/>
                </a:lnTo>
                <a:lnTo>
                  <a:pt x="701278" y="569913"/>
                </a:lnTo>
                <a:close/>
                <a:moveTo>
                  <a:pt x="534014" y="0"/>
                </a:moveTo>
                <a:lnTo>
                  <a:pt x="549903" y="794"/>
                </a:lnTo>
                <a:lnTo>
                  <a:pt x="565395" y="1985"/>
                </a:lnTo>
                <a:lnTo>
                  <a:pt x="580886" y="3971"/>
                </a:lnTo>
                <a:lnTo>
                  <a:pt x="594789" y="7148"/>
                </a:lnTo>
                <a:lnTo>
                  <a:pt x="608692" y="10326"/>
                </a:lnTo>
                <a:lnTo>
                  <a:pt x="621800" y="14297"/>
                </a:lnTo>
                <a:lnTo>
                  <a:pt x="633717" y="19063"/>
                </a:lnTo>
                <a:lnTo>
                  <a:pt x="645236" y="23431"/>
                </a:lnTo>
                <a:lnTo>
                  <a:pt x="656756" y="28594"/>
                </a:lnTo>
                <a:lnTo>
                  <a:pt x="666686" y="33757"/>
                </a:lnTo>
                <a:lnTo>
                  <a:pt x="676617" y="38920"/>
                </a:lnTo>
                <a:lnTo>
                  <a:pt x="685356" y="44083"/>
                </a:lnTo>
                <a:lnTo>
                  <a:pt x="693300" y="49246"/>
                </a:lnTo>
                <a:lnTo>
                  <a:pt x="700847" y="54806"/>
                </a:lnTo>
                <a:lnTo>
                  <a:pt x="707600" y="59572"/>
                </a:lnTo>
                <a:lnTo>
                  <a:pt x="718722" y="68309"/>
                </a:lnTo>
                <a:lnTo>
                  <a:pt x="726667" y="75458"/>
                </a:lnTo>
                <a:lnTo>
                  <a:pt x="731830" y="80621"/>
                </a:lnTo>
                <a:lnTo>
                  <a:pt x="733419" y="82209"/>
                </a:lnTo>
                <a:lnTo>
                  <a:pt x="731433" y="86975"/>
                </a:lnTo>
                <a:lnTo>
                  <a:pt x="728255" y="92138"/>
                </a:lnTo>
                <a:lnTo>
                  <a:pt x="724681" y="98890"/>
                </a:lnTo>
                <a:lnTo>
                  <a:pt x="719119" y="107230"/>
                </a:lnTo>
                <a:lnTo>
                  <a:pt x="712764" y="115173"/>
                </a:lnTo>
                <a:lnTo>
                  <a:pt x="708792" y="119541"/>
                </a:lnTo>
                <a:lnTo>
                  <a:pt x="705217" y="123910"/>
                </a:lnTo>
                <a:lnTo>
                  <a:pt x="700450" y="128278"/>
                </a:lnTo>
                <a:lnTo>
                  <a:pt x="696081" y="131853"/>
                </a:lnTo>
                <a:lnTo>
                  <a:pt x="690917" y="136221"/>
                </a:lnTo>
                <a:lnTo>
                  <a:pt x="685356" y="139399"/>
                </a:lnTo>
                <a:lnTo>
                  <a:pt x="679794" y="142973"/>
                </a:lnTo>
                <a:lnTo>
                  <a:pt x="673439" y="146150"/>
                </a:lnTo>
                <a:lnTo>
                  <a:pt x="667083" y="148930"/>
                </a:lnTo>
                <a:lnTo>
                  <a:pt x="660331" y="150916"/>
                </a:lnTo>
                <a:lnTo>
                  <a:pt x="653181" y="152505"/>
                </a:lnTo>
                <a:lnTo>
                  <a:pt x="645633" y="154093"/>
                </a:lnTo>
                <a:lnTo>
                  <a:pt x="638086" y="154887"/>
                </a:lnTo>
                <a:lnTo>
                  <a:pt x="629745" y="154887"/>
                </a:lnTo>
                <a:lnTo>
                  <a:pt x="620608" y="154093"/>
                </a:lnTo>
                <a:lnTo>
                  <a:pt x="611870" y="152107"/>
                </a:lnTo>
                <a:lnTo>
                  <a:pt x="602734" y="150122"/>
                </a:lnTo>
                <a:lnTo>
                  <a:pt x="592406" y="146547"/>
                </a:lnTo>
                <a:lnTo>
                  <a:pt x="582475" y="142576"/>
                </a:lnTo>
                <a:lnTo>
                  <a:pt x="571750" y="137413"/>
                </a:lnTo>
                <a:lnTo>
                  <a:pt x="559436" y="131853"/>
                </a:lnTo>
                <a:lnTo>
                  <a:pt x="547123" y="126293"/>
                </a:lnTo>
                <a:lnTo>
                  <a:pt x="572545" y="138604"/>
                </a:lnTo>
                <a:lnTo>
                  <a:pt x="597570" y="150916"/>
                </a:lnTo>
                <a:lnTo>
                  <a:pt x="609884" y="156476"/>
                </a:lnTo>
                <a:lnTo>
                  <a:pt x="621800" y="162036"/>
                </a:lnTo>
                <a:lnTo>
                  <a:pt x="632922" y="166405"/>
                </a:lnTo>
                <a:lnTo>
                  <a:pt x="644045" y="170376"/>
                </a:lnTo>
                <a:lnTo>
                  <a:pt x="655167" y="173553"/>
                </a:lnTo>
                <a:lnTo>
                  <a:pt x="665097" y="176333"/>
                </a:lnTo>
                <a:lnTo>
                  <a:pt x="674631" y="177922"/>
                </a:lnTo>
                <a:lnTo>
                  <a:pt x="679397" y="178319"/>
                </a:lnTo>
                <a:lnTo>
                  <a:pt x="683767" y="178319"/>
                </a:lnTo>
                <a:lnTo>
                  <a:pt x="688136" y="178319"/>
                </a:lnTo>
                <a:lnTo>
                  <a:pt x="692506" y="177922"/>
                </a:lnTo>
                <a:lnTo>
                  <a:pt x="696875" y="177525"/>
                </a:lnTo>
                <a:lnTo>
                  <a:pt x="700450" y="176333"/>
                </a:lnTo>
                <a:lnTo>
                  <a:pt x="704422" y="175142"/>
                </a:lnTo>
                <a:lnTo>
                  <a:pt x="707997" y="173156"/>
                </a:lnTo>
                <a:lnTo>
                  <a:pt x="711572" y="171170"/>
                </a:lnTo>
                <a:lnTo>
                  <a:pt x="714353" y="168788"/>
                </a:lnTo>
                <a:lnTo>
                  <a:pt x="715544" y="177525"/>
                </a:lnTo>
                <a:lnTo>
                  <a:pt x="716736" y="185865"/>
                </a:lnTo>
                <a:lnTo>
                  <a:pt x="717133" y="202148"/>
                </a:lnTo>
                <a:lnTo>
                  <a:pt x="717133" y="217240"/>
                </a:lnTo>
                <a:lnTo>
                  <a:pt x="716339" y="231537"/>
                </a:lnTo>
                <a:lnTo>
                  <a:pt x="717531" y="230345"/>
                </a:lnTo>
                <a:lnTo>
                  <a:pt x="718722" y="229154"/>
                </a:lnTo>
                <a:lnTo>
                  <a:pt x="719914" y="227963"/>
                </a:lnTo>
                <a:lnTo>
                  <a:pt x="721503" y="227565"/>
                </a:lnTo>
                <a:lnTo>
                  <a:pt x="723489" y="227963"/>
                </a:lnTo>
                <a:lnTo>
                  <a:pt x="725078" y="229551"/>
                </a:lnTo>
                <a:lnTo>
                  <a:pt x="727064" y="231140"/>
                </a:lnTo>
                <a:lnTo>
                  <a:pt x="728255" y="233523"/>
                </a:lnTo>
                <a:lnTo>
                  <a:pt x="730242" y="236700"/>
                </a:lnTo>
                <a:lnTo>
                  <a:pt x="731830" y="240274"/>
                </a:lnTo>
                <a:lnTo>
                  <a:pt x="734214" y="249806"/>
                </a:lnTo>
                <a:lnTo>
                  <a:pt x="736597" y="260529"/>
                </a:lnTo>
                <a:lnTo>
                  <a:pt x="738186" y="272840"/>
                </a:lnTo>
                <a:lnTo>
                  <a:pt x="739378" y="286740"/>
                </a:lnTo>
                <a:lnTo>
                  <a:pt x="739775" y="301435"/>
                </a:lnTo>
                <a:lnTo>
                  <a:pt x="739378" y="316924"/>
                </a:lnTo>
                <a:lnTo>
                  <a:pt x="738186" y="330427"/>
                </a:lnTo>
                <a:lnTo>
                  <a:pt x="736597" y="342738"/>
                </a:lnTo>
                <a:lnTo>
                  <a:pt x="734214" y="353858"/>
                </a:lnTo>
                <a:lnTo>
                  <a:pt x="731830" y="362596"/>
                </a:lnTo>
                <a:lnTo>
                  <a:pt x="730242" y="366567"/>
                </a:lnTo>
                <a:lnTo>
                  <a:pt x="728255" y="369744"/>
                </a:lnTo>
                <a:lnTo>
                  <a:pt x="727064" y="372524"/>
                </a:lnTo>
                <a:lnTo>
                  <a:pt x="725078" y="374113"/>
                </a:lnTo>
                <a:lnTo>
                  <a:pt x="723489" y="374907"/>
                </a:lnTo>
                <a:lnTo>
                  <a:pt x="721503" y="375304"/>
                </a:lnTo>
                <a:lnTo>
                  <a:pt x="719517" y="374907"/>
                </a:lnTo>
                <a:lnTo>
                  <a:pt x="717928" y="373716"/>
                </a:lnTo>
                <a:lnTo>
                  <a:pt x="716339" y="372127"/>
                </a:lnTo>
                <a:lnTo>
                  <a:pt x="714353" y="368950"/>
                </a:lnTo>
                <a:lnTo>
                  <a:pt x="712764" y="365773"/>
                </a:lnTo>
                <a:lnTo>
                  <a:pt x="711175" y="361801"/>
                </a:lnTo>
                <a:lnTo>
                  <a:pt x="709983" y="357433"/>
                </a:lnTo>
                <a:lnTo>
                  <a:pt x="708394" y="352270"/>
                </a:lnTo>
                <a:lnTo>
                  <a:pt x="706806" y="364979"/>
                </a:lnTo>
                <a:lnTo>
                  <a:pt x="704819" y="377687"/>
                </a:lnTo>
                <a:lnTo>
                  <a:pt x="701642" y="389602"/>
                </a:lnTo>
                <a:lnTo>
                  <a:pt x="698861" y="401516"/>
                </a:lnTo>
                <a:lnTo>
                  <a:pt x="695683" y="413431"/>
                </a:lnTo>
                <a:lnTo>
                  <a:pt x="691314" y="424551"/>
                </a:lnTo>
                <a:lnTo>
                  <a:pt x="686944" y="435274"/>
                </a:lnTo>
                <a:lnTo>
                  <a:pt x="682575" y="445997"/>
                </a:lnTo>
                <a:lnTo>
                  <a:pt x="677411" y="456323"/>
                </a:lnTo>
                <a:lnTo>
                  <a:pt x="671850" y="466251"/>
                </a:lnTo>
                <a:lnTo>
                  <a:pt x="666289" y="475386"/>
                </a:lnTo>
                <a:lnTo>
                  <a:pt x="659933" y="484520"/>
                </a:lnTo>
                <a:lnTo>
                  <a:pt x="653975" y="493257"/>
                </a:lnTo>
                <a:lnTo>
                  <a:pt x="647222" y="501597"/>
                </a:lnTo>
                <a:lnTo>
                  <a:pt x="640867" y="509540"/>
                </a:lnTo>
                <a:lnTo>
                  <a:pt x="633717" y="517086"/>
                </a:lnTo>
                <a:lnTo>
                  <a:pt x="626964" y="524235"/>
                </a:lnTo>
                <a:lnTo>
                  <a:pt x="619417" y="530589"/>
                </a:lnTo>
                <a:lnTo>
                  <a:pt x="612267" y="536944"/>
                </a:lnTo>
                <a:lnTo>
                  <a:pt x="604720" y="542901"/>
                </a:lnTo>
                <a:lnTo>
                  <a:pt x="597570" y="548461"/>
                </a:lnTo>
                <a:lnTo>
                  <a:pt x="590022" y="553227"/>
                </a:lnTo>
                <a:lnTo>
                  <a:pt x="582078" y="557992"/>
                </a:lnTo>
                <a:lnTo>
                  <a:pt x="574531" y="561964"/>
                </a:lnTo>
                <a:lnTo>
                  <a:pt x="566984" y="565538"/>
                </a:lnTo>
                <a:lnTo>
                  <a:pt x="559039" y="568715"/>
                </a:lnTo>
                <a:lnTo>
                  <a:pt x="551492" y="571495"/>
                </a:lnTo>
                <a:lnTo>
                  <a:pt x="543945" y="573481"/>
                </a:lnTo>
                <a:lnTo>
                  <a:pt x="536398" y="575467"/>
                </a:lnTo>
                <a:lnTo>
                  <a:pt x="528850" y="576658"/>
                </a:lnTo>
                <a:lnTo>
                  <a:pt x="521700" y="577453"/>
                </a:lnTo>
                <a:lnTo>
                  <a:pt x="514550" y="577850"/>
                </a:lnTo>
                <a:lnTo>
                  <a:pt x="508989" y="577453"/>
                </a:lnTo>
                <a:lnTo>
                  <a:pt x="502634" y="576658"/>
                </a:lnTo>
                <a:lnTo>
                  <a:pt x="496278" y="575467"/>
                </a:lnTo>
                <a:lnTo>
                  <a:pt x="489923" y="573481"/>
                </a:lnTo>
                <a:lnTo>
                  <a:pt x="483170" y="571098"/>
                </a:lnTo>
                <a:lnTo>
                  <a:pt x="476417" y="568318"/>
                </a:lnTo>
                <a:lnTo>
                  <a:pt x="469267" y="565141"/>
                </a:lnTo>
                <a:lnTo>
                  <a:pt x="462514" y="561567"/>
                </a:lnTo>
                <a:lnTo>
                  <a:pt x="454967" y="557198"/>
                </a:lnTo>
                <a:lnTo>
                  <a:pt x="447817" y="552432"/>
                </a:lnTo>
                <a:lnTo>
                  <a:pt x="440667" y="547667"/>
                </a:lnTo>
                <a:lnTo>
                  <a:pt x="433120" y="542106"/>
                </a:lnTo>
                <a:lnTo>
                  <a:pt x="425970" y="536149"/>
                </a:lnTo>
                <a:lnTo>
                  <a:pt x="418423" y="529795"/>
                </a:lnTo>
                <a:lnTo>
                  <a:pt x="411273" y="523043"/>
                </a:lnTo>
                <a:lnTo>
                  <a:pt x="403726" y="515895"/>
                </a:lnTo>
                <a:lnTo>
                  <a:pt x="396576" y="508349"/>
                </a:lnTo>
                <a:lnTo>
                  <a:pt x="389426" y="500803"/>
                </a:lnTo>
                <a:lnTo>
                  <a:pt x="382276" y="492860"/>
                </a:lnTo>
                <a:lnTo>
                  <a:pt x="375523" y="483726"/>
                </a:lnTo>
                <a:lnTo>
                  <a:pt x="368770" y="475386"/>
                </a:lnTo>
                <a:lnTo>
                  <a:pt x="362415" y="466251"/>
                </a:lnTo>
                <a:lnTo>
                  <a:pt x="356059" y="456720"/>
                </a:lnTo>
                <a:lnTo>
                  <a:pt x="350498" y="447188"/>
                </a:lnTo>
                <a:lnTo>
                  <a:pt x="344937" y="436862"/>
                </a:lnTo>
                <a:lnTo>
                  <a:pt x="339376" y="426934"/>
                </a:lnTo>
                <a:lnTo>
                  <a:pt x="334212" y="416211"/>
                </a:lnTo>
                <a:lnTo>
                  <a:pt x="329048" y="405885"/>
                </a:lnTo>
                <a:lnTo>
                  <a:pt x="325076" y="394765"/>
                </a:lnTo>
                <a:lnTo>
                  <a:pt x="320706" y="383247"/>
                </a:lnTo>
                <a:lnTo>
                  <a:pt x="317529" y="372127"/>
                </a:lnTo>
                <a:lnTo>
                  <a:pt x="313954" y="360610"/>
                </a:lnTo>
                <a:lnTo>
                  <a:pt x="311570" y="368156"/>
                </a:lnTo>
                <a:lnTo>
                  <a:pt x="310379" y="371730"/>
                </a:lnTo>
                <a:lnTo>
                  <a:pt x="308392" y="374113"/>
                </a:lnTo>
                <a:lnTo>
                  <a:pt x="306804" y="376099"/>
                </a:lnTo>
                <a:lnTo>
                  <a:pt x="305612" y="378084"/>
                </a:lnTo>
                <a:lnTo>
                  <a:pt x="304023" y="378879"/>
                </a:lnTo>
                <a:lnTo>
                  <a:pt x="302037" y="379276"/>
                </a:lnTo>
                <a:lnTo>
                  <a:pt x="300051" y="378879"/>
                </a:lnTo>
                <a:lnTo>
                  <a:pt x="298462" y="377687"/>
                </a:lnTo>
                <a:lnTo>
                  <a:pt x="296873" y="375702"/>
                </a:lnTo>
                <a:lnTo>
                  <a:pt x="294887" y="373319"/>
                </a:lnTo>
                <a:lnTo>
                  <a:pt x="293298" y="370141"/>
                </a:lnTo>
                <a:lnTo>
                  <a:pt x="292106" y="366567"/>
                </a:lnTo>
                <a:lnTo>
                  <a:pt x="289326" y="357433"/>
                </a:lnTo>
                <a:lnTo>
                  <a:pt x="286942" y="346710"/>
                </a:lnTo>
                <a:lnTo>
                  <a:pt x="285354" y="334001"/>
                </a:lnTo>
                <a:lnTo>
                  <a:pt x="284559" y="320101"/>
                </a:lnTo>
                <a:lnTo>
                  <a:pt x="284162" y="305406"/>
                </a:lnTo>
                <a:lnTo>
                  <a:pt x="284559" y="290315"/>
                </a:lnTo>
                <a:lnTo>
                  <a:pt x="285354" y="276812"/>
                </a:lnTo>
                <a:lnTo>
                  <a:pt x="286942" y="264103"/>
                </a:lnTo>
                <a:lnTo>
                  <a:pt x="289326" y="252983"/>
                </a:lnTo>
                <a:lnTo>
                  <a:pt x="292106" y="244246"/>
                </a:lnTo>
                <a:lnTo>
                  <a:pt x="293298" y="240274"/>
                </a:lnTo>
                <a:lnTo>
                  <a:pt x="294887" y="237097"/>
                </a:lnTo>
                <a:lnTo>
                  <a:pt x="296873" y="234714"/>
                </a:lnTo>
                <a:lnTo>
                  <a:pt x="298462" y="232728"/>
                </a:lnTo>
                <a:lnTo>
                  <a:pt x="300051" y="231934"/>
                </a:lnTo>
                <a:lnTo>
                  <a:pt x="302037" y="231537"/>
                </a:lnTo>
                <a:lnTo>
                  <a:pt x="303229" y="231537"/>
                </a:lnTo>
                <a:lnTo>
                  <a:pt x="304420" y="232331"/>
                </a:lnTo>
                <a:lnTo>
                  <a:pt x="304817" y="222403"/>
                </a:lnTo>
                <a:lnTo>
                  <a:pt x="305215" y="212871"/>
                </a:lnTo>
                <a:lnTo>
                  <a:pt x="306406" y="204134"/>
                </a:lnTo>
                <a:lnTo>
                  <a:pt x="307598" y="196191"/>
                </a:lnTo>
                <a:lnTo>
                  <a:pt x="306804" y="185468"/>
                </a:lnTo>
                <a:lnTo>
                  <a:pt x="306406" y="175936"/>
                </a:lnTo>
                <a:lnTo>
                  <a:pt x="306406" y="166405"/>
                </a:lnTo>
                <a:lnTo>
                  <a:pt x="306804" y="158065"/>
                </a:lnTo>
                <a:lnTo>
                  <a:pt x="307598" y="150122"/>
                </a:lnTo>
                <a:lnTo>
                  <a:pt x="308790" y="142179"/>
                </a:lnTo>
                <a:lnTo>
                  <a:pt x="310379" y="135427"/>
                </a:lnTo>
                <a:lnTo>
                  <a:pt x="312365" y="128676"/>
                </a:lnTo>
                <a:lnTo>
                  <a:pt x="314748" y="122321"/>
                </a:lnTo>
                <a:lnTo>
                  <a:pt x="317529" y="116761"/>
                </a:lnTo>
                <a:lnTo>
                  <a:pt x="320309" y="111201"/>
                </a:lnTo>
                <a:lnTo>
                  <a:pt x="323884" y="106833"/>
                </a:lnTo>
                <a:lnTo>
                  <a:pt x="327062" y="102067"/>
                </a:lnTo>
                <a:lnTo>
                  <a:pt x="331431" y="98095"/>
                </a:lnTo>
                <a:lnTo>
                  <a:pt x="335404" y="94918"/>
                </a:lnTo>
                <a:lnTo>
                  <a:pt x="339773" y="91344"/>
                </a:lnTo>
                <a:lnTo>
                  <a:pt x="319912" y="91741"/>
                </a:lnTo>
                <a:lnTo>
                  <a:pt x="304420" y="92138"/>
                </a:lnTo>
                <a:lnTo>
                  <a:pt x="290915" y="93329"/>
                </a:lnTo>
                <a:lnTo>
                  <a:pt x="295284" y="90549"/>
                </a:lnTo>
                <a:lnTo>
                  <a:pt x="300051" y="88167"/>
                </a:lnTo>
                <a:lnTo>
                  <a:pt x="309981" y="82209"/>
                </a:lnTo>
                <a:lnTo>
                  <a:pt x="319117" y="75458"/>
                </a:lnTo>
                <a:lnTo>
                  <a:pt x="328651" y="68309"/>
                </a:lnTo>
                <a:lnTo>
                  <a:pt x="346923" y="54409"/>
                </a:lnTo>
                <a:lnTo>
                  <a:pt x="355265" y="48452"/>
                </a:lnTo>
                <a:lnTo>
                  <a:pt x="363606" y="43686"/>
                </a:lnTo>
                <a:lnTo>
                  <a:pt x="373934" y="38920"/>
                </a:lnTo>
                <a:lnTo>
                  <a:pt x="384659" y="33757"/>
                </a:lnTo>
                <a:lnTo>
                  <a:pt x="394589" y="28992"/>
                </a:lnTo>
                <a:lnTo>
                  <a:pt x="405314" y="24623"/>
                </a:lnTo>
                <a:lnTo>
                  <a:pt x="414848" y="21049"/>
                </a:lnTo>
                <a:lnTo>
                  <a:pt x="425176" y="17474"/>
                </a:lnTo>
                <a:lnTo>
                  <a:pt x="434709" y="14694"/>
                </a:lnTo>
                <a:lnTo>
                  <a:pt x="444242" y="11914"/>
                </a:lnTo>
                <a:lnTo>
                  <a:pt x="454173" y="9134"/>
                </a:lnTo>
                <a:lnTo>
                  <a:pt x="463309" y="7148"/>
                </a:lnTo>
                <a:lnTo>
                  <a:pt x="472842" y="5560"/>
                </a:lnTo>
                <a:lnTo>
                  <a:pt x="481978" y="3574"/>
                </a:lnTo>
                <a:lnTo>
                  <a:pt x="491114" y="2383"/>
                </a:lnTo>
                <a:lnTo>
                  <a:pt x="500250" y="1588"/>
                </a:lnTo>
                <a:lnTo>
                  <a:pt x="517331" y="397"/>
                </a:lnTo>
                <a:lnTo>
                  <a:pt x="534014" y="0"/>
                </a:lnTo>
                <a:close/>
              </a:path>
            </a:pathLst>
          </a:custGeom>
          <a:solidFill>
            <a:srgbClr val="B6002A"/>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p>
        </p:txBody>
      </p:sp>
      <p:sp>
        <p:nvSpPr>
          <p:cNvPr id="91" name="文本框 90"/>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1"/>
                                        </p:tgtEl>
                                        <p:attrNameLst>
                                          <p:attrName>ppt_y</p:attrName>
                                        </p:attrNameLst>
                                      </p:cBhvr>
                                      <p:tavLst>
                                        <p:tav tm="0">
                                          <p:val>
                                            <p:strVal val="#ppt_y"/>
                                          </p:val>
                                        </p:tav>
                                        <p:tav tm="100000">
                                          <p:val>
                                            <p:strVal val="#ppt_y"/>
                                          </p:val>
                                        </p:tav>
                                      </p:tavLst>
                                    </p:anim>
                                    <p:anim calcmode="lin" valueType="num">
                                      <p:cBhvr>
                                        <p:cTn id="9"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1"/>
                                        </p:tgtEl>
                                      </p:cBhvr>
                                    </p:animEffect>
                                  </p:childTnLst>
                                </p:cTn>
                              </p:par>
                            </p:childTnLst>
                          </p:cTn>
                        </p:par>
                        <p:par>
                          <p:cTn id="12" fill="hold">
                            <p:stCondLst>
                              <p:cond delay="0"/>
                            </p:stCondLst>
                            <p:childTnLst>
                              <p:par>
                                <p:cTn id="13" presetID="2" presetClass="entr" presetSubtype="4"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ppt_x"/>
                                          </p:val>
                                        </p:tav>
                                        <p:tav tm="100000">
                                          <p:val>
                                            <p:strVal val="#ppt_x"/>
                                          </p:val>
                                        </p:tav>
                                      </p:tavLst>
                                    </p:anim>
                                    <p:anim calcmode="lin" valueType="num">
                                      <p:cBhvr additive="base">
                                        <p:cTn id="48" dur="500" fill="hold"/>
                                        <p:tgtEl>
                                          <p:spTgt spid="4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41" presetClass="entr" presetSubtype="0" fill="hold" grpId="0" nodeType="afterEffect">
                                  <p:stCondLst>
                                    <p:cond delay="0"/>
                                  </p:stCondLst>
                                  <p:iterate type="lt">
                                    <p:tmPct val="10000"/>
                                  </p:iterate>
                                  <p:childTnLst>
                                    <p:set>
                                      <p:cBhvr>
                                        <p:cTn id="63" dur="1" fill="hold">
                                          <p:stCondLst>
                                            <p:cond delay="0"/>
                                          </p:stCondLst>
                                        </p:cTn>
                                        <p:tgtEl>
                                          <p:spTgt spid="52"/>
                                        </p:tgtEl>
                                        <p:attrNameLst>
                                          <p:attrName>style.visibility</p:attrName>
                                        </p:attrNameLst>
                                      </p:cBhvr>
                                      <p:to>
                                        <p:strVal val="visible"/>
                                      </p:to>
                                    </p:set>
                                    <p:anim calcmode="lin" valueType="num">
                                      <p:cBhvr>
                                        <p:cTn id="6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52"/>
                                        </p:tgtEl>
                                        <p:attrNameLst>
                                          <p:attrName>ppt_y</p:attrName>
                                        </p:attrNameLst>
                                      </p:cBhvr>
                                      <p:tavLst>
                                        <p:tav tm="0">
                                          <p:val>
                                            <p:strVal val="#ppt_y"/>
                                          </p:val>
                                        </p:tav>
                                        <p:tav tm="100000">
                                          <p:val>
                                            <p:strVal val="#ppt_y"/>
                                          </p:val>
                                        </p:tav>
                                      </p:tavLst>
                                    </p:anim>
                                    <p:anim calcmode="lin" valueType="num">
                                      <p:cBhvr>
                                        <p:cTn id="6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52"/>
                                        </p:tgtEl>
                                      </p:cBhvr>
                                    </p:animEffect>
                                  </p:childTnLst>
                                </p:cTn>
                              </p:par>
                            </p:childTnLst>
                          </p:cTn>
                        </p:par>
                        <p:par>
                          <p:cTn id="69" fill="hold">
                            <p:stCondLst>
                              <p:cond delay="1149"/>
                            </p:stCondLst>
                            <p:childTnLst>
                              <p:par>
                                <p:cTn id="70" presetID="16" presetClass="entr" presetSubtype="21"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barn(inVertical)">
                                      <p:cBhvr>
                                        <p:cTn id="72" dur="500"/>
                                        <p:tgtEl>
                                          <p:spTgt spid="43"/>
                                        </p:tgtEl>
                                      </p:cBhvr>
                                    </p:animEffect>
                                  </p:childTnLst>
                                </p:cTn>
                              </p:par>
                              <p:par>
                                <p:cTn id="73" presetID="53" presetClass="entr" presetSubtype="16"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p:cTn id="75" dur="500" fill="hold"/>
                                        <p:tgtEl>
                                          <p:spTgt spid="64"/>
                                        </p:tgtEl>
                                        <p:attrNameLst>
                                          <p:attrName>ppt_w</p:attrName>
                                        </p:attrNameLst>
                                      </p:cBhvr>
                                      <p:tavLst>
                                        <p:tav tm="0">
                                          <p:val>
                                            <p:fltVal val="0"/>
                                          </p:val>
                                        </p:tav>
                                        <p:tav tm="100000">
                                          <p:val>
                                            <p:strVal val="#ppt_w"/>
                                          </p:val>
                                        </p:tav>
                                      </p:tavLst>
                                    </p:anim>
                                    <p:anim calcmode="lin" valueType="num">
                                      <p:cBhvr>
                                        <p:cTn id="76" dur="500" fill="hold"/>
                                        <p:tgtEl>
                                          <p:spTgt spid="64"/>
                                        </p:tgtEl>
                                        <p:attrNameLst>
                                          <p:attrName>ppt_h</p:attrName>
                                        </p:attrNameLst>
                                      </p:cBhvr>
                                      <p:tavLst>
                                        <p:tav tm="0">
                                          <p:val>
                                            <p:fltVal val="0"/>
                                          </p:val>
                                        </p:tav>
                                        <p:tav tm="100000">
                                          <p:val>
                                            <p:strVal val="#ppt_h"/>
                                          </p:val>
                                        </p:tav>
                                      </p:tavLst>
                                    </p:anim>
                                    <p:animEffect transition="in" filter="fade">
                                      <p:cBhvr>
                                        <p:cTn id="77" dur="500"/>
                                        <p:tgtEl>
                                          <p:spTgt spid="64"/>
                                        </p:tgtEl>
                                      </p:cBhvr>
                                    </p:animEffect>
                                  </p:childTnLst>
                                </p:cTn>
                              </p:par>
                            </p:childTnLst>
                          </p:cTn>
                        </p:par>
                        <p:par>
                          <p:cTn id="78" fill="hold">
                            <p:stCondLst>
                              <p:cond delay="1649"/>
                            </p:stCondLst>
                            <p:childTnLst>
                              <p:par>
                                <p:cTn id="79" presetID="14" presetClass="entr" presetSubtype="10" fill="hold" grpId="0" nodeType="after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randombar(horizontal)">
                                      <p:cBhvr>
                                        <p:cTn id="81" dur="500"/>
                                        <p:tgtEl>
                                          <p:spTgt spid="76"/>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barn(inVertical)">
                                      <p:cBhvr>
                                        <p:cTn id="84" dur="500"/>
                                        <p:tgtEl>
                                          <p:spTgt spid="57"/>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barn(inVertical)">
                                      <p:cBhvr>
                                        <p:cTn id="87" dur="500"/>
                                        <p:tgtEl>
                                          <p:spTgt spid="58"/>
                                        </p:tgtEl>
                                      </p:cBhvr>
                                    </p:animEffect>
                                  </p:childTnLst>
                                </p:cTn>
                              </p:par>
                            </p:childTnLst>
                          </p:cTn>
                        </p:par>
                        <p:par>
                          <p:cTn id="88" fill="hold">
                            <p:stCondLst>
                              <p:cond delay="2149"/>
                            </p:stCondLst>
                            <p:childTnLst>
                              <p:par>
                                <p:cTn id="89" presetID="16" presetClass="entr" presetSubtype="21" fill="hold" grpId="0" nodeType="after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barn(inVertical)">
                                      <p:cBhvr>
                                        <p:cTn id="91" dur="500"/>
                                        <p:tgtEl>
                                          <p:spTgt spid="44"/>
                                        </p:tgtEl>
                                      </p:cBhvr>
                                    </p:animEffect>
                                  </p:childTnLst>
                                </p:cTn>
                              </p:par>
                              <p:par>
                                <p:cTn id="92" presetID="53" presetClass="entr" presetSubtype="16" fill="hold" nodeType="withEffect">
                                  <p:stCondLst>
                                    <p:cond delay="0"/>
                                  </p:stCondLst>
                                  <p:childTnLst>
                                    <p:set>
                                      <p:cBhvr>
                                        <p:cTn id="93" dur="1" fill="hold">
                                          <p:stCondLst>
                                            <p:cond delay="0"/>
                                          </p:stCondLst>
                                        </p:cTn>
                                        <p:tgtEl>
                                          <p:spTgt spid="70"/>
                                        </p:tgtEl>
                                        <p:attrNameLst>
                                          <p:attrName>style.visibility</p:attrName>
                                        </p:attrNameLst>
                                      </p:cBhvr>
                                      <p:to>
                                        <p:strVal val="visible"/>
                                      </p:to>
                                    </p:set>
                                    <p:anim calcmode="lin" valueType="num">
                                      <p:cBhvr>
                                        <p:cTn id="94" dur="500" fill="hold"/>
                                        <p:tgtEl>
                                          <p:spTgt spid="70"/>
                                        </p:tgtEl>
                                        <p:attrNameLst>
                                          <p:attrName>ppt_w</p:attrName>
                                        </p:attrNameLst>
                                      </p:cBhvr>
                                      <p:tavLst>
                                        <p:tav tm="0">
                                          <p:val>
                                            <p:fltVal val="0"/>
                                          </p:val>
                                        </p:tav>
                                        <p:tav tm="100000">
                                          <p:val>
                                            <p:strVal val="#ppt_w"/>
                                          </p:val>
                                        </p:tav>
                                      </p:tavLst>
                                    </p:anim>
                                    <p:anim calcmode="lin" valueType="num">
                                      <p:cBhvr>
                                        <p:cTn id="95" dur="500" fill="hold"/>
                                        <p:tgtEl>
                                          <p:spTgt spid="70"/>
                                        </p:tgtEl>
                                        <p:attrNameLst>
                                          <p:attrName>ppt_h</p:attrName>
                                        </p:attrNameLst>
                                      </p:cBhvr>
                                      <p:tavLst>
                                        <p:tav tm="0">
                                          <p:val>
                                            <p:fltVal val="0"/>
                                          </p:val>
                                        </p:tav>
                                        <p:tav tm="100000">
                                          <p:val>
                                            <p:strVal val="#ppt_h"/>
                                          </p:val>
                                        </p:tav>
                                      </p:tavLst>
                                    </p:anim>
                                    <p:animEffect transition="in" filter="fade">
                                      <p:cBhvr>
                                        <p:cTn id="96" dur="500"/>
                                        <p:tgtEl>
                                          <p:spTgt spid="70"/>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randombar(horizontal)">
                                      <p:cBhvr>
                                        <p:cTn id="99" dur="500"/>
                                        <p:tgtEl>
                                          <p:spTgt spid="73"/>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barn(inVertical)">
                                      <p:cBhvr>
                                        <p:cTn id="102" dur="500"/>
                                        <p:tgtEl>
                                          <p:spTgt spid="60"/>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barn(inVertical)">
                                      <p:cBhvr>
                                        <p:cTn id="105" dur="500"/>
                                        <p:tgtEl>
                                          <p:spTgt spid="59"/>
                                        </p:tgtEl>
                                      </p:cBhvr>
                                    </p:animEffect>
                                  </p:childTnLst>
                                </p:cTn>
                              </p:par>
                            </p:childTnLst>
                          </p:cTn>
                        </p:par>
                        <p:par>
                          <p:cTn id="106" fill="hold">
                            <p:stCondLst>
                              <p:cond delay="2649"/>
                            </p:stCondLst>
                            <p:childTnLst>
                              <p:par>
                                <p:cTn id="107" presetID="16" presetClass="entr" presetSubtype="21" fill="hold" grpId="0" nodeType="after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barn(inVertical)">
                                      <p:cBhvr>
                                        <p:cTn id="109" dur="500"/>
                                        <p:tgtEl>
                                          <p:spTgt spid="53"/>
                                        </p:tgtEl>
                                      </p:cBhvr>
                                    </p:animEffect>
                                  </p:childTnLst>
                                </p:cTn>
                              </p:par>
                              <p:par>
                                <p:cTn id="110" presetID="53" presetClass="entr" presetSubtype="16" fill="hold" nodeType="withEffect">
                                  <p:stCondLst>
                                    <p:cond delay="0"/>
                                  </p:stCondLst>
                                  <p:childTnLst>
                                    <p:set>
                                      <p:cBhvr>
                                        <p:cTn id="111" dur="1" fill="hold">
                                          <p:stCondLst>
                                            <p:cond delay="0"/>
                                          </p:stCondLst>
                                        </p:cTn>
                                        <p:tgtEl>
                                          <p:spTgt spid="61"/>
                                        </p:tgtEl>
                                        <p:attrNameLst>
                                          <p:attrName>style.visibility</p:attrName>
                                        </p:attrNameLst>
                                      </p:cBhvr>
                                      <p:to>
                                        <p:strVal val="visible"/>
                                      </p:to>
                                    </p:set>
                                    <p:anim calcmode="lin" valueType="num">
                                      <p:cBhvr>
                                        <p:cTn id="112" dur="500" fill="hold"/>
                                        <p:tgtEl>
                                          <p:spTgt spid="61"/>
                                        </p:tgtEl>
                                        <p:attrNameLst>
                                          <p:attrName>ppt_w</p:attrName>
                                        </p:attrNameLst>
                                      </p:cBhvr>
                                      <p:tavLst>
                                        <p:tav tm="0">
                                          <p:val>
                                            <p:fltVal val="0"/>
                                          </p:val>
                                        </p:tav>
                                        <p:tav tm="100000">
                                          <p:val>
                                            <p:strVal val="#ppt_w"/>
                                          </p:val>
                                        </p:tav>
                                      </p:tavLst>
                                    </p:anim>
                                    <p:anim calcmode="lin" valueType="num">
                                      <p:cBhvr>
                                        <p:cTn id="113" dur="500" fill="hold"/>
                                        <p:tgtEl>
                                          <p:spTgt spid="61"/>
                                        </p:tgtEl>
                                        <p:attrNameLst>
                                          <p:attrName>ppt_h</p:attrName>
                                        </p:attrNameLst>
                                      </p:cBhvr>
                                      <p:tavLst>
                                        <p:tav tm="0">
                                          <p:val>
                                            <p:fltVal val="0"/>
                                          </p:val>
                                        </p:tav>
                                        <p:tav tm="100000">
                                          <p:val>
                                            <p:strVal val="#ppt_h"/>
                                          </p:val>
                                        </p:tav>
                                      </p:tavLst>
                                    </p:anim>
                                    <p:animEffect transition="in" filter="fade">
                                      <p:cBhvr>
                                        <p:cTn id="114" dur="500"/>
                                        <p:tgtEl>
                                          <p:spTgt spid="61"/>
                                        </p:tgtEl>
                                      </p:cBhvr>
                                    </p:animEffect>
                                  </p:childTnLst>
                                </p:cTn>
                              </p:par>
                              <p:par>
                                <p:cTn id="115" presetID="14" presetClass="entr" presetSubtype="10" fill="hold" grpId="0" nodeType="with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randombar(horizontal)">
                                      <p:cBhvr>
                                        <p:cTn id="117" dur="500"/>
                                        <p:tgtEl>
                                          <p:spTgt spid="74"/>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barn(inVertical)">
                                      <p:cBhvr>
                                        <p:cTn id="120" dur="500"/>
                                        <p:tgtEl>
                                          <p:spTgt spid="54"/>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barn(inVertical)">
                                      <p:cBhvr>
                                        <p:cTn id="123" dur="500"/>
                                        <p:tgtEl>
                                          <p:spTgt spid="46"/>
                                        </p:tgtEl>
                                      </p:cBhvr>
                                    </p:animEffect>
                                  </p:childTnLst>
                                </p:cTn>
                              </p:par>
                            </p:childTnLst>
                          </p:cTn>
                        </p:par>
                        <p:par>
                          <p:cTn id="124" fill="hold">
                            <p:stCondLst>
                              <p:cond delay="3149"/>
                            </p:stCondLst>
                            <p:childTnLst>
                              <p:par>
                                <p:cTn id="125" presetID="16" presetClass="entr" presetSubtype="21" fill="hold" grpId="0" nodeType="after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barn(inVertical)">
                                      <p:cBhvr>
                                        <p:cTn id="127" dur="500"/>
                                        <p:tgtEl>
                                          <p:spTgt spid="56"/>
                                        </p:tgtEl>
                                      </p:cBhvr>
                                    </p:animEffect>
                                  </p:childTnLst>
                                </p:cTn>
                              </p:par>
                              <p:par>
                                <p:cTn id="128" presetID="53" presetClass="entr" presetSubtype="16" fill="hold" nodeType="withEffect">
                                  <p:stCondLst>
                                    <p:cond delay="0"/>
                                  </p:stCondLst>
                                  <p:childTnLst>
                                    <p:set>
                                      <p:cBhvr>
                                        <p:cTn id="129" dur="1" fill="hold">
                                          <p:stCondLst>
                                            <p:cond delay="0"/>
                                          </p:stCondLst>
                                        </p:cTn>
                                        <p:tgtEl>
                                          <p:spTgt spid="67"/>
                                        </p:tgtEl>
                                        <p:attrNameLst>
                                          <p:attrName>style.visibility</p:attrName>
                                        </p:attrNameLst>
                                      </p:cBhvr>
                                      <p:to>
                                        <p:strVal val="visible"/>
                                      </p:to>
                                    </p:set>
                                    <p:anim calcmode="lin" valueType="num">
                                      <p:cBhvr>
                                        <p:cTn id="130" dur="500" fill="hold"/>
                                        <p:tgtEl>
                                          <p:spTgt spid="67"/>
                                        </p:tgtEl>
                                        <p:attrNameLst>
                                          <p:attrName>ppt_w</p:attrName>
                                        </p:attrNameLst>
                                      </p:cBhvr>
                                      <p:tavLst>
                                        <p:tav tm="0">
                                          <p:val>
                                            <p:fltVal val="0"/>
                                          </p:val>
                                        </p:tav>
                                        <p:tav tm="100000">
                                          <p:val>
                                            <p:strVal val="#ppt_w"/>
                                          </p:val>
                                        </p:tav>
                                      </p:tavLst>
                                    </p:anim>
                                    <p:anim calcmode="lin" valueType="num">
                                      <p:cBhvr>
                                        <p:cTn id="131" dur="500" fill="hold"/>
                                        <p:tgtEl>
                                          <p:spTgt spid="67"/>
                                        </p:tgtEl>
                                        <p:attrNameLst>
                                          <p:attrName>ppt_h</p:attrName>
                                        </p:attrNameLst>
                                      </p:cBhvr>
                                      <p:tavLst>
                                        <p:tav tm="0">
                                          <p:val>
                                            <p:fltVal val="0"/>
                                          </p:val>
                                        </p:tav>
                                        <p:tav tm="100000">
                                          <p:val>
                                            <p:strVal val="#ppt_h"/>
                                          </p:val>
                                        </p:tav>
                                      </p:tavLst>
                                    </p:anim>
                                    <p:animEffect transition="in" filter="fade">
                                      <p:cBhvr>
                                        <p:cTn id="132" dur="500"/>
                                        <p:tgtEl>
                                          <p:spTgt spid="67"/>
                                        </p:tgtEl>
                                      </p:cBhvr>
                                    </p:animEffect>
                                  </p:childTnLst>
                                </p:cTn>
                              </p:par>
                              <p:par>
                                <p:cTn id="133" presetID="14" presetClass="entr" presetSubtype="1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animEffect transition="in" filter="randombar(horizontal)">
                                      <p:cBhvr>
                                        <p:cTn id="135" dur="500"/>
                                        <p:tgtEl>
                                          <p:spTgt spid="75"/>
                                        </p:tgtEl>
                                      </p:cBhvr>
                                    </p:animEffect>
                                  </p:childTnLst>
                                </p:cTn>
                              </p:par>
                              <p:par>
                                <p:cTn id="136" presetID="16" presetClass="entr" presetSubtype="21"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barn(inVertical)">
                                      <p:cBhvr>
                                        <p:cTn id="138" dur="500"/>
                                        <p:tgtEl>
                                          <p:spTgt spid="55"/>
                                        </p:tgtEl>
                                      </p:cBhvr>
                                    </p:animEffect>
                                  </p:childTnLst>
                                </p:cTn>
                              </p:par>
                              <p:par>
                                <p:cTn id="139" presetID="16" presetClass="entr" presetSubtype="21" fill="hold" grpId="0" nodeType="with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barn(inVertical)">
                                      <p:cBhvr>
                                        <p:cTn id="14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27" grpId="0" animBg="1"/>
      <p:bldP spid="30" grpId="0" animBg="1"/>
      <p:bldP spid="34" grpId="0" animBg="1"/>
      <p:bldP spid="35" grpId="0" animBg="1"/>
      <p:bldP spid="36" grpId="0" animBg="1"/>
      <p:bldP spid="37" grpId="0" animBg="1"/>
      <p:bldP spid="43" grpId="0"/>
      <p:bldP spid="44" grpId="0"/>
      <p:bldP spid="45" grpId="0"/>
      <p:bldP spid="46" grpId="0"/>
      <p:bldP spid="52" grpId="0"/>
      <p:bldP spid="53" grpId="0"/>
      <p:bldP spid="54" grpId="0"/>
      <p:bldP spid="55" grpId="0"/>
      <p:bldP spid="56" grpId="0"/>
      <p:bldP spid="57" grpId="0"/>
      <p:bldP spid="58" grpId="0"/>
      <p:bldP spid="59" grpId="0"/>
      <p:bldP spid="60" grpId="0"/>
      <p:bldP spid="73" grpId="0" animBg="1"/>
      <p:bldP spid="74" grpId="0" animBg="1"/>
      <p:bldP spid="75" grpId="0" animBg="1"/>
      <p:bldP spid="76" grpId="0" animBg="1"/>
      <p:bldP spid="9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直接连接符 87"/>
          <p:cNvCxnSpPr/>
          <p:nvPr/>
        </p:nvCxnSpPr>
        <p:spPr>
          <a:xfrm>
            <a:off x="8212398" y="3465618"/>
            <a:ext cx="261450"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7467364" y="2148144"/>
            <a:ext cx="1010353"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7467364" y="4792435"/>
            <a:ext cx="1010353"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3672296" y="3465618"/>
            <a:ext cx="261450"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34" idx="2"/>
          </p:cNvCxnSpPr>
          <p:nvPr/>
        </p:nvCxnSpPr>
        <p:spPr>
          <a:xfrm flipH="1">
            <a:off x="3655722" y="2148145"/>
            <a:ext cx="1010353" cy="6755"/>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617182" y="1868281"/>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62" name="文本框 61"/>
          <p:cNvSpPr txBox="1"/>
          <p:nvPr/>
        </p:nvSpPr>
        <p:spPr>
          <a:xfrm>
            <a:off x="1617182" y="3186249"/>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63" name="文本框 62"/>
          <p:cNvSpPr txBox="1"/>
          <p:nvPr/>
        </p:nvSpPr>
        <p:spPr>
          <a:xfrm>
            <a:off x="1617182" y="4504217"/>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64" name="文本框 63"/>
          <p:cNvSpPr txBox="1"/>
          <p:nvPr/>
        </p:nvSpPr>
        <p:spPr>
          <a:xfrm>
            <a:off x="8451355" y="1868281"/>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65" name="文本框 64"/>
          <p:cNvSpPr txBox="1"/>
          <p:nvPr/>
        </p:nvSpPr>
        <p:spPr>
          <a:xfrm>
            <a:off x="8451355" y="3186249"/>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66" name="文本框 65"/>
          <p:cNvSpPr txBox="1"/>
          <p:nvPr/>
        </p:nvSpPr>
        <p:spPr>
          <a:xfrm>
            <a:off x="8451355" y="4504217"/>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26" name="椭圆 25"/>
          <p:cNvSpPr/>
          <p:nvPr/>
        </p:nvSpPr>
        <p:spPr>
          <a:xfrm>
            <a:off x="5427004" y="2798774"/>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3" name="椭圆 32"/>
          <p:cNvSpPr/>
          <p:nvPr/>
        </p:nvSpPr>
        <p:spPr>
          <a:xfrm>
            <a:off x="3905145" y="2798774"/>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4" name="椭圆 33"/>
          <p:cNvSpPr/>
          <p:nvPr/>
        </p:nvSpPr>
        <p:spPr>
          <a:xfrm>
            <a:off x="4666075" y="1480806"/>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5" name="椭圆 34"/>
          <p:cNvSpPr/>
          <p:nvPr/>
        </p:nvSpPr>
        <p:spPr>
          <a:xfrm>
            <a:off x="6187933" y="1480806"/>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6" name="椭圆 35"/>
          <p:cNvSpPr/>
          <p:nvPr/>
        </p:nvSpPr>
        <p:spPr>
          <a:xfrm>
            <a:off x="6948862" y="2798774"/>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7" name="椭圆 36"/>
          <p:cNvSpPr/>
          <p:nvPr/>
        </p:nvSpPr>
        <p:spPr>
          <a:xfrm>
            <a:off x="6187933" y="4116742"/>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8" name="椭圆 37"/>
          <p:cNvSpPr/>
          <p:nvPr/>
        </p:nvSpPr>
        <p:spPr>
          <a:xfrm>
            <a:off x="4666075" y="4116742"/>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9" name="椭圆 38"/>
          <p:cNvSpPr>
            <a:spLocks noChangeAspect="1"/>
          </p:cNvSpPr>
          <p:nvPr/>
        </p:nvSpPr>
        <p:spPr>
          <a:xfrm>
            <a:off x="7044278" y="2894190"/>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1" name="椭圆 40"/>
          <p:cNvSpPr>
            <a:spLocks noChangeAspect="1"/>
          </p:cNvSpPr>
          <p:nvPr/>
        </p:nvSpPr>
        <p:spPr>
          <a:xfrm>
            <a:off x="7125981" y="2975893"/>
            <a:ext cx="980438" cy="9804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2" name="椭圆 41"/>
          <p:cNvSpPr>
            <a:spLocks noChangeAspect="1"/>
          </p:cNvSpPr>
          <p:nvPr/>
        </p:nvSpPr>
        <p:spPr>
          <a:xfrm>
            <a:off x="5522419" y="2894190"/>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3" name="椭圆 42"/>
          <p:cNvSpPr>
            <a:spLocks noChangeAspect="1"/>
          </p:cNvSpPr>
          <p:nvPr/>
        </p:nvSpPr>
        <p:spPr>
          <a:xfrm>
            <a:off x="5604123" y="2975893"/>
            <a:ext cx="980438" cy="9804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4" name="椭圆 43"/>
          <p:cNvSpPr>
            <a:spLocks noChangeAspect="1"/>
          </p:cNvSpPr>
          <p:nvPr/>
        </p:nvSpPr>
        <p:spPr>
          <a:xfrm>
            <a:off x="4000561" y="2894190"/>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5" name="椭圆 44"/>
          <p:cNvSpPr>
            <a:spLocks noChangeAspect="1"/>
          </p:cNvSpPr>
          <p:nvPr/>
        </p:nvSpPr>
        <p:spPr>
          <a:xfrm>
            <a:off x="4082264" y="2975893"/>
            <a:ext cx="980438" cy="9804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6" name="椭圆 45"/>
          <p:cNvSpPr>
            <a:spLocks noChangeAspect="1"/>
          </p:cNvSpPr>
          <p:nvPr/>
        </p:nvSpPr>
        <p:spPr>
          <a:xfrm>
            <a:off x="4761490" y="1576222"/>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7" name="椭圆 46"/>
          <p:cNvSpPr>
            <a:spLocks noChangeAspect="1"/>
          </p:cNvSpPr>
          <p:nvPr/>
        </p:nvSpPr>
        <p:spPr>
          <a:xfrm>
            <a:off x="4843194" y="1657925"/>
            <a:ext cx="980438" cy="9804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8" name="椭圆 47"/>
          <p:cNvSpPr>
            <a:spLocks noChangeAspect="1"/>
          </p:cNvSpPr>
          <p:nvPr/>
        </p:nvSpPr>
        <p:spPr>
          <a:xfrm>
            <a:off x="4761490" y="4212158"/>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9" name="椭圆 48"/>
          <p:cNvSpPr>
            <a:spLocks noChangeAspect="1"/>
          </p:cNvSpPr>
          <p:nvPr/>
        </p:nvSpPr>
        <p:spPr>
          <a:xfrm>
            <a:off x="4843194" y="4293861"/>
            <a:ext cx="980438" cy="9804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0" name="椭圆 49"/>
          <p:cNvSpPr>
            <a:spLocks noChangeAspect="1"/>
          </p:cNvSpPr>
          <p:nvPr/>
        </p:nvSpPr>
        <p:spPr>
          <a:xfrm>
            <a:off x="6283349" y="4212158"/>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1" name="椭圆 50"/>
          <p:cNvSpPr>
            <a:spLocks noChangeAspect="1"/>
          </p:cNvSpPr>
          <p:nvPr/>
        </p:nvSpPr>
        <p:spPr>
          <a:xfrm>
            <a:off x="6365052" y="4293861"/>
            <a:ext cx="980438" cy="980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2" name="椭圆 51"/>
          <p:cNvSpPr>
            <a:spLocks noChangeAspect="1"/>
          </p:cNvSpPr>
          <p:nvPr/>
        </p:nvSpPr>
        <p:spPr>
          <a:xfrm>
            <a:off x="6283349" y="1576222"/>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3" name="椭圆 52"/>
          <p:cNvSpPr>
            <a:spLocks noChangeAspect="1"/>
          </p:cNvSpPr>
          <p:nvPr/>
        </p:nvSpPr>
        <p:spPr>
          <a:xfrm>
            <a:off x="6365052" y="1657925"/>
            <a:ext cx="980438" cy="980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3" name="任意多边形 72"/>
          <p:cNvSpPr/>
          <p:nvPr/>
        </p:nvSpPr>
        <p:spPr>
          <a:xfrm>
            <a:off x="4293544" y="3234271"/>
            <a:ext cx="769094" cy="722060"/>
          </a:xfrm>
          <a:custGeom>
            <a:avLst/>
            <a:gdLst>
              <a:gd name="connsiteX0" fmla="*/ 593387 w 847194"/>
              <a:gd name="connsiteY0" fmla="*/ 0 h 795384"/>
              <a:gd name="connsiteX1" fmla="*/ 847194 w 847194"/>
              <a:gd name="connsiteY1" fmla="*/ 256093 h 795384"/>
              <a:gd name="connsiteX2" fmla="*/ 836294 w 847194"/>
              <a:gd name="connsiteY2" fmla="*/ 364213 h 795384"/>
              <a:gd name="connsiteX3" fmla="*/ 307265 w 847194"/>
              <a:gd name="connsiteY3" fmla="*/ 795384 h 795384"/>
              <a:gd name="connsiteX4" fmla="*/ 279677 w 847194"/>
              <a:gd name="connsiteY4" fmla="*/ 792603 h 795384"/>
              <a:gd name="connsiteX5" fmla="*/ 0 w 847194"/>
              <a:gd name="connsiteY5" fmla="*/ 500974 h 795384"/>
              <a:gd name="connsiteX6" fmla="*/ 53502 w 847194"/>
              <a:gd name="connsiteY6" fmla="*/ 481519 h 795384"/>
              <a:gd name="connsiteX7" fmla="*/ 29183 w 847194"/>
              <a:gd name="connsiteY7" fmla="*/ 121596 h 795384"/>
              <a:gd name="connsiteX8" fmla="*/ 233464 w 847194"/>
              <a:gd name="connsiteY8" fmla="*/ 111868 h 795384"/>
              <a:gd name="connsiteX9" fmla="*/ 340468 w 847194"/>
              <a:gd name="connsiteY9" fmla="*/ 233463 h 795384"/>
              <a:gd name="connsiteX10" fmla="*/ 301557 w 847194"/>
              <a:gd name="connsiteY10" fmla="*/ 4864 h 7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7194" h="795384">
                <a:moveTo>
                  <a:pt x="593387" y="0"/>
                </a:moveTo>
                <a:lnTo>
                  <a:pt x="847194" y="256093"/>
                </a:lnTo>
                <a:lnTo>
                  <a:pt x="836294" y="364213"/>
                </a:lnTo>
                <a:cubicBezTo>
                  <a:pt x="785941" y="610282"/>
                  <a:pt x="568220" y="795384"/>
                  <a:pt x="307265" y="795384"/>
                </a:cubicBezTo>
                <a:lnTo>
                  <a:pt x="279677" y="792603"/>
                </a:lnTo>
                <a:lnTo>
                  <a:pt x="0" y="500974"/>
                </a:lnTo>
                <a:lnTo>
                  <a:pt x="53502" y="481519"/>
                </a:lnTo>
                <a:lnTo>
                  <a:pt x="29183" y="121596"/>
                </a:lnTo>
                <a:lnTo>
                  <a:pt x="233464" y="111868"/>
                </a:lnTo>
                <a:lnTo>
                  <a:pt x="340468" y="233463"/>
                </a:lnTo>
                <a:lnTo>
                  <a:pt x="301557" y="486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2" name="Freeform 133"/>
          <p:cNvSpPr>
            <a:spLocks noChangeAspect="1" noEditPoints="1"/>
          </p:cNvSpPr>
          <p:nvPr/>
        </p:nvSpPr>
        <p:spPr bwMode="auto">
          <a:xfrm>
            <a:off x="4293899" y="3212523"/>
            <a:ext cx="557170" cy="507177"/>
          </a:xfrm>
          <a:custGeom>
            <a:avLst/>
            <a:gdLst>
              <a:gd name="T0" fmla="*/ 4 w 66"/>
              <a:gd name="T1" fmla="*/ 17 h 60"/>
              <a:gd name="T2" fmla="*/ 28 w 66"/>
              <a:gd name="T3" fmla="*/ 15 h 60"/>
              <a:gd name="T4" fmla="*/ 32 w 66"/>
              <a:gd name="T5" fmla="*/ 3 h 60"/>
              <a:gd name="T6" fmla="*/ 63 w 66"/>
              <a:gd name="T7" fmla="*/ 3 h 60"/>
              <a:gd name="T8" fmla="*/ 51 w 66"/>
              <a:gd name="T9" fmla="*/ 60 h 60"/>
              <a:gd name="T10" fmla="*/ 38 w 66"/>
              <a:gd name="T11" fmla="*/ 8 h 60"/>
              <a:gd name="T12" fmla="*/ 28 w 66"/>
              <a:gd name="T13" fmla="*/ 60 h 60"/>
              <a:gd name="T14" fmla="*/ 20 w 66"/>
              <a:gd name="T15" fmla="*/ 20 h 60"/>
              <a:gd name="T16" fmla="*/ 6 w 66"/>
              <a:gd name="T17" fmla="*/ 60 h 60"/>
              <a:gd name="T18" fmla="*/ 44 w 66"/>
              <a:gd name="T19" fmla="*/ 20 h 60"/>
              <a:gd name="T20" fmla="*/ 45 w 66"/>
              <a:gd name="T21" fmla="*/ 16 h 60"/>
              <a:gd name="T22" fmla="*/ 45 w 66"/>
              <a:gd name="T23" fmla="*/ 13 h 60"/>
              <a:gd name="T24" fmla="*/ 44 w 66"/>
              <a:gd name="T25" fmla="*/ 9 h 60"/>
              <a:gd name="T26" fmla="*/ 46 w 66"/>
              <a:gd name="T27" fmla="*/ 27 h 60"/>
              <a:gd name="T28" fmla="*/ 44 w 66"/>
              <a:gd name="T29" fmla="*/ 30 h 60"/>
              <a:gd name="T30" fmla="*/ 46 w 66"/>
              <a:gd name="T31" fmla="*/ 30 h 60"/>
              <a:gd name="T32" fmla="*/ 44 w 66"/>
              <a:gd name="T33" fmla="*/ 41 h 60"/>
              <a:gd name="T34" fmla="*/ 45 w 66"/>
              <a:gd name="T35" fmla="*/ 37 h 60"/>
              <a:gd name="T36" fmla="*/ 41 w 66"/>
              <a:gd name="T37" fmla="*/ 21 h 60"/>
              <a:gd name="T38" fmla="*/ 39 w 66"/>
              <a:gd name="T39" fmla="*/ 17 h 60"/>
              <a:gd name="T40" fmla="*/ 42 w 66"/>
              <a:gd name="T41" fmla="*/ 13 h 60"/>
              <a:gd name="T42" fmla="*/ 39 w 66"/>
              <a:gd name="T43" fmla="*/ 24 h 60"/>
              <a:gd name="T44" fmla="*/ 42 w 66"/>
              <a:gd name="T45" fmla="*/ 23 h 60"/>
              <a:gd name="T46" fmla="*/ 39 w 66"/>
              <a:gd name="T47" fmla="*/ 35 h 60"/>
              <a:gd name="T48" fmla="*/ 41 w 66"/>
              <a:gd name="T49" fmla="*/ 31 h 60"/>
              <a:gd name="T50" fmla="*/ 41 w 66"/>
              <a:gd name="T51" fmla="*/ 41 h 60"/>
              <a:gd name="T52" fmla="*/ 39 w 66"/>
              <a:gd name="T53" fmla="*/ 38 h 60"/>
              <a:gd name="T54" fmla="*/ 46 w 66"/>
              <a:gd name="T55" fmla="*/ 48 h 60"/>
              <a:gd name="T56" fmla="*/ 39 w 66"/>
              <a:gd name="T57" fmla="*/ 45 h 60"/>
              <a:gd name="T58" fmla="*/ 42 w 66"/>
              <a:gd name="T59" fmla="*/ 44 h 60"/>
              <a:gd name="T60" fmla="*/ 11 w 66"/>
              <a:gd name="T61" fmla="*/ 34 h 60"/>
              <a:gd name="T62" fmla="*/ 12 w 66"/>
              <a:gd name="T63" fmla="*/ 30 h 60"/>
              <a:gd name="T64" fmla="*/ 17 w 66"/>
              <a:gd name="T65" fmla="*/ 33 h 60"/>
              <a:gd name="T66" fmla="*/ 15 w 66"/>
              <a:gd name="T67" fmla="*/ 30 h 60"/>
              <a:gd name="T68" fmla="*/ 18 w 66"/>
              <a:gd name="T69" fmla="*/ 26 h 60"/>
              <a:gd name="T70" fmla="*/ 15 w 66"/>
              <a:gd name="T71" fmla="*/ 37 h 60"/>
              <a:gd name="T72" fmla="*/ 18 w 66"/>
              <a:gd name="T73" fmla="*/ 36 h 60"/>
              <a:gd name="T74" fmla="*/ 15 w 66"/>
              <a:gd name="T75" fmla="*/ 48 h 60"/>
              <a:gd name="T76" fmla="*/ 17 w 66"/>
              <a:gd name="T77" fmla="*/ 44 h 60"/>
              <a:gd name="T78" fmla="*/ 17 w 66"/>
              <a:gd name="T79" fmla="*/ 55 h 60"/>
              <a:gd name="T80" fmla="*/ 15 w 66"/>
              <a:gd name="T81" fmla="*/ 51 h 60"/>
              <a:gd name="T82" fmla="*/ 13 w 66"/>
              <a:gd name="T83" fmla="*/ 27 h 60"/>
              <a:gd name="T84" fmla="*/ 11 w 66"/>
              <a:gd name="T85" fmla="*/ 37 h 60"/>
              <a:gd name="T86" fmla="*/ 13 w 66"/>
              <a:gd name="T87" fmla="*/ 37 h 60"/>
              <a:gd name="T88" fmla="*/ 11 w 66"/>
              <a:gd name="T89" fmla="*/ 48 h 60"/>
              <a:gd name="T90" fmla="*/ 12 w 66"/>
              <a:gd name="T91" fmla="*/ 44 h 60"/>
              <a:gd name="T92" fmla="*/ 12 w 66"/>
              <a:gd name="T93" fmla="*/ 55 h 60"/>
              <a:gd name="T94" fmla="*/ 11 w 66"/>
              <a:gd name="T95"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60">
                <a:moveTo>
                  <a:pt x="0" y="55"/>
                </a:moveTo>
                <a:cubicBezTo>
                  <a:pt x="4" y="55"/>
                  <a:pt x="4" y="55"/>
                  <a:pt x="4" y="55"/>
                </a:cubicBezTo>
                <a:cubicBezTo>
                  <a:pt x="4" y="19"/>
                  <a:pt x="4" y="19"/>
                  <a:pt x="4" y="19"/>
                </a:cubicBezTo>
                <a:cubicBezTo>
                  <a:pt x="4" y="17"/>
                  <a:pt x="4" y="17"/>
                  <a:pt x="4" y="17"/>
                </a:cubicBezTo>
                <a:cubicBezTo>
                  <a:pt x="6" y="16"/>
                  <a:pt x="6" y="16"/>
                  <a:pt x="6" y="16"/>
                </a:cubicBezTo>
                <a:cubicBezTo>
                  <a:pt x="22" y="14"/>
                  <a:pt x="22" y="14"/>
                  <a:pt x="22" y="14"/>
                </a:cubicBezTo>
                <a:cubicBezTo>
                  <a:pt x="25" y="14"/>
                  <a:pt x="25" y="14"/>
                  <a:pt x="25" y="14"/>
                </a:cubicBezTo>
                <a:cubicBezTo>
                  <a:pt x="28" y="15"/>
                  <a:pt x="28" y="15"/>
                  <a:pt x="28" y="15"/>
                </a:cubicBezTo>
                <a:cubicBezTo>
                  <a:pt x="31" y="37"/>
                  <a:pt x="31" y="37"/>
                  <a:pt x="31" y="37"/>
                </a:cubicBezTo>
                <a:cubicBezTo>
                  <a:pt x="32" y="38"/>
                  <a:pt x="32" y="38"/>
                  <a:pt x="32" y="38"/>
                </a:cubicBezTo>
                <a:cubicBezTo>
                  <a:pt x="32" y="5"/>
                  <a:pt x="32" y="5"/>
                  <a:pt x="32" y="5"/>
                </a:cubicBezTo>
                <a:cubicBezTo>
                  <a:pt x="32" y="3"/>
                  <a:pt x="32" y="3"/>
                  <a:pt x="32" y="3"/>
                </a:cubicBezTo>
                <a:cubicBezTo>
                  <a:pt x="35" y="3"/>
                  <a:pt x="35" y="3"/>
                  <a:pt x="35" y="3"/>
                </a:cubicBezTo>
                <a:cubicBezTo>
                  <a:pt x="51" y="0"/>
                  <a:pt x="51" y="0"/>
                  <a:pt x="51" y="0"/>
                </a:cubicBezTo>
                <a:cubicBezTo>
                  <a:pt x="54" y="0"/>
                  <a:pt x="54" y="0"/>
                  <a:pt x="54" y="0"/>
                </a:cubicBezTo>
                <a:cubicBezTo>
                  <a:pt x="63" y="3"/>
                  <a:pt x="63" y="3"/>
                  <a:pt x="63" y="3"/>
                </a:cubicBezTo>
                <a:cubicBezTo>
                  <a:pt x="63" y="55"/>
                  <a:pt x="63" y="55"/>
                  <a:pt x="63" y="55"/>
                </a:cubicBezTo>
                <a:cubicBezTo>
                  <a:pt x="66" y="55"/>
                  <a:pt x="66" y="55"/>
                  <a:pt x="66" y="55"/>
                </a:cubicBezTo>
                <a:cubicBezTo>
                  <a:pt x="66" y="60"/>
                  <a:pt x="66" y="60"/>
                  <a:pt x="66" y="60"/>
                </a:cubicBezTo>
                <a:cubicBezTo>
                  <a:pt x="51" y="60"/>
                  <a:pt x="51" y="60"/>
                  <a:pt x="51" y="60"/>
                </a:cubicBezTo>
                <a:cubicBezTo>
                  <a:pt x="49" y="60"/>
                  <a:pt x="49" y="60"/>
                  <a:pt x="49" y="60"/>
                </a:cubicBezTo>
                <a:cubicBezTo>
                  <a:pt x="49" y="57"/>
                  <a:pt x="49" y="57"/>
                  <a:pt x="49" y="57"/>
                </a:cubicBezTo>
                <a:cubicBezTo>
                  <a:pt x="49" y="6"/>
                  <a:pt x="49" y="6"/>
                  <a:pt x="49" y="6"/>
                </a:cubicBezTo>
                <a:cubicBezTo>
                  <a:pt x="38" y="8"/>
                  <a:pt x="38" y="8"/>
                  <a:pt x="38" y="8"/>
                </a:cubicBezTo>
                <a:cubicBezTo>
                  <a:pt x="38" y="57"/>
                  <a:pt x="38" y="57"/>
                  <a:pt x="38" y="57"/>
                </a:cubicBezTo>
                <a:cubicBezTo>
                  <a:pt x="38" y="60"/>
                  <a:pt x="38" y="60"/>
                  <a:pt x="38" y="60"/>
                </a:cubicBezTo>
                <a:cubicBezTo>
                  <a:pt x="37" y="60"/>
                  <a:pt x="37" y="60"/>
                  <a:pt x="37" y="60"/>
                </a:cubicBezTo>
                <a:cubicBezTo>
                  <a:pt x="28" y="60"/>
                  <a:pt x="28" y="60"/>
                  <a:pt x="28" y="60"/>
                </a:cubicBezTo>
                <a:cubicBezTo>
                  <a:pt x="23" y="60"/>
                  <a:pt x="23" y="60"/>
                  <a:pt x="23" y="60"/>
                </a:cubicBezTo>
                <a:cubicBezTo>
                  <a:pt x="20" y="60"/>
                  <a:pt x="20" y="60"/>
                  <a:pt x="20" y="60"/>
                </a:cubicBezTo>
                <a:cubicBezTo>
                  <a:pt x="20" y="57"/>
                  <a:pt x="20" y="57"/>
                  <a:pt x="20" y="57"/>
                </a:cubicBezTo>
                <a:cubicBezTo>
                  <a:pt x="20" y="20"/>
                  <a:pt x="20" y="20"/>
                  <a:pt x="20" y="20"/>
                </a:cubicBezTo>
                <a:cubicBezTo>
                  <a:pt x="9" y="21"/>
                  <a:pt x="9" y="21"/>
                  <a:pt x="9" y="21"/>
                </a:cubicBezTo>
                <a:cubicBezTo>
                  <a:pt x="9" y="57"/>
                  <a:pt x="9" y="57"/>
                  <a:pt x="9" y="57"/>
                </a:cubicBezTo>
                <a:cubicBezTo>
                  <a:pt x="9" y="60"/>
                  <a:pt x="9" y="60"/>
                  <a:pt x="9" y="60"/>
                </a:cubicBezTo>
                <a:cubicBezTo>
                  <a:pt x="6" y="60"/>
                  <a:pt x="6" y="60"/>
                  <a:pt x="6" y="60"/>
                </a:cubicBezTo>
                <a:cubicBezTo>
                  <a:pt x="0" y="60"/>
                  <a:pt x="0" y="60"/>
                  <a:pt x="0" y="60"/>
                </a:cubicBezTo>
                <a:cubicBezTo>
                  <a:pt x="0" y="55"/>
                  <a:pt x="0" y="55"/>
                  <a:pt x="0" y="55"/>
                </a:cubicBezTo>
                <a:close/>
                <a:moveTo>
                  <a:pt x="44" y="16"/>
                </a:moveTo>
                <a:cubicBezTo>
                  <a:pt x="44" y="18"/>
                  <a:pt x="44" y="19"/>
                  <a:pt x="44" y="20"/>
                </a:cubicBezTo>
                <a:cubicBezTo>
                  <a:pt x="44" y="20"/>
                  <a:pt x="45" y="20"/>
                  <a:pt x="45" y="20"/>
                </a:cubicBezTo>
                <a:cubicBezTo>
                  <a:pt x="46" y="20"/>
                  <a:pt x="46" y="20"/>
                  <a:pt x="46" y="20"/>
                </a:cubicBezTo>
                <a:cubicBezTo>
                  <a:pt x="46" y="19"/>
                  <a:pt x="46" y="17"/>
                  <a:pt x="46" y="16"/>
                </a:cubicBezTo>
                <a:cubicBezTo>
                  <a:pt x="46" y="16"/>
                  <a:pt x="46" y="16"/>
                  <a:pt x="45" y="16"/>
                </a:cubicBezTo>
                <a:cubicBezTo>
                  <a:pt x="45" y="16"/>
                  <a:pt x="44" y="16"/>
                  <a:pt x="44" y="16"/>
                </a:cubicBezTo>
                <a:close/>
                <a:moveTo>
                  <a:pt x="44" y="9"/>
                </a:moveTo>
                <a:cubicBezTo>
                  <a:pt x="44" y="11"/>
                  <a:pt x="44" y="12"/>
                  <a:pt x="44" y="13"/>
                </a:cubicBezTo>
                <a:cubicBezTo>
                  <a:pt x="44" y="13"/>
                  <a:pt x="45" y="13"/>
                  <a:pt x="45" y="13"/>
                </a:cubicBezTo>
                <a:cubicBezTo>
                  <a:pt x="46" y="13"/>
                  <a:pt x="46" y="13"/>
                  <a:pt x="46" y="13"/>
                </a:cubicBezTo>
                <a:cubicBezTo>
                  <a:pt x="46" y="12"/>
                  <a:pt x="46" y="10"/>
                  <a:pt x="46" y="9"/>
                </a:cubicBezTo>
                <a:cubicBezTo>
                  <a:pt x="46" y="9"/>
                  <a:pt x="46" y="9"/>
                  <a:pt x="45" y="9"/>
                </a:cubicBezTo>
                <a:cubicBezTo>
                  <a:pt x="45" y="9"/>
                  <a:pt x="44" y="9"/>
                  <a:pt x="44" y="9"/>
                </a:cubicBezTo>
                <a:close/>
                <a:moveTo>
                  <a:pt x="44" y="23"/>
                </a:moveTo>
                <a:cubicBezTo>
                  <a:pt x="44" y="25"/>
                  <a:pt x="44" y="26"/>
                  <a:pt x="44" y="27"/>
                </a:cubicBezTo>
                <a:cubicBezTo>
                  <a:pt x="44" y="27"/>
                  <a:pt x="45" y="27"/>
                  <a:pt x="45" y="27"/>
                </a:cubicBezTo>
                <a:cubicBezTo>
                  <a:pt x="46" y="27"/>
                  <a:pt x="46" y="27"/>
                  <a:pt x="46" y="27"/>
                </a:cubicBezTo>
                <a:cubicBezTo>
                  <a:pt x="46" y="26"/>
                  <a:pt x="46" y="24"/>
                  <a:pt x="46" y="23"/>
                </a:cubicBezTo>
                <a:cubicBezTo>
                  <a:pt x="46" y="23"/>
                  <a:pt x="46" y="23"/>
                  <a:pt x="45" y="23"/>
                </a:cubicBezTo>
                <a:cubicBezTo>
                  <a:pt x="45" y="23"/>
                  <a:pt x="44" y="23"/>
                  <a:pt x="44" y="23"/>
                </a:cubicBezTo>
                <a:close/>
                <a:moveTo>
                  <a:pt x="44" y="30"/>
                </a:moveTo>
                <a:cubicBezTo>
                  <a:pt x="44" y="32"/>
                  <a:pt x="44" y="33"/>
                  <a:pt x="44" y="34"/>
                </a:cubicBezTo>
                <a:cubicBezTo>
                  <a:pt x="44" y="34"/>
                  <a:pt x="45" y="34"/>
                  <a:pt x="45" y="34"/>
                </a:cubicBezTo>
                <a:cubicBezTo>
                  <a:pt x="46" y="34"/>
                  <a:pt x="46" y="34"/>
                  <a:pt x="46" y="34"/>
                </a:cubicBezTo>
                <a:cubicBezTo>
                  <a:pt x="46" y="33"/>
                  <a:pt x="46" y="32"/>
                  <a:pt x="46" y="30"/>
                </a:cubicBezTo>
                <a:cubicBezTo>
                  <a:pt x="46" y="30"/>
                  <a:pt x="46" y="30"/>
                  <a:pt x="45" y="30"/>
                </a:cubicBezTo>
                <a:cubicBezTo>
                  <a:pt x="45" y="30"/>
                  <a:pt x="44" y="30"/>
                  <a:pt x="44" y="30"/>
                </a:cubicBezTo>
                <a:close/>
                <a:moveTo>
                  <a:pt x="44" y="37"/>
                </a:moveTo>
                <a:cubicBezTo>
                  <a:pt x="44" y="39"/>
                  <a:pt x="44" y="40"/>
                  <a:pt x="44" y="41"/>
                </a:cubicBezTo>
                <a:cubicBezTo>
                  <a:pt x="44" y="41"/>
                  <a:pt x="45" y="41"/>
                  <a:pt x="45" y="41"/>
                </a:cubicBezTo>
                <a:cubicBezTo>
                  <a:pt x="46" y="41"/>
                  <a:pt x="46" y="41"/>
                  <a:pt x="46" y="41"/>
                </a:cubicBezTo>
                <a:cubicBezTo>
                  <a:pt x="46" y="40"/>
                  <a:pt x="46" y="39"/>
                  <a:pt x="46" y="37"/>
                </a:cubicBezTo>
                <a:cubicBezTo>
                  <a:pt x="46" y="37"/>
                  <a:pt x="46" y="37"/>
                  <a:pt x="45" y="37"/>
                </a:cubicBezTo>
                <a:cubicBezTo>
                  <a:pt x="45" y="37"/>
                  <a:pt x="44" y="37"/>
                  <a:pt x="44" y="37"/>
                </a:cubicBezTo>
                <a:close/>
                <a:moveTo>
                  <a:pt x="39" y="17"/>
                </a:moveTo>
                <a:cubicBezTo>
                  <a:pt x="39" y="18"/>
                  <a:pt x="39" y="19"/>
                  <a:pt x="39" y="21"/>
                </a:cubicBezTo>
                <a:cubicBezTo>
                  <a:pt x="40" y="21"/>
                  <a:pt x="40" y="21"/>
                  <a:pt x="41" y="21"/>
                </a:cubicBezTo>
                <a:cubicBezTo>
                  <a:pt x="41" y="21"/>
                  <a:pt x="41" y="21"/>
                  <a:pt x="42" y="20"/>
                </a:cubicBezTo>
                <a:cubicBezTo>
                  <a:pt x="42" y="19"/>
                  <a:pt x="42" y="18"/>
                  <a:pt x="42" y="17"/>
                </a:cubicBezTo>
                <a:cubicBezTo>
                  <a:pt x="41" y="17"/>
                  <a:pt x="41" y="17"/>
                  <a:pt x="41" y="17"/>
                </a:cubicBezTo>
                <a:cubicBezTo>
                  <a:pt x="40" y="17"/>
                  <a:pt x="40" y="17"/>
                  <a:pt x="39" y="17"/>
                </a:cubicBezTo>
                <a:close/>
                <a:moveTo>
                  <a:pt x="39" y="10"/>
                </a:moveTo>
                <a:cubicBezTo>
                  <a:pt x="39" y="11"/>
                  <a:pt x="39" y="12"/>
                  <a:pt x="39" y="14"/>
                </a:cubicBezTo>
                <a:cubicBezTo>
                  <a:pt x="40" y="14"/>
                  <a:pt x="40" y="14"/>
                  <a:pt x="41" y="14"/>
                </a:cubicBezTo>
                <a:cubicBezTo>
                  <a:pt x="41" y="14"/>
                  <a:pt x="41" y="14"/>
                  <a:pt x="42" y="13"/>
                </a:cubicBezTo>
                <a:cubicBezTo>
                  <a:pt x="42" y="12"/>
                  <a:pt x="42" y="11"/>
                  <a:pt x="42" y="10"/>
                </a:cubicBezTo>
                <a:cubicBezTo>
                  <a:pt x="41" y="10"/>
                  <a:pt x="41" y="10"/>
                  <a:pt x="41" y="10"/>
                </a:cubicBezTo>
                <a:cubicBezTo>
                  <a:pt x="40" y="10"/>
                  <a:pt x="40" y="10"/>
                  <a:pt x="39" y="10"/>
                </a:cubicBezTo>
                <a:close/>
                <a:moveTo>
                  <a:pt x="39" y="24"/>
                </a:moveTo>
                <a:cubicBezTo>
                  <a:pt x="39" y="25"/>
                  <a:pt x="39" y="26"/>
                  <a:pt x="39" y="28"/>
                </a:cubicBezTo>
                <a:cubicBezTo>
                  <a:pt x="40" y="28"/>
                  <a:pt x="40" y="28"/>
                  <a:pt x="41" y="28"/>
                </a:cubicBezTo>
                <a:cubicBezTo>
                  <a:pt x="41" y="27"/>
                  <a:pt x="41" y="27"/>
                  <a:pt x="42" y="27"/>
                </a:cubicBezTo>
                <a:cubicBezTo>
                  <a:pt x="42" y="26"/>
                  <a:pt x="42" y="25"/>
                  <a:pt x="42" y="23"/>
                </a:cubicBezTo>
                <a:cubicBezTo>
                  <a:pt x="41" y="24"/>
                  <a:pt x="41" y="24"/>
                  <a:pt x="41" y="24"/>
                </a:cubicBezTo>
                <a:cubicBezTo>
                  <a:pt x="40" y="24"/>
                  <a:pt x="40" y="24"/>
                  <a:pt x="39" y="24"/>
                </a:cubicBezTo>
                <a:close/>
                <a:moveTo>
                  <a:pt x="39" y="31"/>
                </a:moveTo>
                <a:cubicBezTo>
                  <a:pt x="39" y="32"/>
                  <a:pt x="39" y="33"/>
                  <a:pt x="39" y="35"/>
                </a:cubicBezTo>
                <a:cubicBezTo>
                  <a:pt x="40" y="35"/>
                  <a:pt x="40" y="34"/>
                  <a:pt x="41" y="34"/>
                </a:cubicBezTo>
                <a:cubicBezTo>
                  <a:pt x="41" y="34"/>
                  <a:pt x="41" y="34"/>
                  <a:pt x="42" y="34"/>
                </a:cubicBezTo>
                <a:cubicBezTo>
                  <a:pt x="42" y="33"/>
                  <a:pt x="42" y="32"/>
                  <a:pt x="42" y="30"/>
                </a:cubicBezTo>
                <a:cubicBezTo>
                  <a:pt x="41" y="30"/>
                  <a:pt x="41" y="30"/>
                  <a:pt x="41" y="31"/>
                </a:cubicBezTo>
                <a:cubicBezTo>
                  <a:pt x="40" y="31"/>
                  <a:pt x="40" y="31"/>
                  <a:pt x="39" y="31"/>
                </a:cubicBezTo>
                <a:close/>
                <a:moveTo>
                  <a:pt x="39" y="38"/>
                </a:moveTo>
                <a:cubicBezTo>
                  <a:pt x="39" y="39"/>
                  <a:pt x="39" y="40"/>
                  <a:pt x="39" y="41"/>
                </a:cubicBezTo>
                <a:cubicBezTo>
                  <a:pt x="40" y="41"/>
                  <a:pt x="40" y="41"/>
                  <a:pt x="41" y="41"/>
                </a:cubicBezTo>
                <a:cubicBezTo>
                  <a:pt x="41" y="41"/>
                  <a:pt x="41" y="41"/>
                  <a:pt x="42" y="41"/>
                </a:cubicBezTo>
                <a:cubicBezTo>
                  <a:pt x="42" y="40"/>
                  <a:pt x="42" y="39"/>
                  <a:pt x="42" y="37"/>
                </a:cubicBezTo>
                <a:cubicBezTo>
                  <a:pt x="41" y="37"/>
                  <a:pt x="41" y="37"/>
                  <a:pt x="41" y="37"/>
                </a:cubicBezTo>
                <a:cubicBezTo>
                  <a:pt x="40" y="37"/>
                  <a:pt x="40" y="37"/>
                  <a:pt x="39" y="38"/>
                </a:cubicBezTo>
                <a:close/>
                <a:moveTo>
                  <a:pt x="44" y="44"/>
                </a:moveTo>
                <a:cubicBezTo>
                  <a:pt x="44" y="46"/>
                  <a:pt x="44" y="47"/>
                  <a:pt x="44" y="48"/>
                </a:cubicBezTo>
                <a:cubicBezTo>
                  <a:pt x="44" y="48"/>
                  <a:pt x="45" y="48"/>
                  <a:pt x="45" y="48"/>
                </a:cubicBezTo>
                <a:cubicBezTo>
                  <a:pt x="46" y="48"/>
                  <a:pt x="46" y="48"/>
                  <a:pt x="46" y="48"/>
                </a:cubicBezTo>
                <a:cubicBezTo>
                  <a:pt x="46" y="47"/>
                  <a:pt x="46" y="46"/>
                  <a:pt x="46" y="44"/>
                </a:cubicBezTo>
                <a:cubicBezTo>
                  <a:pt x="46" y="44"/>
                  <a:pt x="46" y="44"/>
                  <a:pt x="45" y="44"/>
                </a:cubicBezTo>
                <a:cubicBezTo>
                  <a:pt x="45" y="44"/>
                  <a:pt x="44" y="44"/>
                  <a:pt x="44" y="44"/>
                </a:cubicBezTo>
                <a:close/>
                <a:moveTo>
                  <a:pt x="39" y="45"/>
                </a:moveTo>
                <a:cubicBezTo>
                  <a:pt x="39" y="46"/>
                  <a:pt x="39" y="47"/>
                  <a:pt x="39" y="48"/>
                </a:cubicBezTo>
                <a:cubicBezTo>
                  <a:pt x="40" y="48"/>
                  <a:pt x="40" y="48"/>
                  <a:pt x="41" y="48"/>
                </a:cubicBezTo>
                <a:cubicBezTo>
                  <a:pt x="41" y="48"/>
                  <a:pt x="41" y="48"/>
                  <a:pt x="42" y="48"/>
                </a:cubicBezTo>
                <a:cubicBezTo>
                  <a:pt x="42" y="47"/>
                  <a:pt x="42" y="46"/>
                  <a:pt x="42" y="44"/>
                </a:cubicBezTo>
                <a:cubicBezTo>
                  <a:pt x="41" y="44"/>
                  <a:pt x="41" y="44"/>
                  <a:pt x="41" y="44"/>
                </a:cubicBezTo>
                <a:cubicBezTo>
                  <a:pt x="40" y="44"/>
                  <a:pt x="40" y="44"/>
                  <a:pt x="39" y="45"/>
                </a:cubicBezTo>
                <a:close/>
                <a:moveTo>
                  <a:pt x="11" y="30"/>
                </a:moveTo>
                <a:cubicBezTo>
                  <a:pt x="11" y="31"/>
                  <a:pt x="11" y="33"/>
                  <a:pt x="11" y="34"/>
                </a:cubicBezTo>
                <a:cubicBezTo>
                  <a:pt x="11" y="34"/>
                  <a:pt x="12" y="34"/>
                  <a:pt x="12" y="34"/>
                </a:cubicBezTo>
                <a:cubicBezTo>
                  <a:pt x="12" y="34"/>
                  <a:pt x="13" y="34"/>
                  <a:pt x="13" y="34"/>
                </a:cubicBezTo>
                <a:cubicBezTo>
                  <a:pt x="13" y="32"/>
                  <a:pt x="13" y="31"/>
                  <a:pt x="13" y="30"/>
                </a:cubicBezTo>
                <a:cubicBezTo>
                  <a:pt x="13" y="30"/>
                  <a:pt x="12" y="30"/>
                  <a:pt x="12" y="30"/>
                </a:cubicBezTo>
                <a:cubicBezTo>
                  <a:pt x="12" y="30"/>
                  <a:pt x="11" y="30"/>
                  <a:pt x="11" y="30"/>
                </a:cubicBezTo>
                <a:close/>
                <a:moveTo>
                  <a:pt x="15" y="30"/>
                </a:moveTo>
                <a:cubicBezTo>
                  <a:pt x="15" y="31"/>
                  <a:pt x="15" y="32"/>
                  <a:pt x="15" y="34"/>
                </a:cubicBezTo>
                <a:cubicBezTo>
                  <a:pt x="16" y="34"/>
                  <a:pt x="16" y="34"/>
                  <a:pt x="17" y="33"/>
                </a:cubicBezTo>
                <a:cubicBezTo>
                  <a:pt x="17" y="33"/>
                  <a:pt x="17" y="33"/>
                  <a:pt x="18" y="33"/>
                </a:cubicBezTo>
                <a:cubicBezTo>
                  <a:pt x="18" y="32"/>
                  <a:pt x="18" y="31"/>
                  <a:pt x="18" y="29"/>
                </a:cubicBezTo>
                <a:cubicBezTo>
                  <a:pt x="17" y="29"/>
                  <a:pt x="17" y="29"/>
                  <a:pt x="17" y="29"/>
                </a:cubicBezTo>
                <a:cubicBezTo>
                  <a:pt x="16" y="30"/>
                  <a:pt x="16" y="30"/>
                  <a:pt x="15" y="30"/>
                </a:cubicBezTo>
                <a:close/>
                <a:moveTo>
                  <a:pt x="15" y="23"/>
                </a:moveTo>
                <a:cubicBezTo>
                  <a:pt x="15" y="24"/>
                  <a:pt x="15" y="25"/>
                  <a:pt x="15" y="27"/>
                </a:cubicBezTo>
                <a:cubicBezTo>
                  <a:pt x="16" y="27"/>
                  <a:pt x="16" y="26"/>
                  <a:pt x="17" y="26"/>
                </a:cubicBezTo>
                <a:cubicBezTo>
                  <a:pt x="17" y="26"/>
                  <a:pt x="17" y="26"/>
                  <a:pt x="18" y="26"/>
                </a:cubicBezTo>
                <a:cubicBezTo>
                  <a:pt x="18" y="25"/>
                  <a:pt x="18" y="24"/>
                  <a:pt x="18" y="22"/>
                </a:cubicBezTo>
                <a:cubicBezTo>
                  <a:pt x="17" y="22"/>
                  <a:pt x="17" y="22"/>
                  <a:pt x="17" y="22"/>
                </a:cubicBezTo>
                <a:cubicBezTo>
                  <a:pt x="16" y="22"/>
                  <a:pt x="16" y="22"/>
                  <a:pt x="15" y="23"/>
                </a:cubicBezTo>
                <a:close/>
                <a:moveTo>
                  <a:pt x="15" y="37"/>
                </a:moveTo>
                <a:cubicBezTo>
                  <a:pt x="15" y="38"/>
                  <a:pt x="15" y="39"/>
                  <a:pt x="15" y="41"/>
                </a:cubicBezTo>
                <a:cubicBezTo>
                  <a:pt x="16" y="41"/>
                  <a:pt x="16" y="41"/>
                  <a:pt x="17" y="41"/>
                </a:cubicBezTo>
                <a:cubicBezTo>
                  <a:pt x="17" y="41"/>
                  <a:pt x="17" y="41"/>
                  <a:pt x="18" y="40"/>
                </a:cubicBezTo>
                <a:cubicBezTo>
                  <a:pt x="18" y="39"/>
                  <a:pt x="18" y="38"/>
                  <a:pt x="18" y="36"/>
                </a:cubicBezTo>
                <a:cubicBezTo>
                  <a:pt x="17" y="36"/>
                  <a:pt x="17" y="37"/>
                  <a:pt x="17" y="37"/>
                </a:cubicBezTo>
                <a:cubicBezTo>
                  <a:pt x="16" y="37"/>
                  <a:pt x="16" y="37"/>
                  <a:pt x="15" y="37"/>
                </a:cubicBezTo>
                <a:close/>
                <a:moveTo>
                  <a:pt x="15" y="44"/>
                </a:moveTo>
                <a:cubicBezTo>
                  <a:pt x="15" y="45"/>
                  <a:pt x="15" y="46"/>
                  <a:pt x="15" y="48"/>
                </a:cubicBezTo>
                <a:cubicBezTo>
                  <a:pt x="16" y="48"/>
                  <a:pt x="16" y="48"/>
                  <a:pt x="17" y="48"/>
                </a:cubicBezTo>
                <a:cubicBezTo>
                  <a:pt x="17" y="48"/>
                  <a:pt x="17" y="48"/>
                  <a:pt x="18" y="48"/>
                </a:cubicBezTo>
                <a:cubicBezTo>
                  <a:pt x="18" y="46"/>
                  <a:pt x="18" y="45"/>
                  <a:pt x="18" y="44"/>
                </a:cubicBezTo>
                <a:cubicBezTo>
                  <a:pt x="17" y="44"/>
                  <a:pt x="17" y="44"/>
                  <a:pt x="17" y="44"/>
                </a:cubicBezTo>
                <a:cubicBezTo>
                  <a:pt x="16" y="44"/>
                  <a:pt x="16" y="44"/>
                  <a:pt x="15" y="44"/>
                </a:cubicBezTo>
                <a:close/>
                <a:moveTo>
                  <a:pt x="15" y="51"/>
                </a:moveTo>
                <a:cubicBezTo>
                  <a:pt x="15" y="52"/>
                  <a:pt x="15" y="53"/>
                  <a:pt x="15" y="55"/>
                </a:cubicBezTo>
                <a:cubicBezTo>
                  <a:pt x="16" y="55"/>
                  <a:pt x="16" y="55"/>
                  <a:pt x="17" y="55"/>
                </a:cubicBezTo>
                <a:cubicBezTo>
                  <a:pt x="17" y="55"/>
                  <a:pt x="17" y="55"/>
                  <a:pt x="18" y="55"/>
                </a:cubicBezTo>
                <a:cubicBezTo>
                  <a:pt x="18" y="53"/>
                  <a:pt x="18" y="52"/>
                  <a:pt x="18" y="51"/>
                </a:cubicBezTo>
                <a:cubicBezTo>
                  <a:pt x="17" y="51"/>
                  <a:pt x="17" y="51"/>
                  <a:pt x="17" y="51"/>
                </a:cubicBezTo>
                <a:cubicBezTo>
                  <a:pt x="16" y="51"/>
                  <a:pt x="16" y="51"/>
                  <a:pt x="15" y="51"/>
                </a:cubicBezTo>
                <a:close/>
                <a:moveTo>
                  <a:pt x="11" y="23"/>
                </a:moveTo>
                <a:cubicBezTo>
                  <a:pt x="11" y="24"/>
                  <a:pt x="11" y="26"/>
                  <a:pt x="11" y="27"/>
                </a:cubicBezTo>
                <a:cubicBezTo>
                  <a:pt x="11" y="27"/>
                  <a:pt x="12" y="27"/>
                  <a:pt x="12" y="27"/>
                </a:cubicBezTo>
                <a:cubicBezTo>
                  <a:pt x="12" y="27"/>
                  <a:pt x="13" y="27"/>
                  <a:pt x="13" y="27"/>
                </a:cubicBezTo>
                <a:cubicBezTo>
                  <a:pt x="13" y="25"/>
                  <a:pt x="13" y="24"/>
                  <a:pt x="13" y="23"/>
                </a:cubicBezTo>
                <a:cubicBezTo>
                  <a:pt x="13" y="23"/>
                  <a:pt x="12" y="23"/>
                  <a:pt x="12" y="23"/>
                </a:cubicBezTo>
                <a:cubicBezTo>
                  <a:pt x="12" y="23"/>
                  <a:pt x="11" y="23"/>
                  <a:pt x="11" y="23"/>
                </a:cubicBezTo>
                <a:close/>
                <a:moveTo>
                  <a:pt x="11" y="37"/>
                </a:moveTo>
                <a:cubicBezTo>
                  <a:pt x="11" y="38"/>
                  <a:pt x="11" y="40"/>
                  <a:pt x="11" y="41"/>
                </a:cubicBezTo>
                <a:cubicBezTo>
                  <a:pt x="11" y="41"/>
                  <a:pt x="12" y="41"/>
                  <a:pt x="12" y="41"/>
                </a:cubicBezTo>
                <a:cubicBezTo>
                  <a:pt x="12" y="41"/>
                  <a:pt x="13" y="41"/>
                  <a:pt x="13" y="41"/>
                </a:cubicBezTo>
                <a:cubicBezTo>
                  <a:pt x="13" y="39"/>
                  <a:pt x="13" y="38"/>
                  <a:pt x="13" y="37"/>
                </a:cubicBezTo>
                <a:cubicBezTo>
                  <a:pt x="13" y="37"/>
                  <a:pt x="12" y="37"/>
                  <a:pt x="12" y="37"/>
                </a:cubicBezTo>
                <a:cubicBezTo>
                  <a:pt x="12" y="37"/>
                  <a:pt x="11" y="37"/>
                  <a:pt x="11" y="37"/>
                </a:cubicBezTo>
                <a:close/>
                <a:moveTo>
                  <a:pt x="11" y="44"/>
                </a:moveTo>
                <a:cubicBezTo>
                  <a:pt x="11" y="45"/>
                  <a:pt x="11" y="46"/>
                  <a:pt x="11" y="48"/>
                </a:cubicBezTo>
                <a:cubicBezTo>
                  <a:pt x="11" y="48"/>
                  <a:pt x="12" y="48"/>
                  <a:pt x="12" y="48"/>
                </a:cubicBezTo>
                <a:cubicBezTo>
                  <a:pt x="12" y="48"/>
                  <a:pt x="13" y="48"/>
                  <a:pt x="13" y="48"/>
                </a:cubicBezTo>
                <a:cubicBezTo>
                  <a:pt x="13" y="46"/>
                  <a:pt x="13" y="45"/>
                  <a:pt x="13" y="44"/>
                </a:cubicBezTo>
                <a:cubicBezTo>
                  <a:pt x="13" y="44"/>
                  <a:pt x="12" y="44"/>
                  <a:pt x="12" y="44"/>
                </a:cubicBezTo>
                <a:cubicBezTo>
                  <a:pt x="12" y="44"/>
                  <a:pt x="11" y="44"/>
                  <a:pt x="11" y="44"/>
                </a:cubicBezTo>
                <a:close/>
                <a:moveTo>
                  <a:pt x="11" y="51"/>
                </a:moveTo>
                <a:cubicBezTo>
                  <a:pt x="11" y="52"/>
                  <a:pt x="11" y="53"/>
                  <a:pt x="11" y="55"/>
                </a:cubicBezTo>
                <a:cubicBezTo>
                  <a:pt x="11" y="55"/>
                  <a:pt x="12" y="55"/>
                  <a:pt x="12" y="55"/>
                </a:cubicBezTo>
                <a:cubicBezTo>
                  <a:pt x="12" y="55"/>
                  <a:pt x="13" y="55"/>
                  <a:pt x="13" y="55"/>
                </a:cubicBezTo>
                <a:cubicBezTo>
                  <a:pt x="13" y="53"/>
                  <a:pt x="13" y="52"/>
                  <a:pt x="13" y="51"/>
                </a:cubicBezTo>
                <a:cubicBezTo>
                  <a:pt x="13" y="51"/>
                  <a:pt x="12" y="51"/>
                  <a:pt x="12" y="51"/>
                </a:cubicBezTo>
                <a:cubicBezTo>
                  <a:pt x="12" y="51"/>
                  <a:pt x="11" y="51"/>
                  <a:pt x="11" y="51"/>
                </a:cubicBez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4" name="任意多边形 73"/>
          <p:cNvSpPr/>
          <p:nvPr/>
        </p:nvSpPr>
        <p:spPr>
          <a:xfrm>
            <a:off x="5099206" y="4589553"/>
            <a:ext cx="709642" cy="679233"/>
          </a:xfrm>
          <a:custGeom>
            <a:avLst/>
            <a:gdLst>
              <a:gd name="connsiteX0" fmla="*/ 287709 w 781705"/>
              <a:gd name="connsiteY0" fmla="*/ 0 h 748208"/>
              <a:gd name="connsiteX1" fmla="*/ 336135 w 781705"/>
              <a:gd name="connsiteY1" fmla="*/ 59820 h 748208"/>
              <a:gd name="connsiteX2" fmla="*/ 470019 w 781705"/>
              <a:gd name="connsiteY2" fmla="*/ 39880 h 748208"/>
              <a:gd name="connsiteX3" fmla="*/ 781705 w 781705"/>
              <a:gd name="connsiteY3" fmla="*/ 340232 h 748208"/>
              <a:gd name="connsiteX4" fmla="*/ 755555 w 781705"/>
              <a:gd name="connsiteY4" fmla="*/ 424474 h 748208"/>
              <a:gd name="connsiteX5" fmla="*/ 366820 w 781705"/>
              <a:gd name="connsiteY5" fmla="*/ 743310 h 748208"/>
              <a:gd name="connsiteX6" fmla="*/ 318237 w 781705"/>
              <a:gd name="connsiteY6" fmla="*/ 748208 h 748208"/>
              <a:gd name="connsiteX7" fmla="*/ 2849 w 781705"/>
              <a:gd name="connsiteY7" fmla="*/ 441532 h 748208"/>
              <a:gd name="connsiteX8" fmla="*/ 0 w 781705"/>
              <a:gd name="connsiteY8" fmla="*/ 2848 h 74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705" h="748208">
                <a:moveTo>
                  <a:pt x="287709" y="0"/>
                </a:moveTo>
                <a:lnTo>
                  <a:pt x="336135" y="59820"/>
                </a:lnTo>
                <a:lnTo>
                  <a:pt x="470019" y="39880"/>
                </a:lnTo>
                <a:lnTo>
                  <a:pt x="781705" y="340232"/>
                </a:lnTo>
                <a:lnTo>
                  <a:pt x="755555" y="424474"/>
                </a:lnTo>
                <a:cubicBezTo>
                  <a:pt x="687242" y="585986"/>
                  <a:pt x="542584" y="707344"/>
                  <a:pt x="366820" y="743310"/>
                </a:cubicBezTo>
                <a:lnTo>
                  <a:pt x="318237" y="748208"/>
                </a:lnTo>
                <a:lnTo>
                  <a:pt x="2849" y="441532"/>
                </a:lnTo>
                <a:cubicBezTo>
                  <a:pt x="1899" y="295304"/>
                  <a:pt x="950" y="149076"/>
                  <a:pt x="0" y="2848"/>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0" name="Freeform 391"/>
          <p:cNvSpPr>
            <a:spLocks noChangeAspect="1" noEditPoints="1"/>
          </p:cNvSpPr>
          <p:nvPr/>
        </p:nvSpPr>
        <p:spPr bwMode="auto">
          <a:xfrm>
            <a:off x="5098428" y="4585461"/>
            <a:ext cx="469970" cy="397237"/>
          </a:xfrm>
          <a:custGeom>
            <a:avLst/>
            <a:gdLst>
              <a:gd name="T0" fmla="*/ 39 w 71"/>
              <a:gd name="T1" fmla="*/ 0 h 60"/>
              <a:gd name="T2" fmla="*/ 51 w 71"/>
              <a:gd name="T3" fmla="*/ 42 h 60"/>
              <a:gd name="T4" fmla="*/ 53 w 71"/>
              <a:gd name="T5" fmla="*/ 39 h 60"/>
              <a:gd name="T6" fmla="*/ 43 w 71"/>
              <a:gd name="T7" fmla="*/ 13 h 60"/>
              <a:gd name="T8" fmla="*/ 50 w 71"/>
              <a:gd name="T9" fmla="*/ 6 h 60"/>
              <a:gd name="T10" fmla="*/ 69 w 71"/>
              <a:gd name="T11" fmla="*/ 11 h 60"/>
              <a:gd name="T12" fmla="*/ 57 w 71"/>
              <a:gd name="T13" fmla="*/ 12 h 60"/>
              <a:gd name="T14" fmla="*/ 50 w 71"/>
              <a:gd name="T15" fmla="*/ 10 h 60"/>
              <a:gd name="T16" fmla="*/ 46 w 71"/>
              <a:gd name="T17" fmla="*/ 13 h 60"/>
              <a:gd name="T18" fmla="*/ 56 w 71"/>
              <a:gd name="T19" fmla="*/ 40 h 60"/>
              <a:gd name="T20" fmla="*/ 58 w 71"/>
              <a:gd name="T21" fmla="*/ 39 h 60"/>
              <a:gd name="T22" fmla="*/ 59 w 71"/>
              <a:gd name="T23" fmla="*/ 23 h 60"/>
              <a:gd name="T24" fmla="*/ 64 w 71"/>
              <a:gd name="T25" fmla="*/ 17 h 60"/>
              <a:gd name="T26" fmla="*/ 64 w 71"/>
              <a:gd name="T27" fmla="*/ 28 h 60"/>
              <a:gd name="T28" fmla="*/ 63 w 71"/>
              <a:gd name="T29" fmla="*/ 36 h 60"/>
              <a:gd name="T30" fmla="*/ 56 w 71"/>
              <a:gd name="T31" fmla="*/ 45 h 60"/>
              <a:gd name="T32" fmla="*/ 39 w 71"/>
              <a:gd name="T33" fmla="*/ 50 h 60"/>
              <a:gd name="T34" fmla="*/ 0 w 71"/>
              <a:gd name="T35" fmla="*/ 60 h 60"/>
              <a:gd name="T36" fmla="*/ 8 w 71"/>
              <a:gd name="T37" fmla="*/ 8 h 60"/>
              <a:gd name="T38" fmla="*/ 32 w 71"/>
              <a:gd name="T39" fmla="*/ 22 h 60"/>
              <a:gd name="T40" fmla="*/ 8 w 71"/>
              <a:gd name="T41" fmla="*/ 8 h 60"/>
              <a:gd name="T42" fmla="*/ 10 w 71"/>
              <a:gd name="T43" fmla="*/ 32 h 60"/>
              <a:gd name="T44" fmla="*/ 10 w 71"/>
              <a:gd name="T45" fmla="*/ 50 h 60"/>
              <a:gd name="T46" fmla="*/ 29 w 71"/>
              <a:gd name="T47" fmla="*/ 50 h 60"/>
              <a:gd name="T48" fmla="*/ 29 w 71"/>
              <a:gd name="T49" fmla="*/ 32 h 60"/>
              <a:gd name="T50" fmla="*/ 27 w 71"/>
              <a:gd name="T51" fmla="*/ 41 h 60"/>
              <a:gd name="T52" fmla="*/ 15 w 71"/>
              <a:gd name="T53" fmla="*/ 34 h 60"/>
              <a:gd name="T54" fmla="*/ 15 w 71"/>
              <a:gd name="T55" fmla="*/ 48 h 60"/>
              <a:gd name="T56" fmla="*/ 27 w 71"/>
              <a:gd name="T57" fmla="*/ 41 h 60"/>
              <a:gd name="T58" fmla="*/ 20 w 71"/>
              <a:gd name="T59" fmla="*/ 30 h 60"/>
              <a:gd name="T60" fmla="*/ 9 w 71"/>
              <a:gd name="T61" fmla="*/ 41 h 60"/>
              <a:gd name="T62" fmla="*/ 20 w 71"/>
              <a:gd name="T63" fmla="*/ 51 h 60"/>
              <a:gd name="T64" fmla="*/ 30 w 71"/>
              <a:gd name="T65" fmla="*/ 41 h 60"/>
              <a:gd name="T66" fmla="*/ 39 w 71"/>
              <a:gd name="T67" fmla="*/ 44 h 60"/>
              <a:gd name="T68" fmla="*/ 45 w 71"/>
              <a:gd name="T69"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60">
                <a:moveTo>
                  <a:pt x="0" y="0"/>
                </a:moveTo>
                <a:cubicBezTo>
                  <a:pt x="39" y="0"/>
                  <a:pt x="39" y="0"/>
                  <a:pt x="39" y="0"/>
                </a:cubicBezTo>
                <a:cubicBezTo>
                  <a:pt x="39" y="39"/>
                  <a:pt x="39" y="39"/>
                  <a:pt x="39" y="39"/>
                </a:cubicBezTo>
                <a:cubicBezTo>
                  <a:pt x="43" y="41"/>
                  <a:pt x="47" y="43"/>
                  <a:pt x="51" y="42"/>
                </a:cubicBezTo>
                <a:cubicBezTo>
                  <a:pt x="51" y="42"/>
                  <a:pt x="51" y="42"/>
                  <a:pt x="51" y="42"/>
                </a:cubicBezTo>
                <a:cubicBezTo>
                  <a:pt x="52" y="41"/>
                  <a:pt x="53" y="40"/>
                  <a:pt x="53" y="39"/>
                </a:cubicBezTo>
                <a:cubicBezTo>
                  <a:pt x="54" y="34"/>
                  <a:pt x="50" y="28"/>
                  <a:pt x="47" y="23"/>
                </a:cubicBezTo>
                <a:cubicBezTo>
                  <a:pt x="45" y="19"/>
                  <a:pt x="42" y="16"/>
                  <a:pt x="43" y="13"/>
                </a:cubicBezTo>
                <a:cubicBezTo>
                  <a:pt x="43" y="8"/>
                  <a:pt x="47" y="6"/>
                  <a:pt x="50" y="6"/>
                </a:cubicBezTo>
                <a:cubicBezTo>
                  <a:pt x="50" y="6"/>
                  <a:pt x="50" y="6"/>
                  <a:pt x="50" y="6"/>
                </a:cubicBezTo>
                <a:cubicBezTo>
                  <a:pt x="64" y="5"/>
                  <a:pt x="64" y="5"/>
                  <a:pt x="64" y="5"/>
                </a:cubicBezTo>
                <a:cubicBezTo>
                  <a:pt x="67" y="6"/>
                  <a:pt x="69" y="8"/>
                  <a:pt x="69" y="11"/>
                </a:cubicBezTo>
                <a:cubicBezTo>
                  <a:pt x="70" y="11"/>
                  <a:pt x="71" y="11"/>
                  <a:pt x="71" y="11"/>
                </a:cubicBezTo>
                <a:cubicBezTo>
                  <a:pt x="70" y="17"/>
                  <a:pt x="59" y="18"/>
                  <a:pt x="57" y="12"/>
                </a:cubicBezTo>
                <a:cubicBezTo>
                  <a:pt x="57" y="12"/>
                  <a:pt x="58" y="12"/>
                  <a:pt x="59" y="11"/>
                </a:cubicBezTo>
                <a:cubicBezTo>
                  <a:pt x="50" y="10"/>
                  <a:pt x="50" y="10"/>
                  <a:pt x="50" y="10"/>
                </a:cubicBezTo>
                <a:cubicBezTo>
                  <a:pt x="50" y="10"/>
                  <a:pt x="50" y="10"/>
                  <a:pt x="50" y="10"/>
                </a:cubicBezTo>
                <a:cubicBezTo>
                  <a:pt x="48" y="10"/>
                  <a:pt x="47" y="11"/>
                  <a:pt x="46" y="13"/>
                </a:cubicBezTo>
                <a:cubicBezTo>
                  <a:pt x="46" y="15"/>
                  <a:pt x="48" y="18"/>
                  <a:pt x="50" y="21"/>
                </a:cubicBezTo>
                <a:cubicBezTo>
                  <a:pt x="54" y="26"/>
                  <a:pt x="58" y="33"/>
                  <a:pt x="56" y="40"/>
                </a:cubicBezTo>
                <a:cubicBezTo>
                  <a:pt x="56" y="40"/>
                  <a:pt x="56" y="40"/>
                  <a:pt x="56" y="40"/>
                </a:cubicBezTo>
                <a:cubicBezTo>
                  <a:pt x="57" y="40"/>
                  <a:pt x="57" y="39"/>
                  <a:pt x="58" y="39"/>
                </a:cubicBezTo>
                <a:cubicBezTo>
                  <a:pt x="59" y="38"/>
                  <a:pt x="59" y="36"/>
                  <a:pt x="60" y="35"/>
                </a:cubicBezTo>
                <a:cubicBezTo>
                  <a:pt x="59" y="23"/>
                  <a:pt x="59" y="23"/>
                  <a:pt x="59" y="23"/>
                </a:cubicBezTo>
                <a:cubicBezTo>
                  <a:pt x="60" y="21"/>
                  <a:pt x="62" y="20"/>
                  <a:pt x="64" y="19"/>
                </a:cubicBezTo>
                <a:cubicBezTo>
                  <a:pt x="64" y="18"/>
                  <a:pt x="64" y="18"/>
                  <a:pt x="64" y="17"/>
                </a:cubicBezTo>
                <a:cubicBezTo>
                  <a:pt x="70" y="19"/>
                  <a:pt x="70" y="28"/>
                  <a:pt x="65" y="30"/>
                </a:cubicBezTo>
                <a:cubicBezTo>
                  <a:pt x="65" y="29"/>
                  <a:pt x="65" y="29"/>
                  <a:pt x="64" y="28"/>
                </a:cubicBezTo>
                <a:cubicBezTo>
                  <a:pt x="64" y="36"/>
                  <a:pt x="64" y="36"/>
                  <a:pt x="64" y="36"/>
                </a:cubicBezTo>
                <a:cubicBezTo>
                  <a:pt x="63" y="36"/>
                  <a:pt x="63" y="36"/>
                  <a:pt x="63" y="36"/>
                </a:cubicBezTo>
                <a:cubicBezTo>
                  <a:pt x="63" y="38"/>
                  <a:pt x="62" y="40"/>
                  <a:pt x="61" y="41"/>
                </a:cubicBezTo>
                <a:cubicBezTo>
                  <a:pt x="60" y="43"/>
                  <a:pt x="58" y="44"/>
                  <a:pt x="56" y="45"/>
                </a:cubicBezTo>
                <a:cubicBezTo>
                  <a:pt x="55" y="45"/>
                  <a:pt x="54" y="45"/>
                  <a:pt x="53" y="46"/>
                </a:cubicBezTo>
                <a:cubicBezTo>
                  <a:pt x="49" y="49"/>
                  <a:pt x="43" y="50"/>
                  <a:pt x="39" y="50"/>
                </a:cubicBezTo>
                <a:cubicBezTo>
                  <a:pt x="39" y="60"/>
                  <a:pt x="39" y="60"/>
                  <a:pt x="39" y="60"/>
                </a:cubicBezTo>
                <a:cubicBezTo>
                  <a:pt x="0" y="60"/>
                  <a:pt x="0" y="60"/>
                  <a:pt x="0" y="60"/>
                </a:cubicBezTo>
                <a:cubicBezTo>
                  <a:pt x="0" y="0"/>
                  <a:pt x="0" y="0"/>
                  <a:pt x="0" y="0"/>
                </a:cubicBezTo>
                <a:close/>
                <a:moveTo>
                  <a:pt x="8" y="8"/>
                </a:moveTo>
                <a:cubicBezTo>
                  <a:pt x="8" y="22"/>
                  <a:pt x="8" y="22"/>
                  <a:pt x="8" y="22"/>
                </a:cubicBezTo>
                <a:cubicBezTo>
                  <a:pt x="32" y="22"/>
                  <a:pt x="32" y="22"/>
                  <a:pt x="32" y="22"/>
                </a:cubicBezTo>
                <a:cubicBezTo>
                  <a:pt x="32" y="8"/>
                  <a:pt x="32" y="8"/>
                  <a:pt x="32" y="8"/>
                </a:cubicBezTo>
                <a:cubicBezTo>
                  <a:pt x="8" y="8"/>
                  <a:pt x="8" y="8"/>
                  <a:pt x="8" y="8"/>
                </a:cubicBezTo>
                <a:close/>
                <a:moveTo>
                  <a:pt x="20" y="28"/>
                </a:moveTo>
                <a:cubicBezTo>
                  <a:pt x="16" y="28"/>
                  <a:pt x="13" y="29"/>
                  <a:pt x="10" y="32"/>
                </a:cubicBezTo>
                <a:cubicBezTo>
                  <a:pt x="8" y="34"/>
                  <a:pt x="7" y="37"/>
                  <a:pt x="7" y="41"/>
                </a:cubicBezTo>
                <a:cubicBezTo>
                  <a:pt x="7" y="44"/>
                  <a:pt x="8" y="48"/>
                  <a:pt x="10" y="50"/>
                </a:cubicBezTo>
                <a:cubicBezTo>
                  <a:pt x="13" y="52"/>
                  <a:pt x="16" y="54"/>
                  <a:pt x="20" y="54"/>
                </a:cubicBezTo>
                <a:cubicBezTo>
                  <a:pt x="23" y="54"/>
                  <a:pt x="26" y="52"/>
                  <a:pt x="29" y="50"/>
                </a:cubicBezTo>
                <a:cubicBezTo>
                  <a:pt x="31" y="48"/>
                  <a:pt x="32" y="44"/>
                  <a:pt x="32" y="41"/>
                </a:cubicBezTo>
                <a:cubicBezTo>
                  <a:pt x="32" y="37"/>
                  <a:pt x="31" y="34"/>
                  <a:pt x="29" y="32"/>
                </a:cubicBezTo>
                <a:cubicBezTo>
                  <a:pt x="26" y="29"/>
                  <a:pt x="23" y="28"/>
                  <a:pt x="20" y="28"/>
                </a:cubicBezTo>
                <a:close/>
                <a:moveTo>
                  <a:pt x="27" y="41"/>
                </a:moveTo>
                <a:cubicBezTo>
                  <a:pt x="21" y="37"/>
                  <a:pt x="21" y="37"/>
                  <a:pt x="21" y="37"/>
                </a:cubicBezTo>
                <a:cubicBezTo>
                  <a:pt x="15" y="34"/>
                  <a:pt x="15" y="34"/>
                  <a:pt x="15" y="34"/>
                </a:cubicBezTo>
                <a:cubicBezTo>
                  <a:pt x="15" y="41"/>
                  <a:pt x="15" y="41"/>
                  <a:pt x="15" y="41"/>
                </a:cubicBezTo>
                <a:cubicBezTo>
                  <a:pt x="15" y="48"/>
                  <a:pt x="15" y="48"/>
                  <a:pt x="15" y="48"/>
                </a:cubicBezTo>
                <a:cubicBezTo>
                  <a:pt x="21" y="44"/>
                  <a:pt x="21" y="44"/>
                  <a:pt x="21" y="44"/>
                </a:cubicBezTo>
                <a:cubicBezTo>
                  <a:pt x="27" y="41"/>
                  <a:pt x="27" y="41"/>
                  <a:pt x="27" y="41"/>
                </a:cubicBezTo>
                <a:close/>
                <a:moveTo>
                  <a:pt x="27" y="33"/>
                </a:moveTo>
                <a:cubicBezTo>
                  <a:pt x="25" y="31"/>
                  <a:pt x="22" y="30"/>
                  <a:pt x="20" y="30"/>
                </a:cubicBezTo>
                <a:cubicBezTo>
                  <a:pt x="17" y="30"/>
                  <a:pt x="14" y="31"/>
                  <a:pt x="12" y="33"/>
                </a:cubicBezTo>
                <a:cubicBezTo>
                  <a:pt x="10" y="35"/>
                  <a:pt x="9" y="38"/>
                  <a:pt x="9" y="41"/>
                </a:cubicBezTo>
                <a:cubicBezTo>
                  <a:pt x="9" y="44"/>
                  <a:pt x="10" y="46"/>
                  <a:pt x="12" y="48"/>
                </a:cubicBezTo>
                <a:cubicBezTo>
                  <a:pt x="14" y="50"/>
                  <a:pt x="17" y="51"/>
                  <a:pt x="20" y="51"/>
                </a:cubicBezTo>
                <a:cubicBezTo>
                  <a:pt x="22" y="51"/>
                  <a:pt x="25" y="50"/>
                  <a:pt x="27" y="48"/>
                </a:cubicBezTo>
                <a:cubicBezTo>
                  <a:pt x="29" y="46"/>
                  <a:pt x="30" y="44"/>
                  <a:pt x="30" y="41"/>
                </a:cubicBezTo>
                <a:cubicBezTo>
                  <a:pt x="30" y="38"/>
                  <a:pt x="29" y="35"/>
                  <a:pt x="27" y="33"/>
                </a:cubicBezTo>
                <a:close/>
                <a:moveTo>
                  <a:pt x="39" y="44"/>
                </a:moveTo>
                <a:cubicBezTo>
                  <a:pt x="39" y="46"/>
                  <a:pt x="39" y="46"/>
                  <a:pt x="39" y="46"/>
                </a:cubicBezTo>
                <a:cubicBezTo>
                  <a:pt x="41" y="46"/>
                  <a:pt x="43" y="46"/>
                  <a:pt x="45" y="46"/>
                </a:cubicBezTo>
                <a:cubicBezTo>
                  <a:pt x="43" y="45"/>
                  <a:pt x="41" y="45"/>
                  <a:pt x="39" y="44"/>
                </a:cubicBez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5" name="任意多边形 74"/>
          <p:cNvSpPr/>
          <p:nvPr/>
        </p:nvSpPr>
        <p:spPr>
          <a:xfrm>
            <a:off x="6589985" y="4521523"/>
            <a:ext cx="742767" cy="732843"/>
          </a:xfrm>
          <a:custGeom>
            <a:avLst/>
            <a:gdLst>
              <a:gd name="connsiteX0" fmla="*/ 412321 w 818193"/>
              <a:gd name="connsiteY0" fmla="*/ 0 h 807262"/>
              <a:gd name="connsiteX1" fmla="*/ 818193 w 818193"/>
              <a:gd name="connsiteY1" fmla="*/ 407912 h 807262"/>
              <a:gd name="connsiteX2" fmla="*/ 789790 w 818193"/>
              <a:gd name="connsiteY2" fmla="*/ 499412 h 807262"/>
              <a:gd name="connsiteX3" fmla="*/ 502419 w 818193"/>
              <a:gd name="connsiteY3" fmla="*/ 786783 h 807262"/>
              <a:gd name="connsiteX4" fmla="*/ 436446 w 818193"/>
              <a:gd name="connsiteY4" fmla="*/ 807262 h 807262"/>
              <a:gd name="connsiteX5" fmla="*/ 176709 w 818193"/>
              <a:gd name="connsiteY5" fmla="*/ 544152 h 807262"/>
              <a:gd name="connsiteX6" fmla="*/ 185124 w 818193"/>
              <a:gd name="connsiteY6" fmla="*/ 451590 h 807262"/>
              <a:gd name="connsiteX7" fmla="*/ 199148 w 818193"/>
              <a:gd name="connsiteY7" fmla="*/ 412322 h 807262"/>
              <a:gd name="connsiteX8" fmla="*/ 0 w 818193"/>
              <a:gd name="connsiteY8" fmla="*/ 207563 h 807262"/>
              <a:gd name="connsiteX9" fmla="*/ 196343 w 818193"/>
              <a:gd name="connsiteY9" fmla="*/ 157075 h 807262"/>
              <a:gd name="connsiteX10" fmla="*/ 286101 w 818193"/>
              <a:gd name="connsiteY10" fmla="*/ 249637 h 807262"/>
              <a:gd name="connsiteX11" fmla="*/ 454395 w 818193"/>
              <a:gd name="connsiteY11" fmla="*/ 277686 h 807262"/>
              <a:gd name="connsiteX12" fmla="*/ 381467 w 818193"/>
              <a:gd name="connsiteY12" fmla="*/ 201954 h 80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8193" h="807262">
                <a:moveTo>
                  <a:pt x="412321" y="0"/>
                </a:moveTo>
                <a:lnTo>
                  <a:pt x="818193" y="407912"/>
                </a:lnTo>
                <a:lnTo>
                  <a:pt x="789790" y="499412"/>
                </a:lnTo>
                <a:cubicBezTo>
                  <a:pt x="735139" y="628621"/>
                  <a:pt x="631628" y="732132"/>
                  <a:pt x="502419" y="786783"/>
                </a:cubicBezTo>
                <a:lnTo>
                  <a:pt x="436446" y="807262"/>
                </a:lnTo>
                <a:lnTo>
                  <a:pt x="176709" y="544152"/>
                </a:lnTo>
                <a:lnTo>
                  <a:pt x="185124" y="451590"/>
                </a:lnTo>
                <a:lnTo>
                  <a:pt x="199148" y="412322"/>
                </a:lnTo>
                <a:lnTo>
                  <a:pt x="0" y="207563"/>
                </a:lnTo>
                <a:lnTo>
                  <a:pt x="196343" y="157075"/>
                </a:lnTo>
                <a:lnTo>
                  <a:pt x="286101" y="249637"/>
                </a:lnTo>
                <a:lnTo>
                  <a:pt x="454395" y="277686"/>
                </a:lnTo>
                <a:lnTo>
                  <a:pt x="381467" y="201954"/>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6" name="Freeform 113"/>
          <p:cNvSpPr>
            <a:spLocks noChangeAspect="1" noEditPoints="1"/>
          </p:cNvSpPr>
          <p:nvPr/>
        </p:nvSpPr>
        <p:spPr bwMode="auto">
          <a:xfrm>
            <a:off x="6589925" y="4530491"/>
            <a:ext cx="530693" cy="507177"/>
          </a:xfrm>
          <a:custGeom>
            <a:avLst/>
            <a:gdLst>
              <a:gd name="T0" fmla="*/ 19 w 67"/>
              <a:gd name="T1" fmla="*/ 16 h 64"/>
              <a:gd name="T2" fmla="*/ 22 w 67"/>
              <a:gd name="T3" fmla="*/ 19 h 64"/>
              <a:gd name="T4" fmla="*/ 36 w 67"/>
              <a:gd name="T5" fmla="*/ 38 h 64"/>
              <a:gd name="T6" fmla="*/ 29 w 67"/>
              <a:gd name="T7" fmla="*/ 32 h 64"/>
              <a:gd name="T8" fmla="*/ 62 w 67"/>
              <a:gd name="T9" fmla="*/ 25 h 64"/>
              <a:gd name="T10" fmla="*/ 65 w 67"/>
              <a:gd name="T11" fmla="*/ 30 h 64"/>
              <a:gd name="T12" fmla="*/ 63 w 67"/>
              <a:gd name="T13" fmla="*/ 48 h 64"/>
              <a:gd name="T14" fmla="*/ 63 w 67"/>
              <a:gd name="T15" fmla="*/ 61 h 64"/>
              <a:gd name="T16" fmla="*/ 56 w 67"/>
              <a:gd name="T17" fmla="*/ 64 h 64"/>
              <a:gd name="T18" fmla="*/ 47 w 67"/>
              <a:gd name="T19" fmla="*/ 56 h 64"/>
              <a:gd name="T20" fmla="*/ 33 w 67"/>
              <a:gd name="T21" fmla="*/ 61 h 64"/>
              <a:gd name="T22" fmla="*/ 26 w 67"/>
              <a:gd name="T23" fmla="*/ 64 h 64"/>
              <a:gd name="T24" fmla="*/ 17 w 67"/>
              <a:gd name="T25" fmla="*/ 55 h 64"/>
              <a:gd name="T26" fmla="*/ 19 w 67"/>
              <a:gd name="T27" fmla="*/ 48 h 64"/>
              <a:gd name="T28" fmla="*/ 22 w 67"/>
              <a:gd name="T29" fmla="*/ 46 h 64"/>
              <a:gd name="T30" fmla="*/ 0 w 67"/>
              <a:gd name="T31" fmla="*/ 23 h 64"/>
              <a:gd name="T32" fmla="*/ 37 w 67"/>
              <a:gd name="T33" fmla="*/ 0 h 64"/>
              <a:gd name="T34" fmla="*/ 32 w 67"/>
              <a:gd name="T35" fmla="*/ 11 h 64"/>
              <a:gd name="T36" fmla="*/ 54 w 67"/>
              <a:gd name="T37" fmla="*/ 11 h 64"/>
              <a:gd name="T38" fmla="*/ 48 w 67"/>
              <a:gd name="T39" fmla="*/ 0 h 64"/>
              <a:gd name="T40" fmla="*/ 29 w 67"/>
              <a:gd name="T41" fmla="*/ 42 h 64"/>
              <a:gd name="T42" fmla="*/ 33 w 67"/>
              <a:gd name="T43" fmla="*/ 48 h 64"/>
              <a:gd name="T44" fmla="*/ 36 w 67"/>
              <a:gd name="T45" fmla="*/ 49 h 64"/>
              <a:gd name="T46" fmla="*/ 29 w 67"/>
              <a:gd name="T47" fmla="*/ 42 h 64"/>
              <a:gd name="T48" fmla="*/ 51 w 67"/>
              <a:gd name="T49" fmla="*/ 42 h 64"/>
              <a:gd name="T50" fmla="*/ 54 w 67"/>
              <a:gd name="T51" fmla="*/ 46 h 64"/>
              <a:gd name="T52" fmla="*/ 47 w 67"/>
              <a:gd name="T53" fmla="*/ 42 h 64"/>
              <a:gd name="T54" fmla="*/ 40 w 67"/>
              <a:gd name="T55" fmla="*/ 49 h 64"/>
              <a:gd name="T56" fmla="*/ 47 w 67"/>
              <a:gd name="T57" fmla="*/ 42 h 64"/>
              <a:gd name="T58" fmla="*/ 47 w 67"/>
              <a:gd name="T59" fmla="*/ 38 h 64"/>
              <a:gd name="T60" fmla="*/ 40 w 67"/>
              <a:gd name="T61" fmla="*/ 32 h 64"/>
              <a:gd name="T62" fmla="*/ 51 w 67"/>
              <a:gd name="T63" fmla="*/ 38 h 64"/>
              <a:gd name="T64" fmla="*/ 57 w 67"/>
              <a:gd name="T65" fmla="*/ 32 h 64"/>
              <a:gd name="T66" fmla="*/ 51 w 67"/>
              <a:gd name="T67" fmla="*/ 38 h 64"/>
              <a:gd name="T68" fmla="*/ 56 w 67"/>
              <a:gd name="T69" fmla="*/ 51 h 64"/>
              <a:gd name="T70" fmla="*/ 53 w 67"/>
              <a:gd name="T71" fmla="*/ 52 h 64"/>
              <a:gd name="T72" fmla="*/ 53 w 67"/>
              <a:gd name="T73" fmla="*/ 58 h 64"/>
              <a:gd name="T74" fmla="*/ 59 w 67"/>
              <a:gd name="T75" fmla="*/ 58 h 64"/>
              <a:gd name="T76" fmla="*/ 59 w 67"/>
              <a:gd name="T77" fmla="*/ 52 h 64"/>
              <a:gd name="T78" fmla="*/ 26 w 67"/>
              <a:gd name="T79" fmla="*/ 51 h 64"/>
              <a:gd name="T80" fmla="*/ 23 w 67"/>
              <a:gd name="T81" fmla="*/ 52 h 64"/>
              <a:gd name="T82" fmla="*/ 23 w 67"/>
              <a:gd name="T83" fmla="*/ 58 h 64"/>
              <a:gd name="T84" fmla="*/ 29 w 67"/>
              <a:gd name="T85" fmla="*/ 58 h 64"/>
              <a:gd name="T86" fmla="*/ 29 w 67"/>
              <a:gd name="T87"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64">
                <a:moveTo>
                  <a:pt x="0" y="16"/>
                </a:moveTo>
                <a:cubicBezTo>
                  <a:pt x="19" y="16"/>
                  <a:pt x="19" y="16"/>
                  <a:pt x="19" y="16"/>
                </a:cubicBezTo>
                <a:cubicBezTo>
                  <a:pt x="22" y="16"/>
                  <a:pt x="22" y="16"/>
                  <a:pt x="22" y="16"/>
                </a:cubicBezTo>
                <a:cubicBezTo>
                  <a:pt x="22" y="19"/>
                  <a:pt x="22" y="19"/>
                  <a:pt x="22" y="19"/>
                </a:cubicBezTo>
                <a:cubicBezTo>
                  <a:pt x="27" y="38"/>
                  <a:pt x="27" y="38"/>
                  <a:pt x="27" y="38"/>
                </a:cubicBezTo>
                <a:cubicBezTo>
                  <a:pt x="36" y="38"/>
                  <a:pt x="36" y="38"/>
                  <a:pt x="36" y="38"/>
                </a:cubicBezTo>
                <a:cubicBezTo>
                  <a:pt x="36" y="32"/>
                  <a:pt x="36" y="32"/>
                  <a:pt x="36" y="32"/>
                </a:cubicBezTo>
                <a:cubicBezTo>
                  <a:pt x="29" y="32"/>
                  <a:pt x="29" y="32"/>
                  <a:pt x="29" y="32"/>
                </a:cubicBezTo>
                <a:cubicBezTo>
                  <a:pt x="28" y="25"/>
                  <a:pt x="28" y="25"/>
                  <a:pt x="28" y="25"/>
                </a:cubicBezTo>
                <a:cubicBezTo>
                  <a:pt x="62" y="25"/>
                  <a:pt x="62" y="25"/>
                  <a:pt x="62" y="25"/>
                </a:cubicBezTo>
                <a:cubicBezTo>
                  <a:pt x="67" y="25"/>
                  <a:pt x="67" y="25"/>
                  <a:pt x="67" y="25"/>
                </a:cubicBezTo>
                <a:cubicBezTo>
                  <a:pt x="65" y="30"/>
                  <a:pt x="65" y="30"/>
                  <a:pt x="65" y="30"/>
                </a:cubicBezTo>
                <a:cubicBezTo>
                  <a:pt x="61" y="46"/>
                  <a:pt x="61" y="46"/>
                  <a:pt x="61" y="46"/>
                </a:cubicBezTo>
                <a:cubicBezTo>
                  <a:pt x="62" y="47"/>
                  <a:pt x="62" y="47"/>
                  <a:pt x="63" y="48"/>
                </a:cubicBezTo>
                <a:cubicBezTo>
                  <a:pt x="65" y="50"/>
                  <a:pt x="66" y="52"/>
                  <a:pt x="66" y="55"/>
                </a:cubicBezTo>
                <a:cubicBezTo>
                  <a:pt x="66" y="57"/>
                  <a:pt x="65" y="60"/>
                  <a:pt x="63" y="61"/>
                </a:cubicBezTo>
                <a:cubicBezTo>
                  <a:pt x="63" y="61"/>
                  <a:pt x="63" y="61"/>
                  <a:pt x="63" y="61"/>
                </a:cubicBezTo>
                <a:cubicBezTo>
                  <a:pt x="61" y="63"/>
                  <a:pt x="59" y="64"/>
                  <a:pt x="56" y="64"/>
                </a:cubicBezTo>
                <a:cubicBezTo>
                  <a:pt x="54" y="64"/>
                  <a:pt x="51" y="63"/>
                  <a:pt x="50" y="61"/>
                </a:cubicBezTo>
                <a:cubicBezTo>
                  <a:pt x="48" y="60"/>
                  <a:pt x="47" y="58"/>
                  <a:pt x="47" y="56"/>
                </a:cubicBezTo>
                <a:cubicBezTo>
                  <a:pt x="36" y="56"/>
                  <a:pt x="36" y="56"/>
                  <a:pt x="36" y="56"/>
                </a:cubicBezTo>
                <a:cubicBezTo>
                  <a:pt x="35" y="58"/>
                  <a:pt x="34" y="60"/>
                  <a:pt x="33" y="61"/>
                </a:cubicBezTo>
                <a:cubicBezTo>
                  <a:pt x="33" y="61"/>
                  <a:pt x="33" y="61"/>
                  <a:pt x="33" y="61"/>
                </a:cubicBezTo>
                <a:cubicBezTo>
                  <a:pt x="31" y="63"/>
                  <a:pt x="29" y="64"/>
                  <a:pt x="26" y="64"/>
                </a:cubicBezTo>
                <a:cubicBezTo>
                  <a:pt x="24" y="64"/>
                  <a:pt x="21" y="63"/>
                  <a:pt x="19" y="61"/>
                </a:cubicBezTo>
                <a:cubicBezTo>
                  <a:pt x="18" y="60"/>
                  <a:pt x="17" y="57"/>
                  <a:pt x="17" y="55"/>
                </a:cubicBezTo>
                <a:cubicBezTo>
                  <a:pt x="17" y="52"/>
                  <a:pt x="18" y="50"/>
                  <a:pt x="19" y="48"/>
                </a:cubicBezTo>
                <a:cubicBezTo>
                  <a:pt x="19" y="48"/>
                  <a:pt x="19" y="48"/>
                  <a:pt x="19" y="48"/>
                </a:cubicBezTo>
                <a:cubicBezTo>
                  <a:pt x="19" y="48"/>
                  <a:pt x="19" y="48"/>
                  <a:pt x="19" y="48"/>
                </a:cubicBezTo>
                <a:cubicBezTo>
                  <a:pt x="20" y="47"/>
                  <a:pt x="21" y="47"/>
                  <a:pt x="22" y="46"/>
                </a:cubicBezTo>
                <a:cubicBezTo>
                  <a:pt x="16" y="23"/>
                  <a:pt x="16" y="23"/>
                  <a:pt x="16" y="23"/>
                </a:cubicBezTo>
                <a:cubicBezTo>
                  <a:pt x="0" y="23"/>
                  <a:pt x="0" y="23"/>
                  <a:pt x="0" y="23"/>
                </a:cubicBezTo>
                <a:cubicBezTo>
                  <a:pt x="0" y="16"/>
                  <a:pt x="0" y="16"/>
                  <a:pt x="0" y="16"/>
                </a:cubicBezTo>
                <a:close/>
                <a:moveTo>
                  <a:pt x="37" y="0"/>
                </a:moveTo>
                <a:cubicBezTo>
                  <a:pt x="37" y="11"/>
                  <a:pt x="37" y="11"/>
                  <a:pt x="37" y="11"/>
                </a:cubicBezTo>
                <a:cubicBezTo>
                  <a:pt x="32" y="11"/>
                  <a:pt x="32" y="11"/>
                  <a:pt x="32" y="11"/>
                </a:cubicBezTo>
                <a:cubicBezTo>
                  <a:pt x="43" y="22"/>
                  <a:pt x="43" y="22"/>
                  <a:pt x="43" y="22"/>
                </a:cubicBezTo>
                <a:cubicBezTo>
                  <a:pt x="54" y="11"/>
                  <a:pt x="54" y="11"/>
                  <a:pt x="54" y="11"/>
                </a:cubicBezTo>
                <a:cubicBezTo>
                  <a:pt x="48" y="11"/>
                  <a:pt x="48" y="11"/>
                  <a:pt x="48" y="11"/>
                </a:cubicBezTo>
                <a:cubicBezTo>
                  <a:pt x="48" y="0"/>
                  <a:pt x="48" y="0"/>
                  <a:pt x="48" y="0"/>
                </a:cubicBezTo>
                <a:cubicBezTo>
                  <a:pt x="37" y="0"/>
                  <a:pt x="37" y="0"/>
                  <a:pt x="37" y="0"/>
                </a:cubicBezTo>
                <a:close/>
                <a:moveTo>
                  <a:pt x="29" y="42"/>
                </a:moveTo>
                <a:cubicBezTo>
                  <a:pt x="30" y="46"/>
                  <a:pt x="30" y="46"/>
                  <a:pt x="30" y="46"/>
                </a:cubicBezTo>
                <a:cubicBezTo>
                  <a:pt x="31" y="46"/>
                  <a:pt x="32" y="47"/>
                  <a:pt x="33" y="48"/>
                </a:cubicBezTo>
                <a:cubicBezTo>
                  <a:pt x="33" y="48"/>
                  <a:pt x="33" y="48"/>
                  <a:pt x="33" y="49"/>
                </a:cubicBezTo>
                <a:cubicBezTo>
                  <a:pt x="36" y="49"/>
                  <a:pt x="36" y="49"/>
                  <a:pt x="36" y="49"/>
                </a:cubicBezTo>
                <a:cubicBezTo>
                  <a:pt x="36" y="42"/>
                  <a:pt x="36" y="42"/>
                  <a:pt x="36" y="42"/>
                </a:cubicBezTo>
                <a:cubicBezTo>
                  <a:pt x="29" y="42"/>
                  <a:pt x="29" y="42"/>
                  <a:pt x="29" y="42"/>
                </a:cubicBezTo>
                <a:close/>
                <a:moveTo>
                  <a:pt x="55" y="42"/>
                </a:moveTo>
                <a:cubicBezTo>
                  <a:pt x="51" y="42"/>
                  <a:pt x="51" y="42"/>
                  <a:pt x="51" y="42"/>
                </a:cubicBezTo>
                <a:cubicBezTo>
                  <a:pt x="51" y="47"/>
                  <a:pt x="51" y="47"/>
                  <a:pt x="51" y="47"/>
                </a:cubicBezTo>
                <a:cubicBezTo>
                  <a:pt x="52" y="46"/>
                  <a:pt x="53" y="46"/>
                  <a:pt x="54" y="46"/>
                </a:cubicBezTo>
                <a:cubicBezTo>
                  <a:pt x="55" y="42"/>
                  <a:pt x="55" y="42"/>
                  <a:pt x="55" y="42"/>
                </a:cubicBezTo>
                <a:close/>
                <a:moveTo>
                  <a:pt x="47" y="42"/>
                </a:moveTo>
                <a:cubicBezTo>
                  <a:pt x="40" y="42"/>
                  <a:pt x="40" y="42"/>
                  <a:pt x="40" y="42"/>
                </a:cubicBezTo>
                <a:cubicBezTo>
                  <a:pt x="40" y="49"/>
                  <a:pt x="40" y="49"/>
                  <a:pt x="40" y="49"/>
                </a:cubicBezTo>
                <a:cubicBezTo>
                  <a:pt x="47" y="49"/>
                  <a:pt x="47" y="49"/>
                  <a:pt x="47" y="49"/>
                </a:cubicBezTo>
                <a:cubicBezTo>
                  <a:pt x="47" y="42"/>
                  <a:pt x="47" y="42"/>
                  <a:pt x="47" y="42"/>
                </a:cubicBezTo>
                <a:close/>
                <a:moveTo>
                  <a:pt x="40" y="38"/>
                </a:moveTo>
                <a:cubicBezTo>
                  <a:pt x="47" y="38"/>
                  <a:pt x="47" y="38"/>
                  <a:pt x="47" y="38"/>
                </a:cubicBezTo>
                <a:cubicBezTo>
                  <a:pt x="47" y="32"/>
                  <a:pt x="47" y="32"/>
                  <a:pt x="47" y="32"/>
                </a:cubicBezTo>
                <a:cubicBezTo>
                  <a:pt x="40" y="32"/>
                  <a:pt x="40" y="32"/>
                  <a:pt x="40" y="32"/>
                </a:cubicBezTo>
                <a:cubicBezTo>
                  <a:pt x="40" y="38"/>
                  <a:pt x="40" y="38"/>
                  <a:pt x="40" y="38"/>
                </a:cubicBezTo>
                <a:close/>
                <a:moveTo>
                  <a:pt x="51" y="38"/>
                </a:moveTo>
                <a:cubicBezTo>
                  <a:pt x="56" y="38"/>
                  <a:pt x="56" y="38"/>
                  <a:pt x="56" y="38"/>
                </a:cubicBezTo>
                <a:cubicBezTo>
                  <a:pt x="57" y="32"/>
                  <a:pt x="57" y="32"/>
                  <a:pt x="57" y="32"/>
                </a:cubicBezTo>
                <a:cubicBezTo>
                  <a:pt x="51" y="32"/>
                  <a:pt x="51" y="32"/>
                  <a:pt x="51" y="32"/>
                </a:cubicBezTo>
                <a:cubicBezTo>
                  <a:pt x="51" y="38"/>
                  <a:pt x="51" y="38"/>
                  <a:pt x="51" y="38"/>
                </a:cubicBezTo>
                <a:close/>
                <a:moveTo>
                  <a:pt x="59" y="52"/>
                </a:moveTo>
                <a:cubicBezTo>
                  <a:pt x="59" y="51"/>
                  <a:pt x="57" y="51"/>
                  <a:pt x="56" y="51"/>
                </a:cubicBezTo>
                <a:cubicBezTo>
                  <a:pt x="55" y="51"/>
                  <a:pt x="54" y="51"/>
                  <a:pt x="53" y="52"/>
                </a:cubicBezTo>
                <a:cubicBezTo>
                  <a:pt x="53" y="52"/>
                  <a:pt x="53" y="52"/>
                  <a:pt x="53" y="52"/>
                </a:cubicBezTo>
                <a:cubicBezTo>
                  <a:pt x="53" y="53"/>
                  <a:pt x="52" y="54"/>
                  <a:pt x="52" y="55"/>
                </a:cubicBezTo>
                <a:cubicBezTo>
                  <a:pt x="52" y="56"/>
                  <a:pt x="53" y="57"/>
                  <a:pt x="53" y="58"/>
                </a:cubicBezTo>
                <a:cubicBezTo>
                  <a:pt x="54" y="58"/>
                  <a:pt x="55" y="59"/>
                  <a:pt x="56" y="59"/>
                </a:cubicBezTo>
                <a:cubicBezTo>
                  <a:pt x="57" y="59"/>
                  <a:pt x="59" y="58"/>
                  <a:pt x="59" y="58"/>
                </a:cubicBezTo>
                <a:cubicBezTo>
                  <a:pt x="60" y="57"/>
                  <a:pt x="60" y="56"/>
                  <a:pt x="60" y="55"/>
                </a:cubicBezTo>
                <a:cubicBezTo>
                  <a:pt x="60" y="54"/>
                  <a:pt x="60" y="53"/>
                  <a:pt x="59" y="52"/>
                </a:cubicBezTo>
                <a:close/>
                <a:moveTo>
                  <a:pt x="29" y="52"/>
                </a:moveTo>
                <a:cubicBezTo>
                  <a:pt x="28" y="51"/>
                  <a:pt x="27" y="51"/>
                  <a:pt x="26" y="51"/>
                </a:cubicBezTo>
                <a:cubicBezTo>
                  <a:pt x="25" y="51"/>
                  <a:pt x="24" y="51"/>
                  <a:pt x="23" y="52"/>
                </a:cubicBezTo>
                <a:cubicBezTo>
                  <a:pt x="23" y="52"/>
                  <a:pt x="23" y="52"/>
                  <a:pt x="23" y="52"/>
                </a:cubicBezTo>
                <a:cubicBezTo>
                  <a:pt x="23" y="53"/>
                  <a:pt x="22" y="54"/>
                  <a:pt x="22" y="55"/>
                </a:cubicBezTo>
                <a:cubicBezTo>
                  <a:pt x="22" y="56"/>
                  <a:pt x="23" y="57"/>
                  <a:pt x="23" y="58"/>
                </a:cubicBezTo>
                <a:cubicBezTo>
                  <a:pt x="24" y="58"/>
                  <a:pt x="25" y="59"/>
                  <a:pt x="26" y="59"/>
                </a:cubicBezTo>
                <a:cubicBezTo>
                  <a:pt x="27" y="59"/>
                  <a:pt x="28" y="58"/>
                  <a:pt x="29" y="58"/>
                </a:cubicBezTo>
                <a:cubicBezTo>
                  <a:pt x="30" y="57"/>
                  <a:pt x="30" y="56"/>
                  <a:pt x="30" y="55"/>
                </a:cubicBezTo>
                <a:cubicBezTo>
                  <a:pt x="30" y="54"/>
                  <a:pt x="30" y="53"/>
                  <a:pt x="29" y="52"/>
                </a:cubicBez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6" name="任意多边形 75"/>
          <p:cNvSpPr/>
          <p:nvPr/>
        </p:nvSpPr>
        <p:spPr>
          <a:xfrm>
            <a:off x="5841364" y="3161782"/>
            <a:ext cx="736243" cy="794550"/>
          </a:xfrm>
          <a:custGeom>
            <a:avLst/>
            <a:gdLst>
              <a:gd name="connsiteX0" fmla="*/ 381467 w 811007"/>
              <a:gd name="connsiteY0" fmla="*/ 0 h 883649"/>
              <a:gd name="connsiteX1" fmla="*/ 811007 w 811007"/>
              <a:gd name="connsiteY1" fmla="*/ 419643 h 883649"/>
              <a:gd name="connsiteX2" fmla="*/ 807697 w 811007"/>
              <a:gd name="connsiteY2" fmla="*/ 452478 h 883649"/>
              <a:gd name="connsiteX3" fmla="*/ 278668 w 811007"/>
              <a:gd name="connsiteY3" fmla="*/ 883649 h 883649"/>
              <a:gd name="connsiteX4" fmla="*/ 220970 w 811007"/>
              <a:gd name="connsiteY4" fmla="*/ 877833 h 883649"/>
              <a:gd name="connsiteX5" fmla="*/ 0 w 811007"/>
              <a:gd name="connsiteY5" fmla="*/ 659153 h 883649"/>
              <a:gd name="connsiteX6" fmla="*/ 95367 w 811007"/>
              <a:gd name="connsiteY6" fmla="*/ 518908 h 883649"/>
              <a:gd name="connsiteX7" fmla="*/ 42074 w 811007"/>
              <a:gd name="connsiteY7" fmla="*/ 457200 h 883649"/>
              <a:gd name="connsiteX8" fmla="*/ 103782 w 811007"/>
              <a:gd name="connsiteY8" fmla="*/ 398297 h 883649"/>
              <a:gd name="connsiteX9" fmla="*/ 123416 w 811007"/>
              <a:gd name="connsiteY9" fmla="*/ 120611 h 883649"/>
              <a:gd name="connsiteX0-1" fmla="*/ 384271 w 811007"/>
              <a:gd name="connsiteY0-2" fmla="*/ 0 h 875235"/>
              <a:gd name="connsiteX1-3" fmla="*/ 811007 w 811007"/>
              <a:gd name="connsiteY1-4" fmla="*/ 411229 h 875235"/>
              <a:gd name="connsiteX2-5" fmla="*/ 807697 w 811007"/>
              <a:gd name="connsiteY2-6" fmla="*/ 444064 h 875235"/>
              <a:gd name="connsiteX3-7" fmla="*/ 278668 w 811007"/>
              <a:gd name="connsiteY3-8" fmla="*/ 875235 h 875235"/>
              <a:gd name="connsiteX4-9" fmla="*/ 220970 w 811007"/>
              <a:gd name="connsiteY4-10" fmla="*/ 869419 h 875235"/>
              <a:gd name="connsiteX5-11" fmla="*/ 0 w 811007"/>
              <a:gd name="connsiteY5-12" fmla="*/ 650739 h 875235"/>
              <a:gd name="connsiteX6-13" fmla="*/ 95367 w 811007"/>
              <a:gd name="connsiteY6-14" fmla="*/ 510494 h 875235"/>
              <a:gd name="connsiteX7-15" fmla="*/ 42074 w 811007"/>
              <a:gd name="connsiteY7-16" fmla="*/ 448786 h 875235"/>
              <a:gd name="connsiteX8-17" fmla="*/ 103782 w 811007"/>
              <a:gd name="connsiteY8-18" fmla="*/ 389883 h 875235"/>
              <a:gd name="connsiteX9-19" fmla="*/ 123416 w 811007"/>
              <a:gd name="connsiteY9-20" fmla="*/ 112197 h 875235"/>
              <a:gd name="connsiteX10" fmla="*/ 384271 w 811007"/>
              <a:gd name="connsiteY10" fmla="*/ 0 h 875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 y="connsiteY10"/>
              </a:cxn>
            </a:cxnLst>
            <a:rect l="l" t="t" r="r" b="b"/>
            <a:pathLst>
              <a:path w="811007" h="875235">
                <a:moveTo>
                  <a:pt x="384271" y="0"/>
                </a:moveTo>
                <a:lnTo>
                  <a:pt x="811007" y="411229"/>
                </a:lnTo>
                <a:lnTo>
                  <a:pt x="807697" y="444064"/>
                </a:lnTo>
                <a:cubicBezTo>
                  <a:pt x="757344" y="690133"/>
                  <a:pt x="539623" y="875235"/>
                  <a:pt x="278668" y="875235"/>
                </a:cubicBezTo>
                <a:lnTo>
                  <a:pt x="220970" y="869419"/>
                </a:lnTo>
                <a:lnTo>
                  <a:pt x="0" y="650739"/>
                </a:lnTo>
                <a:lnTo>
                  <a:pt x="95367" y="510494"/>
                </a:lnTo>
                <a:lnTo>
                  <a:pt x="42074" y="448786"/>
                </a:lnTo>
                <a:lnTo>
                  <a:pt x="103782" y="389883"/>
                </a:lnTo>
                <a:lnTo>
                  <a:pt x="123416" y="112197"/>
                </a:lnTo>
                <a:cubicBezTo>
                  <a:pt x="209433" y="71993"/>
                  <a:pt x="298254" y="40204"/>
                  <a:pt x="38427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4" name="Freeform 131"/>
          <p:cNvSpPr>
            <a:spLocks noChangeAspect="1" noEditPoints="1"/>
          </p:cNvSpPr>
          <p:nvPr/>
        </p:nvSpPr>
        <p:spPr bwMode="auto">
          <a:xfrm>
            <a:off x="5836977" y="3122959"/>
            <a:ext cx="514731" cy="686307"/>
          </a:xfrm>
          <a:custGeom>
            <a:avLst/>
            <a:gdLst>
              <a:gd name="T0" fmla="*/ 26 w 52"/>
              <a:gd name="T1" fmla="*/ 41 h 69"/>
              <a:gd name="T2" fmla="*/ 27 w 52"/>
              <a:gd name="T3" fmla="*/ 41 h 69"/>
              <a:gd name="T4" fmla="*/ 37 w 52"/>
              <a:gd name="T5" fmla="*/ 25 h 69"/>
              <a:gd name="T6" fmla="*/ 16 w 52"/>
              <a:gd name="T7" fmla="*/ 18 h 69"/>
              <a:gd name="T8" fmla="*/ 13 w 52"/>
              <a:gd name="T9" fmla="*/ 46 h 69"/>
              <a:gd name="T10" fmla="*/ 51 w 52"/>
              <a:gd name="T11" fmla="*/ 52 h 69"/>
              <a:gd name="T12" fmla="*/ 0 w 52"/>
              <a:gd name="T13" fmla="*/ 63 h 69"/>
              <a:gd name="T14" fmla="*/ 13 w 52"/>
              <a:gd name="T15" fmla="*/ 46 h 69"/>
              <a:gd name="T16" fmla="*/ 26 w 52"/>
              <a:gd name="T17" fmla="*/ 36 h 69"/>
              <a:gd name="T18" fmla="*/ 29 w 52"/>
              <a:gd name="T19" fmla="*/ 35 h 69"/>
              <a:gd name="T20" fmla="*/ 23 w 52"/>
              <a:gd name="T21" fmla="*/ 35 h 69"/>
              <a:gd name="T22" fmla="*/ 29 w 52"/>
              <a:gd name="T23" fmla="*/ 25 h 69"/>
              <a:gd name="T24" fmla="*/ 33 w 52"/>
              <a:gd name="T25" fmla="*/ 26 h 69"/>
              <a:gd name="T26" fmla="*/ 29 w 52"/>
              <a:gd name="T27" fmla="*/ 26 h 69"/>
              <a:gd name="T28" fmla="*/ 34 w 52"/>
              <a:gd name="T29" fmla="*/ 25 h 69"/>
              <a:gd name="T30" fmla="*/ 28 w 52"/>
              <a:gd name="T31" fmla="*/ 25 h 69"/>
              <a:gd name="T32" fmla="*/ 31 w 52"/>
              <a:gd name="T33" fmla="*/ 23 h 69"/>
              <a:gd name="T34" fmla="*/ 34 w 52"/>
              <a:gd name="T35" fmla="*/ 25 h 69"/>
              <a:gd name="T36" fmla="*/ 23 w 52"/>
              <a:gd name="T37" fmla="*/ 26 h 69"/>
              <a:gd name="T38" fmla="*/ 20 w 52"/>
              <a:gd name="T39" fmla="*/ 26 h 69"/>
              <a:gd name="T40" fmla="*/ 23 w 52"/>
              <a:gd name="T41" fmla="*/ 25 h 69"/>
              <a:gd name="T42" fmla="*/ 22 w 52"/>
              <a:gd name="T43" fmla="*/ 23 h 69"/>
              <a:gd name="T44" fmla="*/ 24 w 52"/>
              <a:gd name="T45" fmla="*/ 25 h 69"/>
              <a:gd name="T46" fmla="*/ 19 w 52"/>
              <a:gd name="T47" fmla="*/ 25 h 69"/>
              <a:gd name="T48" fmla="*/ 25 w 52"/>
              <a:gd name="T49" fmla="*/ 30 h 69"/>
              <a:gd name="T50" fmla="*/ 27 w 52"/>
              <a:gd name="T51" fmla="*/ 31 h 69"/>
              <a:gd name="T52" fmla="*/ 32 w 52"/>
              <a:gd name="T53" fmla="*/ 41 h 69"/>
              <a:gd name="T54" fmla="*/ 28 w 52"/>
              <a:gd name="T55" fmla="*/ 44 h 69"/>
              <a:gd name="T56" fmla="*/ 25 w 52"/>
              <a:gd name="T57" fmla="*/ 44 h 69"/>
              <a:gd name="T58" fmla="*/ 19 w 52"/>
              <a:gd name="T59" fmla="*/ 44 h 69"/>
              <a:gd name="T60" fmla="*/ 17 w 52"/>
              <a:gd name="T61" fmla="*/ 44 h 69"/>
              <a:gd name="T62" fmla="*/ 12 w 52"/>
              <a:gd name="T63" fmla="*/ 42 h 69"/>
              <a:gd name="T64" fmla="*/ 10 w 52"/>
              <a:gd name="T65" fmla="*/ 20 h 69"/>
              <a:gd name="T66" fmla="*/ 41 w 52"/>
              <a:gd name="T67" fmla="*/ 9 h 69"/>
              <a:gd name="T68" fmla="*/ 49 w 52"/>
              <a:gd name="T69" fmla="*/ 46 h 69"/>
              <a:gd name="T70" fmla="*/ 39 w 52"/>
              <a:gd name="T71" fmla="*/ 42 h 69"/>
              <a:gd name="T72" fmla="*/ 35 w 52"/>
              <a:gd name="T73" fmla="*/ 44 h 69"/>
              <a:gd name="T74" fmla="*/ 32 w 52"/>
              <a:gd name="T7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9">
                <a:moveTo>
                  <a:pt x="14" y="23"/>
                </a:moveTo>
                <a:cubicBezTo>
                  <a:pt x="16" y="31"/>
                  <a:pt x="18" y="39"/>
                  <a:pt x="26" y="41"/>
                </a:cubicBezTo>
                <a:cubicBezTo>
                  <a:pt x="26" y="41"/>
                  <a:pt x="26" y="41"/>
                  <a:pt x="26" y="41"/>
                </a:cubicBezTo>
                <a:cubicBezTo>
                  <a:pt x="27" y="41"/>
                  <a:pt x="26" y="41"/>
                  <a:pt x="27" y="41"/>
                </a:cubicBezTo>
                <a:cubicBezTo>
                  <a:pt x="27" y="41"/>
                  <a:pt x="27" y="41"/>
                  <a:pt x="27" y="41"/>
                </a:cubicBezTo>
                <a:cubicBezTo>
                  <a:pt x="33" y="38"/>
                  <a:pt x="36" y="32"/>
                  <a:pt x="37" y="25"/>
                </a:cubicBezTo>
                <a:cubicBezTo>
                  <a:pt x="36" y="20"/>
                  <a:pt x="36" y="20"/>
                  <a:pt x="36" y="20"/>
                </a:cubicBezTo>
                <a:cubicBezTo>
                  <a:pt x="33" y="21"/>
                  <a:pt x="21" y="23"/>
                  <a:pt x="16" y="18"/>
                </a:cubicBezTo>
                <a:cubicBezTo>
                  <a:pt x="15" y="20"/>
                  <a:pt x="15" y="21"/>
                  <a:pt x="14" y="23"/>
                </a:cubicBezTo>
                <a:close/>
                <a:moveTo>
                  <a:pt x="13" y="46"/>
                </a:moveTo>
                <a:cubicBezTo>
                  <a:pt x="19" y="55"/>
                  <a:pt x="32" y="55"/>
                  <a:pt x="38" y="46"/>
                </a:cubicBezTo>
                <a:cubicBezTo>
                  <a:pt x="43" y="47"/>
                  <a:pt x="47" y="49"/>
                  <a:pt x="51" y="52"/>
                </a:cubicBezTo>
                <a:cubicBezTo>
                  <a:pt x="51" y="55"/>
                  <a:pt x="52" y="59"/>
                  <a:pt x="52" y="63"/>
                </a:cubicBezTo>
                <a:cubicBezTo>
                  <a:pt x="37" y="69"/>
                  <a:pt x="15" y="69"/>
                  <a:pt x="0" y="63"/>
                </a:cubicBezTo>
                <a:cubicBezTo>
                  <a:pt x="0" y="59"/>
                  <a:pt x="0" y="55"/>
                  <a:pt x="1" y="52"/>
                </a:cubicBezTo>
                <a:cubicBezTo>
                  <a:pt x="4" y="49"/>
                  <a:pt x="9" y="47"/>
                  <a:pt x="13" y="46"/>
                </a:cubicBezTo>
                <a:close/>
                <a:moveTo>
                  <a:pt x="24" y="35"/>
                </a:moveTo>
                <a:cubicBezTo>
                  <a:pt x="24" y="36"/>
                  <a:pt x="25" y="36"/>
                  <a:pt x="26" y="36"/>
                </a:cubicBezTo>
                <a:cubicBezTo>
                  <a:pt x="27" y="36"/>
                  <a:pt x="28" y="35"/>
                  <a:pt x="29" y="35"/>
                </a:cubicBezTo>
                <a:cubicBezTo>
                  <a:pt x="29" y="35"/>
                  <a:pt x="29" y="35"/>
                  <a:pt x="29" y="35"/>
                </a:cubicBezTo>
                <a:cubicBezTo>
                  <a:pt x="28" y="36"/>
                  <a:pt x="27" y="37"/>
                  <a:pt x="26" y="37"/>
                </a:cubicBezTo>
                <a:cubicBezTo>
                  <a:pt x="25" y="37"/>
                  <a:pt x="24" y="36"/>
                  <a:pt x="23" y="35"/>
                </a:cubicBezTo>
                <a:cubicBezTo>
                  <a:pt x="24" y="35"/>
                  <a:pt x="24" y="35"/>
                  <a:pt x="24" y="35"/>
                </a:cubicBezTo>
                <a:close/>
                <a:moveTo>
                  <a:pt x="29" y="25"/>
                </a:moveTo>
                <a:cubicBezTo>
                  <a:pt x="33" y="25"/>
                  <a:pt x="33" y="25"/>
                  <a:pt x="33" y="25"/>
                </a:cubicBezTo>
                <a:cubicBezTo>
                  <a:pt x="33" y="26"/>
                  <a:pt x="33" y="26"/>
                  <a:pt x="33" y="26"/>
                </a:cubicBezTo>
                <a:cubicBezTo>
                  <a:pt x="33" y="27"/>
                  <a:pt x="32" y="28"/>
                  <a:pt x="31" y="28"/>
                </a:cubicBezTo>
                <a:cubicBezTo>
                  <a:pt x="30" y="28"/>
                  <a:pt x="29" y="27"/>
                  <a:pt x="29" y="26"/>
                </a:cubicBezTo>
                <a:cubicBezTo>
                  <a:pt x="29" y="26"/>
                  <a:pt x="29" y="26"/>
                  <a:pt x="29" y="25"/>
                </a:cubicBezTo>
                <a:close/>
                <a:moveTo>
                  <a:pt x="34" y="25"/>
                </a:moveTo>
                <a:cubicBezTo>
                  <a:pt x="33" y="24"/>
                  <a:pt x="32" y="24"/>
                  <a:pt x="31" y="24"/>
                </a:cubicBezTo>
                <a:cubicBezTo>
                  <a:pt x="30" y="24"/>
                  <a:pt x="29" y="25"/>
                  <a:pt x="28" y="25"/>
                </a:cubicBezTo>
                <a:cubicBezTo>
                  <a:pt x="28" y="24"/>
                  <a:pt x="28" y="24"/>
                  <a:pt x="28" y="24"/>
                </a:cubicBezTo>
                <a:cubicBezTo>
                  <a:pt x="29" y="24"/>
                  <a:pt x="30" y="23"/>
                  <a:pt x="31" y="23"/>
                </a:cubicBezTo>
                <a:cubicBezTo>
                  <a:pt x="32" y="23"/>
                  <a:pt x="33" y="23"/>
                  <a:pt x="34" y="24"/>
                </a:cubicBezTo>
                <a:cubicBezTo>
                  <a:pt x="34" y="25"/>
                  <a:pt x="34" y="25"/>
                  <a:pt x="34" y="25"/>
                </a:cubicBezTo>
                <a:close/>
                <a:moveTo>
                  <a:pt x="23" y="25"/>
                </a:moveTo>
                <a:cubicBezTo>
                  <a:pt x="23" y="26"/>
                  <a:pt x="23" y="26"/>
                  <a:pt x="23" y="26"/>
                </a:cubicBezTo>
                <a:cubicBezTo>
                  <a:pt x="23" y="27"/>
                  <a:pt x="22" y="28"/>
                  <a:pt x="21" y="28"/>
                </a:cubicBezTo>
                <a:cubicBezTo>
                  <a:pt x="21" y="28"/>
                  <a:pt x="20" y="27"/>
                  <a:pt x="20" y="26"/>
                </a:cubicBezTo>
                <a:cubicBezTo>
                  <a:pt x="20" y="26"/>
                  <a:pt x="20" y="26"/>
                  <a:pt x="20" y="25"/>
                </a:cubicBezTo>
                <a:cubicBezTo>
                  <a:pt x="23" y="25"/>
                  <a:pt x="23" y="25"/>
                  <a:pt x="23" y="25"/>
                </a:cubicBezTo>
                <a:close/>
                <a:moveTo>
                  <a:pt x="18" y="24"/>
                </a:moveTo>
                <a:cubicBezTo>
                  <a:pt x="20" y="23"/>
                  <a:pt x="21" y="23"/>
                  <a:pt x="22" y="23"/>
                </a:cubicBezTo>
                <a:cubicBezTo>
                  <a:pt x="23" y="23"/>
                  <a:pt x="24" y="24"/>
                  <a:pt x="25" y="24"/>
                </a:cubicBezTo>
                <a:cubicBezTo>
                  <a:pt x="24" y="25"/>
                  <a:pt x="24" y="25"/>
                  <a:pt x="24" y="25"/>
                </a:cubicBezTo>
                <a:cubicBezTo>
                  <a:pt x="23" y="25"/>
                  <a:pt x="23" y="24"/>
                  <a:pt x="22" y="24"/>
                </a:cubicBezTo>
                <a:cubicBezTo>
                  <a:pt x="21" y="24"/>
                  <a:pt x="20" y="24"/>
                  <a:pt x="19" y="25"/>
                </a:cubicBezTo>
                <a:cubicBezTo>
                  <a:pt x="18" y="24"/>
                  <a:pt x="18" y="24"/>
                  <a:pt x="18" y="24"/>
                </a:cubicBezTo>
                <a:close/>
                <a:moveTo>
                  <a:pt x="25" y="30"/>
                </a:moveTo>
                <a:cubicBezTo>
                  <a:pt x="28" y="30"/>
                  <a:pt x="28" y="30"/>
                  <a:pt x="28" y="30"/>
                </a:cubicBezTo>
                <a:cubicBezTo>
                  <a:pt x="28" y="30"/>
                  <a:pt x="27" y="31"/>
                  <a:pt x="27" y="31"/>
                </a:cubicBezTo>
                <a:cubicBezTo>
                  <a:pt x="26" y="31"/>
                  <a:pt x="25" y="30"/>
                  <a:pt x="25" y="30"/>
                </a:cubicBezTo>
                <a:close/>
                <a:moveTo>
                  <a:pt x="32" y="41"/>
                </a:moveTo>
                <a:cubicBezTo>
                  <a:pt x="31" y="42"/>
                  <a:pt x="29" y="43"/>
                  <a:pt x="28" y="44"/>
                </a:cubicBezTo>
                <a:cubicBezTo>
                  <a:pt x="28" y="44"/>
                  <a:pt x="28" y="44"/>
                  <a:pt x="28" y="44"/>
                </a:cubicBezTo>
                <a:cubicBezTo>
                  <a:pt x="27" y="44"/>
                  <a:pt x="27" y="44"/>
                  <a:pt x="26" y="44"/>
                </a:cubicBezTo>
                <a:cubicBezTo>
                  <a:pt x="26" y="44"/>
                  <a:pt x="25" y="44"/>
                  <a:pt x="25" y="44"/>
                </a:cubicBezTo>
                <a:cubicBezTo>
                  <a:pt x="23" y="43"/>
                  <a:pt x="21" y="42"/>
                  <a:pt x="20" y="41"/>
                </a:cubicBezTo>
                <a:cubicBezTo>
                  <a:pt x="19" y="44"/>
                  <a:pt x="19" y="44"/>
                  <a:pt x="19" y="44"/>
                </a:cubicBezTo>
                <a:cubicBezTo>
                  <a:pt x="17" y="45"/>
                  <a:pt x="17" y="45"/>
                  <a:pt x="17" y="45"/>
                </a:cubicBezTo>
                <a:cubicBezTo>
                  <a:pt x="17" y="44"/>
                  <a:pt x="17" y="44"/>
                  <a:pt x="17" y="44"/>
                </a:cubicBezTo>
                <a:cubicBezTo>
                  <a:pt x="15" y="41"/>
                  <a:pt x="15" y="41"/>
                  <a:pt x="15" y="41"/>
                </a:cubicBezTo>
                <a:cubicBezTo>
                  <a:pt x="12" y="42"/>
                  <a:pt x="12" y="42"/>
                  <a:pt x="12" y="42"/>
                </a:cubicBezTo>
                <a:cubicBezTo>
                  <a:pt x="10" y="43"/>
                  <a:pt x="7" y="44"/>
                  <a:pt x="4" y="45"/>
                </a:cubicBezTo>
                <a:cubicBezTo>
                  <a:pt x="8" y="36"/>
                  <a:pt x="9" y="31"/>
                  <a:pt x="10" y="20"/>
                </a:cubicBezTo>
                <a:cubicBezTo>
                  <a:pt x="10" y="13"/>
                  <a:pt x="9" y="7"/>
                  <a:pt x="18" y="5"/>
                </a:cubicBezTo>
                <a:cubicBezTo>
                  <a:pt x="28" y="0"/>
                  <a:pt x="37" y="2"/>
                  <a:pt x="41" y="9"/>
                </a:cubicBezTo>
                <a:cubicBezTo>
                  <a:pt x="44" y="16"/>
                  <a:pt x="42" y="29"/>
                  <a:pt x="45" y="37"/>
                </a:cubicBezTo>
                <a:cubicBezTo>
                  <a:pt x="46" y="43"/>
                  <a:pt x="49" y="46"/>
                  <a:pt x="49" y="46"/>
                </a:cubicBezTo>
                <a:cubicBezTo>
                  <a:pt x="49" y="46"/>
                  <a:pt x="49" y="46"/>
                  <a:pt x="49" y="46"/>
                </a:cubicBezTo>
                <a:cubicBezTo>
                  <a:pt x="46" y="45"/>
                  <a:pt x="43" y="43"/>
                  <a:pt x="39" y="42"/>
                </a:cubicBezTo>
                <a:cubicBezTo>
                  <a:pt x="36" y="41"/>
                  <a:pt x="36" y="41"/>
                  <a:pt x="36" y="41"/>
                </a:cubicBezTo>
                <a:cubicBezTo>
                  <a:pt x="35" y="44"/>
                  <a:pt x="35" y="44"/>
                  <a:pt x="35" y="44"/>
                </a:cubicBezTo>
                <a:cubicBezTo>
                  <a:pt x="35" y="44"/>
                  <a:pt x="35" y="44"/>
                  <a:pt x="35" y="44"/>
                </a:cubicBezTo>
                <a:cubicBezTo>
                  <a:pt x="32" y="44"/>
                  <a:pt x="32" y="44"/>
                  <a:pt x="32" y="44"/>
                </a:cubicBezTo>
                <a:lnTo>
                  <a:pt x="32" y="41"/>
                </a:ln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7" name="任意多边形 76"/>
          <p:cNvSpPr/>
          <p:nvPr/>
        </p:nvSpPr>
        <p:spPr>
          <a:xfrm>
            <a:off x="7446263" y="3249993"/>
            <a:ext cx="636988" cy="696028"/>
          </a:xfrm>
          <a:custGeom>
            <a:avLst/>
            <a:gdLst>
              <a:gd name="connsiteX0" fmla="*/ 303942 w 701673"/>
              <a:gd name="connsiteY0" fmla="*/ 0 h 766708"/>
              <a:gd name="connsiteX1" fmla="*/ 701673 w 701673"/>
              <a:gd name="connsiteY1" fmla="*/ 393773 h 766708"/>
              <a:gd name="connsiteX2" fmla="*/ 684759 w 701673"/>
              <a:gd name="connsiteY2" fmla="*/ 448259 h 766708"/>
              <a:gd name="connsiteX3" fmla="*/ 397388 w 701673"/>
              <a:gd name="connsiteY3" fmla="*/ 735630 h 766708"/>
              <a:gd name="connsiteX4" fmla="*/ 297272 w 701673"/>
              <a:gd name="connsiteY4" fmla="*/ 766708 h 766708"/>
              <a:gd name="connsiteX5" fmla="*/ 0 w 701673"/>
              <a:gd name="connsiteY5" fmla="*/ 471366 h 766708"/>
              <a:gd name="connsiteX6" fmla="*/ 15455 w 701673"/>
              <a:gd name="connsiteY6" fmla="*/ 18030 h 7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673" h="766708">
                <a:moveTo>
                  <a:pt x="303942" y="0"/>
                </a:moveTo>
                <a:lnTo>
                  <a:pt x="701673" y="393773"/>
                </a:lnTo>
                <a:lnTo>
                  <a:pt x="684759" y="448259"/>
                </a:lnTo>
                <a:cubicBezTo>
                  <a:pt x="630108" y="577468"/>
                  <a:pt x="526597" y="680979"/>
                  <a:pt x="397388" y="735630"/>
                </a:cubicBezTo>
                <a:lnTo>
                  <a:pt x="297272" y="766708"/>
                </a:lnTo>
                <a:lnTo>
                  <a:pt x="0" y="471366"/>
                </a:lnTo>
                <a:lnTo>
                  <a:pt x="15455" y="1803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7" name="Freeform 122"/>
          <p:cNvSpPr>
            <a:spLocks noChangeAspect="1" noEditPoints="1"/>
          </p:cNvSpPr>
          <p:nvPr/>
        </p:nvSpPr>
        <p:spPr bwMode="auto">
          <a:xfrm>
            <a:off x="7438562" y="3247910"/>
            <a:ext cx="355277" cy="436405"/>
          </a:xfrm>
          <a:custGeom>
            <a:avLst/>
            <a:gdLst>
              <a:gd name="T0" fmla="*/ 6 w 54"/>
              <a:gd name="T1" fmla="*/ 56 h 66"/>
              <a:gd name="T2" fmla="*/ 39 w 54"/>
              <a:gd name="T3" fmla="*/ 52 h 66"/>
              <a:gd name="T4" fmla="*/ 40 w 54"/>
              <a:gd name="T5" fmla="*/ 47 h 66"/>
              <a:gd name="T6" fmla="*/ 45 w 54"/>
              <a:gd name="T7" fmla="*/ 64 h 66"/>
              <a:gd name="T8" fmla="*/ 2 w 54"/>
              <a:gd name="T9" fmla="*/ 66 h 66"/>
              <a:gd name="T10" fmla="*/ 0 w 54"/>
              <a:gd name="T11" fmla="*/ 3 h 66"/>
              <a:gd name="T12" fmla="*/ 2 w 54"/>
              <a:gd name="T13" fmla="*/ 0 h 66"/>
              <a:gd name="T14" fmla="*/ 45 w 54"/>
              <a:gd name="T15" fmla="*/ 3 h 66"/>
              <a:gd name="T16" fmla="*/ 39 w 54"/>
              <a:gd name="T17" fmla="*/ 11 h 66"/>
              <a:gd name="T18" fmla="*/ 6 w 54"/>
              <a:gd name="T19" fmla="*/ 6 h 66"/>
              <a:gd name="T20" fmla="*/ 22 w 54"/>
              <a:gd name="T21" fmla="*/ 22 h 66"/>
              <a:gd name="T22" fmla="*/ 52 w 54"/>
              <a:gd name="T23" fmla="*/ 22 h 66"/>
              <a:gd name="T24" fmla="*/ 23 w 54"/>
              <a:gd name="T25" fmla="*/ 22 h 66"/>
              <a:gd name="T26" fmla="*/ 19 w 54"/>
              <a:gd name="T27" fmla="*/ 34 h 66"/>
              <a:gd name="T28" fmla="*/ 20 w 54"/>
              <a:gd name="T29" fmla="*/ 38 h 66"/>
              <a:gd name="T30" fmla="*/ 13 w 54"/>
              <a:gd name="T31" fmla="*/ 40 h 66"/>
              <a:gd name="T32" fmla="*/ 20 w 54"/>
              <a:gd name="T33" fmla="*/ 41 h 66"/>
              <a:gd name="T34" fmla="*/ 20 w 54"/>
              <a:gd name="T35" fmla="*/ 24 h 66"/>
              <a:gd name="T36" fmla="*/ 20 w 54"/>
              <a:gd name="T37" fmla="*/ 31 h 66"/>
              <a:gd name="T38" fmla="*/ 17 w 54"/>
              <a:gd name="T39" fmla="*/ 46 h 66"/>
              <a:gd name="T40" fmla="*/ 37 w 54"/>
              <a:gd name="T41" fmla="*/ 48 h 66"/>
              <a:gd name="T42" fmla="*/ 17 w 54"/>
              <a:gd name="T43" fmla="*/ 46 h 66"/>
              <a:gd name="T44" fmla="*/ 26 w 54"/>
              <a:gd name="T45" fmla="*/ 17 h 66"/>
              <a:gd name="T46" fmla="*/ 15 w 54"/>
              <a:gd name="T47" fmla="*/ 20 h 66"/>
              <a:gd name="T48" fmla="*/ 36 w 54"/>
              <a:gd name="T49" fmla="*/ 17 h 66"/>
              <a:gd name="T50" fmla="*/ 44 w 54"/>
              <a:gd name="T51" fmla="*/ 15 h 66"/>
              <a:gd name="T52" fmla="*/ 54 w 54"/>
              <a:gd name="T53" fmla="*/ 24 h 66"/>
              <a:gd name="T54" fmla="*/ 54 w 54"/>
              <a:gd name="T55" fmla="*/ 41 h 66"/>
              <a:gd name="T56" fmla="*/ 54 w 54"/>
              <a:gd name="T57" fmla="*/ 24 h 66"/>
              <a:gd name="T58" fmla="*/ 52 w 54"/>
              <a:gd name="T59" fmla="*/ 43 h 66"/>
              <a:gd name="T60" fmla="*/ 38 w 54"/>
              <a:gd name="T61" fmla="*/ 36 h 66"/>
              <a:gd name="T62" fmla="*/ 36 w 54"/>
              <a:gd name="T63" fmla="*/ 36 h 66"/>
              <a:gd name="T64" fmla="*/ 23 w 54"/>
              <a:gd name="T65" fmla="*/ 43 h 66"/>
              <a:gd name="T66" fmla="*/ 51 w 54"/>
              <a:gd name="T67" fmla="*/ 43 h 66"/>
              <a:gd name="T68" fmla="*/ 18 w 54"/>
              <a:gd name="T69" fmla="*/ 60 h 66"/>
              <a:gd name="T70" fmla="*/ 17 w 54"/>
              <a:gd name="T71" fmla="*/ 62 h 66"/>
              <a:gd name="T72" fmla="*/ 27 w 54"/>
              <a:gd name="T73" fmla="*/ 63 h 66"/>
              <a:gd name="T74" fmla="*/ 28 w 54"/>
              <a:gd name="T75" fmla="*/ 61 h 66"/>
              <a:gd name="T76" fmla="*/ 18 w 54"/>
              <a:gd name="T77"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66">
                <a:moveTo>
                  <a:pt x="6" y="6"/>
                </a:moveTo>
                <a:cubicBezTo>
                  <a:pt x="6" y="56"/>
                  <a:pt x="6" y="56"/>
                  <a:pt x="6" y="56"/>
                </a:cubicBezTo>
                <a:cubicBezTo>
                  <a:pt x="39" y="56"/>
                  <a:pt x="39" y="56"/>
                  <a:pt x="39" y="56"/>
                </a:cubicBezTo>
                <a:cubicBezTo>
                  <a:pt x="39" y="52"/>
                  <a:pt x="39" y="52"/>
                  <a:pt x="39" y="52"/>
                </a:cubicBezTo>
                <a:cubicBezTo>
                  <a:pt x="42" y="52"/>
                  <a:pt x="42" y="52"/>
                  <a:pt x="42" y="52"/>
                </a:cubicBezTo>
                <a:cubicBezTo>
                  <a:pt x="40" y="47"/>
                  <a:pt x="40" y="47"/>
                  <a:pt x="40" y="47"/>
                </a:cubicBezTo>
                <a:cubicBezTo>
                  <a:pt x="45" y="47"/>
                  <a:pt x="45" y="47"/>
                  <a:pt x="45" y="47"/>
                </a:cubicBezTo>
                <a:cubicBezTo>
                  <a:pt x="45" y="64"/>
                  <a:pt x="45" y="64"/>
                  <a:pt x="45" y="64"/>
                </a:cubicBezTo>
                <a:cubicBezTo>
                  <a:pt x="45" y="65"/>
                  <a:pt x="44" y="66"/>
                  <a:pt x="42" y="66"/>
                </a:cubicBezTo>
                <a:cubicBezTo>
                  <a:pt x="2" y="66"/>
                  <a:pt x="2" y="66"/>
                  <a:pt x="2" y="66"/>
                </a:cubicBezTo>
                <a:cubicBezTo>
                  <a:pt x="1" y="66"/>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1"/>
                  <a:pt x="45" y="11"/>
                  <a:pt x="45" y="11"/>
                </a:cubicBezTo>
                <a:cubicBezTo>
                  <a:pt x="39" y="11"/>
                  <a:pt x="39" y="11"/>
                  <a:pt x="39" y="11"/>
                </a:cubicBezTo>
                <a:cubicBezTo>
                  <a:pt x="39" y="6"/>
                  <a:pt x="39" y="6"/>
                  <a:pt x="39" y="6"/>
                </a:cubicBezTo>
                <a:cubicBezTo>
                  <a:pt x="6" y="6"/>
                  <a:pt x="6" y="6"/>
                  <a:pt x="6" y="6"/>
                </a:cubicBezTo>
                <a:close/>
                <a:moveTo>
                  <a:pt x="23" y="22"/>
                </a:moveTo>
                <a:cubicBezTo>
                  <a:pt x="23" y="22"/>
                  <a:pt x="22" y="22"/>
                  <a:pt x="22" y="22"/>
                </a:cubicBezTo>
                <a:cubicBezTo>
                  <a:pt x="37" y="33"/>
                  <a:pt x="37" y="33"/>
                  <a:pt x="37" y="33"/>
                </a:cubicBezTo>
                <a:cubicBezTo>
                  <a:pt x="52" y="22"/>
                  <a:pt x="52" y="22"/>
                  <a:pt x="52" y="22"/>
                </a:cubicBezTo>
                <a:cubicBezTo>
                  <a:pt x="52" y="22"/>
                  <a:pt x="52" y="22"/>
                  <a:pt x="51" y="22"/>
                </a:cubicBezTo>
                <a:cubicBezTo>
                  <a:pt x="23" y="22"/>
                  <a:pt x="23" y="22"/>
                  <a:pt x="23" y="22"/>
                </a:cubicBezTo>
                <a:close/>
                <a:moveTo>
                  <a:pt x="18" y="31"/>
                </a:moveTo>
                <a:cubicBezTo>
                  <a:pt x="19" y="34"/>
                  <a:pt x="19" y="34"/>
                  <a:pt x="19" y="34"/>
                </a:cubicBezTo>
                <a:cubicBezTo>
                  <a:pt x="20" y="34"/>
                  <a:pt x="20" y="34"/>
                  <a:pt x="20" y="34"/>
                </a:cubicBezTo>
                <a:cubicBezTo>
                  <a:pt x="20" y="38"/>
                  <a:pt x="20" y="38"/>
                  <a:pt x="20" y="38"/>
                </a:cubicBezTo>
                <a:cubicBezTo>
                  <a:pt x="12" y="38"/>
                  <a:pt x="12" y="38"/>
                  <a:pt x="12" y="38"/>
                </a:cubicBezTo>
                <a:cubicBezTo>
                  <a:pt x="13" y="40"/>
                  <a:pt x="13" y="40"/>
                  <a:pt x="13" y="40"/>
                </a:cubicBezTo>
                <a:cubicBezTo>
                  <a:pt x="20" y="40"/>
                  <a:pt x="20" y="40"/>
                  <a:pt x="20" y="40"/>
                </a:cubicBezTo>
                <a:cubicBezTo>
                  <a:pt x="20" y="41"/>
                  <a:pt x="20" y="41"/>
                  <a:pt x="20" y="41"/>
                </a:cubicBezTo>
                <a:cubicBezTo>
                  <a:pt x="32" y="33"/>
                  <a:pt x="32" y="33"/>
                  <a:pt x="32" y="33"/>
                </a:cubicBezTo>
                <a:cubicBezTo>
                  <a:pt x="20" y="24"/>
                  <a:pt x="20" y="24"/>
                  <a:pt x="20" y="24"/>
                </a:cubicBezTo>
                <a:cubicBezTo>
                  <a:pt x="20" y="24"/>
                  <a:pt x="20" y="24"/>
                  <a:pt x="20" y="24"/>
                </a:cubicBezTo>
                <a:cubicBezTo>
                  <a:pt x="20" y="31"/>
                  <a:pt x="20" y="31"/>
                  <a:pt x="20" y="31"/>
                </a:cubicBezTo>
                <a:cubicBezTo>
                  <a:pt x="18" y="31"/>
                  <a:pt x="18" y="31"/>
                  <a:pt x="18" y="31"/>
                </a:cubicBezTo>
                <a:close/>
                <a:moveTo>
                  <a:pt x="17" y="46"/>
                </a:moveTo>
                <a:cubicBezTo>
                  <a:pt x="18" y="48"/>
                  <a:pt x="18" y="48"/>
                  <a:pt x="18" y="48"/>
                </a:cubicBezTo>
                <a:cubicBezTo>
                  <a:pt x="37" y="48"/>
                  <a:pt x="37" y="48"/>
                  <a:pt x="37" y="48"/>
                </a:cubicBezTo>
                <a:cubicBezTo>
                  <a:pt x="36" y="46"/>
                  <a:pt x="36" y="46"/>
                  <a:pt x="36" y="46"/>
                </a:cubicBezTo>
                <a:cubicBezTo>
                  <a:pt x="17" y="46"/>
                  <a:pt x="17" y="46"/>
                  <a:pt x="17" y="46"/>
                </a:cubicBezTo>
                <a:close/>
                <a:moveTo>
                  <a:pt x="25" y="15"/>
                </a:moveTo>
                <a:cubicBezTo>
                  <a:pt x="26" y="17"/>
                  <a:pt x="26" y="17"/>
                  <a:pt x="26" y="17"/>
                </a:cubicBezTo>
                <a:cubicBezTo>
                  <a:pt x="14" y="17"/>
                  <a:pt x="14" y="17"/>
                  <a:pt x="14" y="17"/>
                </a:cubicBezTo>
                <a:cubicBezTo>
                  <a:pt x="15" y="20"/>
                  <a:pt x="15" y="20"/>
                  <a:pt x="15" y="20"/>
                </a:cubicBezTo>
                <a:cubicBezTo>
                  <a:pt x="37" y="20"/>
                  <a:pt x="37" y="20"/>
                  <a:pt x="37" y="20"/>
                </a:cubicBezTo>
                <a:cubicBezTo>
                  <a:pt x="36" y="17"/>
                  <a:pt x="36" y="17"/>
                  <a:pt x="36" y="17"/>
                </a:cubicBezTo>
                <a:cubicBezTo>
                  <a:pt x="45" y="17"/>
                  <a:pt x="45" y="17"/>
                  <a:pt x="45" y="17"/>
                </a:cubicBezTo>
                <a:cubicBezTo>
                  <a:pt x="44" y="15"/>
                  <a:pt x="44" y="15"/>
                  <a:pt x="44" y="15"/>
                </a:cubicBezTo>
                <a:cubicBezTo>
                  <a:pt x="25" y="15"/>
                  <a:pt x="25" y="15"/>
                  <a:pt x="25" y="15"/>
                </a:cubicBezTo>
                <a:close/>
                <a:moveTo>
                  <a:pt x="54" y="24"/>
                </a:moveTo>
                <a:cubicBezTo>
                  <a:pt x="43" y="33"/>
                  <a:pt x="43" y="33"/>
                  <a:pt x="43" y="33"/>
                </a:cubicBezTo>
                <a:cubicBezTo>
                  <a:pt x="54" y="41"/>
                  <a:pt x="54" y="41"/>
                  <a:pt x="54" y="41"/>
                </a:cubicBezTo>
                <a:cubicBezTo>
                  <a:pt x="54" y="41"/>
                  <a:pt x="54" y="40"/>
                  <a:pt x="54" y="40"/>
                </a:cubicBezTo>
                <a:cubicBezTo>
                  <a:pt x="54" y="24"/>
                  <a:pt x="54" y="24"/>
                  <a:pt x="54" y="24"/>
                </a:cubicBezTo>
                <a:cubicBezTo>
                  <a:pt x="54" y="24"/>
                  <a:pt x="54" y="24"/>
                  <a:pt x="54" y="24"/>
                </a:cubicBezTo>
                <a:close/>
                <a:moveTo>
                  <a:pt x="52" y="43"/>
                </a:moveTo>
                <a:cubicBezTo>
                  <a:pt x="40" y="34"/>
                  <a:pt x="40" y="34"/>
                  <a:pt x="40" y="34"/>
                </a:cubicBezTo>
                <a:cubicBezTo>
                  <a:pt x="38" y="36"/>
                  <a:pt x="38" y="36"/>
                  <a:pt x="38" y="36"/>
                </a:cubicBezTo>
                <a:cubicBezTo>
                  <a:pt x="37" y="37"/>
                  <a:pt x="37" y="37"/>
                  <a:pt x="37" y="37"/>
                </a:cubicBezTo>
                <a:cubicBezTo>
                  <a:pt x="36" y="36"/>
                  <a:pt x="36" y="36"/>
                  <a:pt x="36" y="36"/>
                </a:cubicBezTo>
                <a:cubicBezTo>
                  <a:pt x="34" y="35"/>
                  <a:pt x="34" y="35"/>
                  <a:pt x="34" y="35"/>
                </a:cubicBezTo>
                <a:cubicBezTo>
                  <a:pt x="23" y="43"/>
                  <a:pt x="23" y="43"/>
                  <a:pt x="23" y="43"/>
                </a:cubicBezTo>
                <a:cubicBezTo>
                  <a:pt x="23" y="43"/>
                  <a:pt x="23" y="43"/>
                  <a:pt x="23" y="43"/>
                </a:cubicBezTo>
                <a:cubicBezTo>
                  <a:pt x="51" y="43"/>
                  <a:pt x="51" y="43"/>
                  <a:pt x="51" y="43"/>
                </a:cubicBezTo>
                <a:cubicBezTo>
                  <a:pt x="51" y="43"/>
                  <a:pt x="52" y="43"/>
                  <a:pt x="52" y="43"/>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7" y="63"/>
                  <a:pt x="28" y="62"/>
                  <a:pt x="28" y="62"/>
                </a:cubicBezTo>
                <a:cubicBezTo>
                  <a:pt x="28" y="61"/>
                  <a:pt x="28" y="61"/>
                  <a:pt x="28" y="61"/>
                </a:cubicBezTo>
                <a:cubicBezTo>
                  <a:pt x="28" y="60"/>
                  <a:pt x="27" y="60"/>
                  <a:pt x="27" y="60"/>
                </a:cubicBezTo>
                <a:lnTo>
                  <a:pt x="18" y="60"/>
                </a:ln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8" name="任意多边形 77"/>
          <p:cNvSpPr/>
          <p:nvPr/>
        </p:nvSpPr>
        <p:spPr>
          <a:xfrm>
            <a:off x="6596497" y="1957012"/>
            <a:ext cx="745743" cy="678718"/>
          </a:xfrm>
          <a:custGeom>
            <a:avLst/>
            <a:gdLst>
              <a:gd name="connsiteX0" fmla="*/ 11394 w 821472"/>
              <a:gd name="connsiteY0" fmla="*/ 0 h 747641"/>
              <a:gd name="connsiteX1" fmla="*/ 136733 w 821472"/>
              <a:gd name="connsiteY1" fmla="*/ 119642 h 747641"/>
              <a:gd name="connsiteX2" fmla="*/ 188007 w 821472"/>
              <a:gd name="connsiteY2" fmla="*/ 96853 h 747641"/>
              <a:gd name="connsiteX3" fmla="*/ 236433 w 821472"/>
              <a:gd name="connsiteY3" fmla="*/ 145279 h 747641"/>
              <a:gd name="connsiteX4" fmla="*/ 575417 w 821472"/>
              <a:gd name="connsiteY4" fmla="*/ 1 h 747641"/>
              <a:gd name="connsiteX5" fmla="*/ 821472 w 821472"/>
              <a:gd name="connsiteY5" fmla="*/ 246056 h 747641"/>
              <a:gd name="connsiteX6" fmla="*/ 814081 w 821472"/>
              <a:gd name="connsiteY6" fmla="*/ 319373 h 747641"/>
              <a:gd name="connsiteX7" fmla="*/ 393881 w 821472"/>
              <a:gd name="connsiteY7" fmla="*/ 739573 h 747641"/>
              <a:gd name="connsiteX8" fmla="*/ 313847 w 821472"/>
              <a:gd name="connsiteY8" fmla="*/ 747641 h 747641"/>
              <a:gd name="connsiteX9" fmla="*/ 0 w 821472"/>
              <a:gd name="connsiteY9" fmla="*/ 427290 h 747641"/>
              <a:gd name="connsiteX0-1" fmla="*/ 17091 w 821472"/>
              <a:gd name="connsiteY0-2" fmla="*/ 2848 h 747640"/>
              <a:gd name="connsiteX1-3" fmla="*/ 136733 w 821472"/>
              <a:gd name="connsiteY1-4" fmla="*/ 119641 h 747640"/>
              <a:gd name="connsiteX2-5" fmla="*/ 188007 w 821472"/>
              <a:gd name="connsiteY2-6" fmla="*/ 96852 h 747640"/>
              <a:gd name="connsiteX3-7" fmla="*/ 236433 w 821472"/>
              <a:gd name="connsiteY3-8" fmla="*/ 145278 h 747640"/>
              <a:gd name="connsiteX4-9" fmla="*/ 575417 w 821472"/>
              <a:gd name="connsiteY4-10" fmla="*/ 0 h 747640"/>
              <a:gd name="connsiteX5-11" fmla="*/ 821472 w 821472"/>
              <a:gd name="connsiteY5-12" fmla="*/ 246055 h 747640"/>
              <a:gd name="connsiteX6-13" fmla="*/ 814081 w 821472"/>
              <a:gd name="connsiteY6-14" fmla="*/ 319372 h 747640"/>
              <a:gd name="connsiteX7-15" fmla="*/ 393881 w 821472"/>
              <a:gd name="connsiteY7-16" fmla="*/ 739572 h 747640"/>
              <a:gd name="connsiteX8-17" fmla="*/ 313847 w 821472"/>
              <a:gd name="connsiteY8-18" fmla="*/ 747640 h 747640"/>
              <a:gd name="connsiteX9-19" fmla="*/ 0 w 821472"/>
              <a:gd name="connsiteY9-20" fmla="*/ 427289 h 747640"/>
              <a:gd name="connsiteX10" fmla="*/ 17091 w 821472"/>
              <a:gd name="connsiteY10" fmla="*/ 2848 h 7476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 y="connsiteY10"/>
              </a:cxn>
            </a:cxnLst>
            <a:rect l="l" t="t" r="r" b="b"/>
            <a:pathLst>
              <a:path w="821472" h="747640">
                <a:moveTo>
                  <a:pt x="17091" y="2848"/>
                </a:moveTo>
                <a:lnTo>
                  <a:pt x="136733" y="119641"/>
                </a:lnTo>
                <a:lnTo>
                  <a:pt x="188007" y="96852"/>
                </a:lnTo>
                <a:lnTo>
                  <a:pt x="236433" y="145278"/>
                </a:lnTo>
                <a:lnTo>
                  <a:pt x="575417" y="0"/>
                </a:lnTo>
                <a:lnTo>
                  <a:pt x="821472" y="246055"/>
                </a:lnTo>
                <a:lnTo>
                  <a:pt x="814081" y="319372"/>
                </a:lnTo>
                <a:cubicBezTo>
                  <a:pt x="770922" y="530288"/>
                  <a:pt x="604797" y="696413"/>
                  <a:pt x="393881" y="739572"/>
                </a:cubicBezTo>
                <a:lnTo>
                  <a:pt x="313847" y="747640"/>
                </a:lnTo>
                <a:lnTo>
                  <a:pt x="0" y="427289"/>
                </a:lnTo>
                <a:cubicBezTo>
                  <a:pt x="3798" y="284859"/>
                  <a:pt x="13293" y="145278"/>
                  <a:pt x="17091" y="284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8" name="Freeform 149"/>
          <p:cNvSpPr>
            <a:spLocks noChangeAspect="1"/>
          </p:cNvSpPr>
          <p:nvPr/>
        </p:nvSpPr>
        <p:spPr bwMode="auto">
          <a:xfrm>
            <a:off x="6592743" y="1947943"/>
            <a:ext cx="525057" cy="400403"/>
          </a:xfrm>
          <a:custGeom>
            <a:avLst/>
            <a:gdLst>
              <a:gd name="T0" fmla="*/ 7 w 139"/>
              <a:gd name="T1" fmla="*/ 99 h 106"/>
              <a:gd name="T2" fmla="*/ 14 w 139"/>
              <a:gd name="T3" fmla="*/ 99 h 106"/>
              <a:gd name="T4" fmla="*/ 14 w 139"/>
              <a:gd name="T5" fmla="*/ 59 h 106"/>
              <a:gd name="T6" fmla="*/ 21 w 139"/>
              <a:gd name="T7" fmla="*/ 56 h 106"/>
              <a:gd name="T8" fmla="*/ 21 w 139"/>
              <a:gd name="T9" fmla="*/ 99 h 106"/>
              <a:gd name="T10" fmla="*/ 26 w 139"/>
              <a:gd name="T11" fmla="*/ 99 h 106"/>
              <a:gd name="T12" fmla="*/ 26 w 139"/>
              <a:gd name="T13" fmla="*/ 54 h 106"/>
              <a:gd name="T14" fmla="*/ 33 w 139"/>
              <a:gd name="T15" fmla="*/ 52 h 106"/>
              <a:gd name="T16" fmla="*/ 33 w 139"/>
              <a:gd name="T17" fmla="*/ 99 h 106"/>
              <a:gd name="T18" fmla="*/ 40 w 139"/>
              <a:gd name="T19" fmla="*/ 99 h 106"/>
              <a:gd name="T20" fmla="*/ 40 w 139"/>
              <a:gd name="T21" fmla="*/ 49 h 106"/>
              <a:gd name="T22" fmla="*/ 40 w 139"/>
              <a:gd name="T23" fmla="*/ 49 h 106"/>
              <a:gd name="T24" fmla="*/ 47 w 139"/>
              <a:gd name="T25" fmla="*/ 56 h 106"/>
              <a:gd name="T26" fmla="*/ 47 w 139"/>
              <a:gd name="T27" fmla="*/ 99 h 106"/>
              <a:gd name="T28" fmla="*/ 52 w 139"/>
              <a:gd name="T29" fmla="*/ 99 h 106"/>
              <a:gd name="T30" fmla="*/ 52 w 139"/>
              <a:gd name="T31" fmla="*/ 61 h 106"/>
              <a:gd name="T32" fmla="*/ 59 w 139"/>
              <a:gd name="T33" fmla="*/ 59 h 106"/>
              <a:gd name="T34" fmla="*/ 59 w 139"/>
              <a:gd name="T35" fmla="*/ 99 h 106"/>
              <a:gd name="T36" fmla="*/ 64 w 139"/>
              <a:gd name="T37" fmla="*/ 99 h 106"/>
              <a:gd name="T38" fmla="*/ 64 w 139"/>
              <a:gd name="T39" fmla="*/ 56 h 106"/>
              <a:gd name="T40" fmla="*/ 71 w 139"/>
              <a:gd name="T41" fmla="*/ 52 h 106"/>
              <a:gd name="T42" fmla="*/ 71 w 139"/>
              <a:gd name="T43" fmla="*/ 99 h 106"/>
              <a:gd name="T44" fmla="*/ 76 w 139"/>
              <a:gd name="T45" fmla="*/ 99 h 106"/>
              <a:gd name="T46" fmla="*/ 76 w 139"/>
              <a:gd name="T47" fmla="*/ 49 h 106"/>
              <a:gd name="T48" fmla="*/ 83 w 139"/>
              <a:gd name="T49" fmla="*/ 45 h 106"/>
              <a:gd name="T50" fmla="*/ 83 w 139"/>
              <a:gd name="T51" fmla="*/ 99 h 106"/>
              <a:gd name="T52" fmla="*/ 90 w 139"/>
              <a:gd name="T53" fmla="*/ 99 h 106"/>
              <a:gd name="T54" fmla="*/ 90 w 139"/>
              <a:gd name="T55" fmla="*/ 42 h 106"/>
              <a:gd name="T56" fmla="*/ 97 w 139"/>
              <a:gd name="T57" fmla="*/ 40 h 106"/>
              <a:gd name="T58" fmla="*/ 97 w 139"/>
              <a:gd name="T59" fmla="*/ 99 h 106"/>
              <a:gd name="T60" fmla="*/ 102 w 139"/>
              <a:gd name="T61" fmla="*/ 99 h 106"/>
              <a:gd name="T62" fmla="*/ 102 w 139"/>
              <a:gd name="T63" fmla="*/ 38 h 106"/>
              <a:gd name="T64" fmla="*/ 109 w 139"/>
              <a:gd name="T65" fmla="*/ 33 h 106"/>
              <a:gd name="T66" fmla="*/ 109 w 139"/>
              <a:gd name="T67" fmla="*/ 99 h 106"/>
              <a:gd name="T68" fmla="*/ 135 w 139"/>
              <a:gd name="T69" fmla="*/ 99 h 106"/>
              <a:gd name="T70" fmla="*/ 135 w 139"/>
              <a:gd name="T71" fmla="*/ 106 h 106"/>
              <a:gd name="T72" fmla="*/ 7 w 139"/>
              <a:gd name="T73" fmla="*/ 106 h 106"/>
              <a:gd name="T74" fmla="*/ 0 w 139"/>
              <a:gd name="T75" fmla="*/ 106 h 106"/>
              <a:gd name="T76" fmla="*/ 0 w 139"/>
              <a:gd name="T77" fmla="*/ 99 h 106"/>
              <a:gd name="T78" fmla="*/ 0 w 139"/>
              <a:gd name="T79" fmla="*/ 2 h 106"/>
              <a:gd name="T80" fmla="*/ 7 w 139"/>
              <a:gd name="T81" fmla="*/ 2 h 106"/>
              <a:gd name="T82" fmla="*/ 7 w 139"/>
              <a:gd name="T83" fmla="*/ 40 h 106"/>
              <a:gd name="T84" fmla="*/ 42 w 139"/>
              <a:gd name="T85" fmla="*/ 26 h 106"/>
              <a:gd name="T86" fmla="*/ 45 w 139"/>
              <a:gd name="T87" fmla="*/ 23 h 106"/>
              <a:gd name="T88" fmla="*/ 50 w 139"/>
              <a:gd name="T89" fmla="*/ 28 h 106"/>
              <a:gd name="T90" fmla="*/ 54 w 139"/>
              <a:gd name="T91" fmla="*/ 38 h 106"/>
              <a:gd name="T92" fmla="*/ 109 w 139"/>
              <a:gd name="T93" fmla="*/ 12 h 106"/>
              <a:gd name="T94" fmla="*/ 102 w 139"/>
              <a:gd name="T95" fmla="*/ 0 h 106"/>
              <a:gd name="T96" fmla="*/ 121 w 139"/>
              <a:gd name="T97" fmla="*/ 0 h 106"/>
              <a:gd name="T98" fmla="*/ 139 w 139"/>
              <a:gd name="T99" fmla="*/ 2 h 106"/>
              <a:gd name="T100" fmla="*/ 130 w 139"/>
              <a:gd name="T101" fmla="*/ 16 h 106"/>
              <a:gd name="T102" fmla="*/ 121 w 139"/>
              <a:gd name="T103" fmla="*/ 33 h 106"/>
              <a:gd name="T104" fmla="*/ 113 w 139"/>
              <a:gd name="T105" fmla="*/ 21 h 106"/>
              <a:gd name="T106" fmla="*/ 57 w 139"/>
              <a:gd name="T107" fmla="*/ 49 h 106"/>
              <a:gd name="T108" fmla="*/ 52 w 139"/>
              <a:gd name="T109" fmla="*/ 52 h 106"/>
              <a:gd name="T110" fmla="*/ 47 w 139"/>
              <a:gd name="T111" fmla="*/ 47 h 106"/>
              <a:gd name="T112" fmla="*/ 42 w 139"/>
              <a:gd name="T113" fmla="*/ 38 h 106"/>
              <a:gd name="T114" fmla="*/ 7 w 139"/>
              <a:gd name="T115" fmla="*/ 54 h 106"/>
              <a:gd name="T116" fmla="*/ 7 w 139"/>
              <a:gd name="T117" fmla="*/ 9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9" h="106">
                <a:moveTo>
                  <a:pt x="7" y="99"/>
                </a:moveTo>
                <a:lnTo>
                  <a:pt x="14" y="99"/>
                </a:lnTo>
                <a:lnTo>
                  <a:pt x="14" y="59"/>
                </a:lnTo>
                <a:lnTo>
                  <a:pt x="21" y="56"/>
                </a:lnTo>
                <a:lnTo>
                  <a:pt x="21" y="99"/>
                </a:lnTo>
                <a:lnTo>
                  <a:pt x="26" y="99"/>
                </a:lnTo>
                <a:lnTo>
                  <a:pt x="26" y="54"/>
                </a:lnTo>
                <a:lnTo>
                  <a:pt x="33" y="52"/>
                </a:lnTo>
                <a:lnTo>
                  <a:pt x="33" y="99"/>
                </a:lnTo>
                <a:lnTo>
                  <a:pt x="40" y="99"/>
                </a:lnTo>
                <a:lnTo>
                  <a:pt x="40" y="49"/>
                </a:lnTo>
                <a:lnTo>
                  <a:pt x="40" y="49"/>
                </a:lnTo>
                <a:lnTo>
                  <a:pt x="47" y="56"/>
                </a:lnTo>
                <a:lnTo>
                  <a:pt x="47" y="99"/>
                </a:lnTo>
                <a:lnTo>
                  <a:pt x="52" y="99"/>
                </a:lnTo>
                <a:lnTo>
                  <a:pt x="52" y="61"/>
                </a:lnTo>
                <a:lnTo>
                  <a:pt x="59" y="59"/>
                </a:lnTo>
                <a:lnTo>
                  <a:pt x="59" y="99"/>
                </a:lnTo>
                <a:lnTo>
                  <a:pt x="64" y="99"/>
                </a:lnTo>
                <a:lnTo>
                  <a:pt x="64" y="56"/>
                </a:lnTo>
                <a:lnTo>
                  <a:pt x="71" y="52"/>
                </a:lnTo>
                <a:lnTo>
                  <a:pt x="71" y="99"/>
                </a:lnTo>
                <a:lnTo>
                  <a:pt x="76" y="99"/>
                </a:lnTo>
                <a:lnTo>
                  <a:pt x="76" y="49"/>
                </a:lnTo>
                <a:lnTo>
                  <a:pt x="83" y="45"/>
                </a:lnTo>
                <a:lnTo>
                  <a:pt x="83" y="99"/>
                </a:lnTo>
                <a:lnTo>
                  <a:pt x="90" y="99"/>
                </a:lnTo>
                <a:lnTo>
                  <a:pt x="90" y="42"/>
                </a:lnTo>
                <a:lnTo>
                  <a:pt x="97" y="40"/>
                </a:lnTo>
                <a:lnTo>
                  <a:pt x="97" y="99"/>
                </a:lnTo>
                <a:lnTo>
                  <a:pt x="102" y="99"/>
                </a:lnTo>
                <a:lnTo>
                  <a:pt x="102" y="38"/>
                </a:lnTo>
                <a:lnTo>
                  <a:pt x="109" y="33"/>
                </a:lnTo>
                <a:lnTo>
                  <a:pt x="109" y="99"/>
                </a:lnTo>
                <a:lnTo>
                  <a:pt x="135" y="99"/>
                </a:lnTo>
                <a:lnTo>
                  <a:pt x="135" y="106"/>
                </a:lnTo>
                <a:lnTo>
                  <a:pt x="7" y="106"/>
                </a:lnTo>
                <a:lnTo>
                  <a:pt x="0" y="106"/>
                </a:lnTo>
                <a:lnTo>
                  <a:pt x="0" y="99"/>
                </a:lnTo>
                <a:lnTo>
                  <a:pt x="0" y="2"/>
                </a:lnTo>
                <a:lnTo>
                  <a:pt x="7" y="2"/>
                </a:lnTo>
                <a:lnTo>
                  <a:pt x="7" y="40"/>
                </a:lnTo>
                <a:lnTo>
                  <a:pt x="42" y="26"/>
                </a:lnTo>
                <a:lnTo>
                  <a:pt x="45" y="23"/>
                </a:lnTo>
                <a:lnTo>
                  <a:pt x="50" y="28"/>
                </a:lnTo>
                <a:lnTo>
                  <a:pt x="54" y="38"/>
                </a:lnTo>
                <a:lnTo>
                  <a:pt x="109" y="12"/>
                </a:lnTo>
                <a:lnTo>
                  <a:pt x="102" y="0"/>
                </a:lnTo>
                <a:lnTo>
                  <a:pt x="121" y="0"/>
                </a:lnTo>
                <a:lnTo>
                  <a:pt x="139" y="2"/>
                </a:lnTo>
                <a:lnTo>
                  <a:pt x="130" y="16"/>
                </a:lnTo>
                <a:lnTo>
                  <a:pt x="121" y="33"/>
                </a:lnTo>
                <a:lnTo>
                  <a:pt x="113" y="21"/>
                </a:lnTo>
                <a:lnTo>
                  <a:pt x="57" y="49"/>
                </a:lnTo>
                <a:lnTo>
                  <a:pt x="52" y="52"/>
                </a:lnTo>
                <a:lnTo>
                  <a:pt x="47" y="47"/>
                </a:lnTo>
                <a:lnTo>
                  <a:pt x="42" y="38"/>
                </a:lnTo>
                <a:lnTo>
                  <a:pt x="7" y="54"/>
                </a:lnTo>
                <a:lnTo>
                  <a:pt x="7" y="99"/>
                </a:ln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9" name="任意多边形 78"/>
          <p:cNvSpPr/>
          <p:nvPr/>
        </p:nvSpPr>
        <p:spPr>
          <a:xfrm>
            <a:off x="5166442" y="1915633"/>
            <a:ext cx="620170" cy="690998"/>
          </a:xfrm>
          <a:custGeom>
            <a:avLst/>
            <a:gdLst>
              <a:gd name="connsiteX0" fmla="*/ 196553 w 683147"/>
              <a:gd name="connsiteY0" fmla="*/ 0 h 761167"/>
              <a:gd name="connsiteX1" fmla="*/ 313346 w 683147"/>
              <a:gd name="connsiteY1" fmla="*/ 108247 h 761167"/>
              <a:gd name="connsiteX2" fmla="*/ 683147 w 683147"/>
              <a:gd name="connsiteY2" fmla="*/ 460981 h 761167"/>
              <a:gd name="connsiteX3" fmla="*/ 681491 w 683147"/>
              <a:gd name="connsiteY3" fmla="*/ 466315 h 761167"/>
              <a:gd name="connsiteX4" fmla="*/ 394120 w 683147"/>
              <a:gd name="connsiteY4" fmla="*/ 753686 h 761167"/>
              <a:gd name="connsiteX5" fmla="*/ 370021 w 683147"/>
              <a:gd name="connsiteY5" fmla="*/ 761167 h 761167"/>
              <a:gd name="connsiteX6" fmla="*/ 119641 w 683147"/>
              <a:gd name="connsiteY6" fmla="*/ 521294 h 761167"/>
              <a:gd name="connsiteX7" fmla="*/ 156673 w 683147"/>
              <a:gd name="connsiteY7" fmla="*/ 492808 h 761167"/>
              <a:gd name="connsiteX8" fmla="*/ 0 w 683147"/>
              <a:gd name="connsiteY8" fmla="*/ 364621 h 761167"/>
              <a:gd name="connsiteX9" fmla="*/ 68366 w 683147"/>
              <a:gd name="connsiteY9" fmla="*/ 293406 h 761167"/>
              <a:gd name="connsiteX10" fmla="*/ 8546 w 683147"/>
              <a:gd name="connsiteY10" fmla="*/ 230736 h 761167"/>
              <a:gd name="connsiteX11" fmla="*/ 25638 w 683147"/>
              <a:gd name="connsiteY11" fmla="*/ 119642 h 761167"/>
              <a:gd name="connsiteX12" fmla="*/ 108247 w 683147"/>
              <a:gd name="connsiteY12" fmla="*/ 65518 h 761167"/>
              <a:gd name="connsiteX13" fmla="*/ 168067 w 683147"/>
              <a:gd name="connsiteY13" fmla="*/ 119641 h 76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3147" h="761167">
                <a:moveTo>
                  <a:pt x="196553" y="0"/>
                </a:moveTo>
                <a:lnTo>
                  <a:pt x="313346" y="108247"/>
                </a:lnTo>
                <a:lnTo>
                  <a:pt x="683147" y="460981"/>
                </a:lnTo>
                <a:lnTo>
                  <a:pt x="681491" y="466315"/>
                </a:lnTo>
                <a:cubicBezTo>
                  <a:pt x="626840" y="595524"/>
                  <a:pt x="523329" y="699035"/>
                  <a:pt x="394120" y="753686"/>
                </a:cubicBezTo>
                <a:lnTo>
                  <a:pt x="370021" y="761167"/>
                </a:lnTo>
                <a:lnTo>
                  <a:pt x="119641" y="521294"/>
                </a:lnTo>
                <a:lnTo>
                  <a:pt x="156673" y="492808"/>
                </a:lnTo>
                <a:lnTo>
                  <a:pt x="0" y="364621"/>
                </a:lnTo>
                <a:lnTo>
                  <a:pt x="68366" y="293406"/>
                </a:lnTo>
                <a:lnTo>
                  <a:pt x="8546" y="230736"/>
                </a:lnTo>
                <a:lnTo>
                  <a:pt x="25638" y="119642"/>
                </a:lnTo>
                <a:lnTo>
                  <a:pt x="108247" y="65518"/>
                </a:lnTo>
                <a:lnTo>
                  <a:pt x="168067" y="11964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9" name="Freeform 321"/>
          <p:cNvSpPr>
            <a:spLocks noChangeAspect="1" noEditPoints="1"/>
          </p:cNvSpPr>
          <p:nvPr/>
        </p:nvSpPr>
        <p:spPr bwMode="auto">
          <a:xfrm>
            <a:off x="5142067" y="1909771"/>
            <a:ext cx="382691" cy="476746"/>
          </a:xfrm>
          <a:custGeom>
            <a:avLst/>
            <a:gdLst>
              <a:gd name="T0" fmla="*/ 27 w 50"/>
              <a:gd name="T1" fmla="*/ 1 h 62"/>
              <a:gd name="T2" fmla="*/ 32 w 50"/>
              <a:gd name="T3" fmla="*/ 18 h 62"/>
              <a:gd name="T4" fmla="*/ 27 w 50"/>
              <a:gd name="T5" fmla="*/ 21 h 62"/>
              <a:gd name="T6" fmla="*/ 27 w 50"/>
              <a:gd name="T7" fmla="*/ 23 h 62"/>
              <a:gd name="T8" fmla="*/ 29 w 50"/>
              <a:gd name="T9" fmla="*/ 24 h 62"/>
              <a:gd name="T10" fmla="*/ 30 w 50"/>
              <a:gd name="T11" fmla="*/ 26 h 62"/>
              <a:gd name="T12" fmla="*/ 50 w 50"/>
              <a:gd name="T13" fmla="*/ 38 h 62"/>
              <a:gd name="T14" fmla="*/ 46 w 50"/>
              <a:gd name="T15" fmla="*/ 42 h 62"/>
              <a:gd name="T16" fmla="*/ 29 w 50"/>
              <a:gd name="T17" fmla="*/ 38 h 62"/>
              <a:gd name="T18" fmla="*/ 29 w 50"/>
              <a:gd name="T19" fmla="*/ 33 h 62"/>
              <a:gd name="T20" fmla="*/ 27 w 50"/>
              <a:gd name="T21" fmla="*/ 31 h 62"/>
              <a:gd name="T22" fmla="*/ 27 w 50"/>
              <a:gd name="T23" fmla="*/ 32 h 62"/>
              <a:gd name="T24" fmla="*/ 31 w 50"/>
              <a:gd name="T25" fmla="*/ 62 h 62"/>
              <a:gd name="T26" fmla="*/ 18 w 50"/>
              <a:gd name="T27" fmla="*/ 62 h 62"/>
              <a:gd name="T28" fmla="*/ 23 w 50"/>
              <a:gd name="T29" fmla="*/ 32 h 62"/>
              <a:gd name="T30" fmla="*/ 3 w 50"/>
              <a:gd name="T31" fmla="*/ 44 h 62"/>
              <a:gd name="T32" fmla="*/ 1 w 50"/>
              <a:gd name="T33" fmla="*/ 38 h 62"/>
              <a:gd name="T34" fmla="*/ 13 w 50"/>
              <a:gd name="T35" fmla="*/ 25 h 62"/>
              <a:gd name="T36" fmla="*/ 18 w 50"/>
              <a:gd name="T37" fmla="*/ 28 h 62"/>
              <a:gd name="T38" fmla="*/ 20 w 50"/>
              <a:gd name="T39" fmla="*/ 27 h 62"/>
              <a:gd name="T40" fmla="*/ 20 w 50"/>
              <a:gd name="T41" fmla="*/ 26 h 62"/>
              <a:gd name="T42" fmla="*/ 21 w 50"/>
              <a:gd name="T43" fmla="*/ 23 h 62"/>
              <a:gd name="T44" fmla="*/ 21 w 50"/>
              <a:gd name="T45" fmla="*/ 0 h 62"/>
              <a:gd name="T46" fmla="*/ 27 w 50"/>
              <a:gd name="T47" fmla="*/ 1 h 62"/>
              <a:gd name="T48" fmla="*/ 4 w 50"/>
              <a:gd name="T49" fmla="*/ 29 h 62"/>
              <a:gd name="T50" fmla="*/ 9 w 50"/>
              <a:gd name="T51" fmla="*/ 23 h 62"/>
              <a:gd name="T52" fmla="*/ 17 w 50"/>
              <a:gd name="T53" fmla="*/ 9 h 62"/>
              <a:gd name="T54" fmla="*/ 16 w 50"/>
              <a:gd name="T55" fmla="*/ 8 h 62"/>
              <a:gd name="T56" fmla="*/ 4 w 50"/>
              <a:gd name="T57" fmla="*/ 29 h 62"/>
              <a:gd name="T58" fmla="*/ 33 w 50"/>
              <a:gd name="T59" fmla="*/ 9 h 62"/>
              <a:gd name="T60" fmla="*/ 36 w 50"/>
              <a:gd name="T61" fmla="*/ 16 h 62"/>
              <a:gd name="T62" fmla="*/ 44 w 50"/>
              <a:gd name="T63" fmla="*/ 29 h 62"/>
              <a:gd name="T64" fmla="*/ 45 w 50"/>
              <a:gd name="T65" fmla="*/ 30 h 62"/>
              <a:gd name="T66" fmla="*/ 33 w 50"/>
              <a:gd name="T67" fmla="*/ 9 h 62"/>
              <a:gd name="T68" fmla="*/ 25 w 50"/>
              <a:gd name="T69" fmla="*/ 25 h 62"/>
              <a:gd name="T70" fmla="*/ 23 w 50"/>
              <a:gd name="T71" fmla="*/ 25 h 62"/>
              <a:gd name="T72" fmla="*/ 22 w 50"/>
              <a:gd name="T73" fmla="*/ 27 h 62"/>
              <a:gd name="T74" fmla="*/ 23 w 50"/>
              <a:gd name="T75" fmla="*/ 29 h 62"/>
              <a:gd name="T76" fmla="*/ 24 w 50"/>
              <a:gd name="T77" fmla="*/ 30 h 62"/>
              <a:gd name="T78" fmla="*/ 26 w 50"/>
              <a:gd name="T79" fmla="*/ 29 h 62"/>
              <a:gd name="T80" fmla="*/ 27 w 50"/>
              <a:gd name="T81" fmla="*/ 27 h 62"/>
              <a:gd name="T82" fmla="*/ 27 w 50"/>
              <a:gd name="T83" fmla="*/ 25 h 62"/>
              <a:gd name="T84" fmla="*/ 25 w 50"/>
              <a:gd name="T8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2">
                <a:moveTo>
                  <a:pt x="27" y="1"/>
                </a:moveTo>
                <a:cubicBezTo>
                  <a:pt x="32" y="18"/>
                  <a:pt x="32" y="18"/>
                  <a:pt x="32" y="18"/>
                </a:cubicBezTo>
                <a:cubicBezTo>
                  <a:pt x="27" y="21"/>
                  <a:pt x="27" y="21"/>
                  <a:pt x="27" y="21"/>
                </a:cubicBezTo>
                <a:cubicBezTo>
                  <a:pt x="27" y="23"/>
                  <a:pt x="27" y="23"/>
                  <a:pt x="27" y="23"/>
                </a:cubicBezTo>
                <a:cubicBezTo>
                  <a:pt x="28" y="23"/>
                  <a:pt x="28" y="23"/>
                  <a:pt x="29" y="24"/>
                </a:cubicBezTo>
                <a:cubicBezTo>
                  <a:pt x="29" y="25"/>
                  <a:pt x="29" y="25"/>
                  <a:pt x="30" y="26"/>
                </a:cubicBezTo>
                <a:cubicBezTo>
                  <a:pt x="50" y="38"/>
                  <a:pt x="50" y="38"/>
                  <a:pt x="50" y="38"/>
                </a:cubicBezTo>
                <a:cubicBezTo>
                  <a:pt x="46" y="42"/>
                  <a:pt x="46" y="42"/>
                  <a:pt x="46" y="42"/>
                </a:cubicBezTo>
                <a:cubicBezTo>
                  <a:pt x="29" y="38"/>
                  <a:pt x="29" y="38"/>
                  <a:pt x="29" y="38"/>
                </a:cubicBezTo>
                <a:cubicBezTo>
                  <a:pt x="29" y="33"/>
                  <a:pt x="29" y="33"/>
                  <a:pt x="29" y="33"/>
                </a:cubicBezTo>
                <a:cubicBezTo>
                  <a:pt x="27" y="31"/>
                  <a:pt x="27" y="31"/>
                  <a:pt x="27" y="31"/>
                </a:cubicBezTo>
                <a:cubicBezTo>
                  <a:pt x="27" y="32"/>
                  <a:pt x="27" y="32"/>
                  <a:pt x="27" y="32"/>
                </a:cubicBezTo>
                <a:cubicBezTo>
                  <a:pt x="31" y="62"/>
                  <a:pt x="31" y="62"/>
                  <a:pt x="31" y="62"/>
                </a:cubicBezTo>
                <a:cubicBezTo>
                  <a:pt x="18" y="62"/>
                  <a:pt x="18" y="62"/>
                  <a:pt x="18" y="62"/>
                </a:cubicBezTo>
                <a:cubicBezTo>
                  <a:pt x="23" y="32"/>
                  <a:pt x="23" y="32"/>
                  <a:pt x="23" y="32"/>
                </a:cubicBezTo>
                <a:cubicBezTo>
                  <a:pt x="3" y="44"/>
                  <a:pt x="3" y="44"/>
                  <a:pt x="3" y="44"/>
                </a:cubicBezTo>
                <a:cubicBezTo>
                  <a:pt x="1" y="38"/>
                  <a:pt x="1" y="38"/>
                  <a:pt x="1" y="38"/>
                </a:cubicBezTo>
                <a:cubicBezTo>
                  <a:pt x="13" y="25"/>
                  <a:pt x="13" y="25"/>
                  <a:pt x="13" y="25"/>
                </a:cubicBezTo>
                <a:cubicBezTo>
                  <a:pt x="18" y="28"/>
                  <a:pt x="18" y="28"/>
                  <a:pt x="18" y="28"/>
                </a:cubicBezTo>
                <a:cubicBezTo>
                  <a:pt x="20" y="27"/>
                  <a:pt x="20" y="27"/>
                  <a:pt x="20" y="27"/>
                </a:cubicBezTo>
                <a:cubicBezTo>
                  <a:pt x="20" y="27"/>
                  <a:pt x="20" y="27"/>
                  <a:pt x="20" y="26"/>
                </a:cubicBezTo>
                <a:cubicBezTo>
                  <a:pt x="20" y="25"/>
                  <a:pt x="20" y="24"/>
                  <a:pt x="21" y="23"/>
                </a:cubicBezTo>
                <a:cubicBezTo>
                  <a:pt x="21" y="0"/>
                  <a:pt x="21" y="0"/>
                  <a:pt x="21" y="0"/>
                </a:cubicBezTo>
                <a:cubicBezTo>
                  <a:pt x="27" y="1"/>
                  <a:pt x="27" y="1"/>
                  <a:pt x="27" y="1"/>
                </a:cubicBezTo>
                <a:close/>
                <a:moveTo>
                  <a:pt x="4" y="29"/>
                </a:moveTo>
                <a:cubicBezTo>
                  <a:pt x="9" y="23"/>
                  <a:pt x="9" y="23"/>
                  <a:pt x="9" y="23"/>
                </a:cubicBezTo>
                <a:cubicBezTo>
                  <a:pt x="7" y="18"/>
                  <a:pt x="9" y="12"/>
                  <a:pt x="17" y="9"/>
                </a:cubicBezTo>
                <a:cubicBezTo>
                  <a:pt x="16" y="8"/>
                  <a:pt x="17" y="8"/>
                  <a:pt x="16" y="8"/>
                </a:cubicBezTo>
                <a:cubicBezTo>
                  <a:pt x="5" y="11"/>
                  <a:pt x="0" y="22"/>
                  <a:pt x="4" y="29"/>
                </a:cubicBezTo>
                <a:close/>
                <a:moveTo>
                  <a:pt x="33" y="9"/>
                </a:moveTo>
                <a:cubicBezTo>
                  <a:pt x="36" y="16"/>
                  <a:pt x="36" y="16"/>
                  <a:pt x="36" y="16"/>
                </a:cubicBezTo>
                <a:cubicBezTo>
                  <a:pt x="42" y="16"/>
                  <a:pt x="45" y="21"/>
                  <a:pt x="44" y="29"/>
                </a:cubicBezTo>
                <a:cubicBezTo>
                  <a:pt x="45" y="29"/>
                  <a:pt x="45" y="29"/>
                  <a:pt x="45" y="30"/>
                </a:cubicBezTo>
                <a:cubicBezTo>
                  <a:pt x="49" y="18"/>
                  <a:pt x="41" y="9"/>
                  <a:pt x="33" y="9"/>
                </a:cubicBezTo>
                <a:close/>
                <a:moveTo>
                  <a:pt x="25" y="25"/>
                </a:moveTo>
                <a:cubicBezTo>
                  <a:pt x="24" y="24"/>
                  <a:pt x="24" y="25"/>
                  <a:pt x="23" y="25"/>
                </a:cubicBezTo>
                <a:cubicBezTo>
                  <a:pt x="22" y="25"/>
                  <a:pt x="22" y="26"/>
                  <a:pt x="22" y="27"/>
                </a:cubicBezTo>
                <a:cubicBezTo>
                  <a:pt x="22" y="27"/>
                  <a:pt x="22" y="28"/>
                  <a:pt x="23" y="29"/>
                </a:cubicBezTo>
                <a:cubicBezTo>
                  <a:pt x="23" y="29"/>
                  <a:pt x="24" y="29"/>
                  <a:pt x="24" y="30"/>
                </a:cubicBezTo>
                <a:cubicBezTo>
                  <a:pt x="25" y="30"/>
                  <a:pt x="26" y="29"/>
                  <a:pt x="26" y="29"/>
                </a:cubicBezTo>
                <a:cubicBezTo>
                  <a:pt x="27" y="29"/>
                  <a:pt x="27" y="28"/>
                  <a:pt x="27" y="27"/>
                </a:cubicBezTo>
                <a:cubicBezTo>
                  <a:pt x="27" y="27"/>
                  <a:pt x="27" y="26"/>
                  <a:pt x="27" y="25"/>
                </a:cubicBezTo>
                <a:cubicBezTo>
                  <a:pt x="26" y="25"/>
                  <a:pt x="26" y="25"/>
                  <a:pt x="25" y="25"/>
                </a:cubicBez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cxnSp>
        <p:nvCxnSpPr>
          <p:cNvPr id="85" name="直接连接符 84"/>
          <p:cNvCxnSpPr/>
          <p:nvPr/>
        </p:nvCxnSpPr>
        <p:spPr>
          <a:xfrm flipH="1" flipV="1">
            <a:off x="3655722" y="4792435"/>
            <a:ext cx="1010353"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9"/>
                                        </p:tgtEl>
                                        <p:attrNameLst>
                                          <p:attrName>ppt_y</p:attrName>
                                        </p:attrNameLst>
                                      </p:cBhvr>
                                      <p:tavLst>
                                        <p:tav tm="0">
                                          <p:val>
                                            <p:strVal val="#ppt_y"/>
                                          </p:val>
                                        </p:tav>
                                        <p:tav tm="100000">
                                          <p:val>
                                            <p:strVal val="#ppt_y"/>
                                          </p:val>
                                        </p:tav>
                                      </p:tavLst>
                                    </p:anim>
                                    <p:anim calcmode="lin" valueType="num">
                                      <p:cBhvr>
                                        <p:cTn id="9"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2000" fill="hold"/>
                                        <p:tgtEl>
                                          <p:spTgt spid="26"/>
                                        </p:tgtEl>
                                        <p:attrNameLst>
                                          <p:attrName>ppt_w</p:attrName>
                                        </p:attrNameLst>
                                      </p:cBhvr>
                                      <p:tavLst>
                                        <p:tav tm="0">
                                          <p:val>
                                            <p:fltVal val="0"/>
                                          </p:val>
                                        </p:tav>
                                        <p:tav tm="100000">
                                          <p:val>
                                            <p:strVal val="#ppt_w"/>
                                          </p:val>
                                        </p:tav>
                                      </p:tavLst>
                                    </p:anim>
                                    <p:anim calcmode="lin" valueType="num">
                                      <p:cBhvr>
                                        <p:cTn id="15" dur="2000" fill="hold"/>
                                        <p:tgtEl>
                                          <p:spTgt spid="26"/>
                                        </p:tgtEl>
                                        <p:attrNameLst>
                                          <p:attrName>ppt_h</p:attrName>
                                        </p:attrNameLst>
                                      </p:cBhvr>
                                      <p:tavLst>
                                        <p:tav tm="0">
                                          <p:val>
                                            <p:fltVal val="0"/>
                                          </p:val>
                                        </p:tav>
                                        <p:tav tm="100000">
                                          <p:val>
                                            <p:strVal val="#ppt_h"/>
                                          </p:val>
                                        </p:tav>
                                      </p:tavLst>
                                    </p:anim>
                                    <p:animEffect transition="in" filter="fade">
                                      <p:cBhvr>
                                        <p:cTn id="16" dur="2000"/>
                                        <p:tgtEl>
                                          <p:spTgt spid="2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2000" fill="hold"/>
                                        <p:tgtEl>
                                          <p:spTgt spid="33"/>
                                        </p:tgtEl>
                                        <p:attrNameLst>
                                          <p:attrName>ppt_w</p:attrName>
                                        </p:attrNameLst>
                                      </p:cBhvr>
                                      <p:tavLst>
                                        <p:tav tm="0">
                                          <p:val>
                                            <p:fltVal val="0"/>
                                          </p:val>
                                        </p:tav>
                                        <p:tav tm="100000">
                                          <p:val>
                                            <p:strVal val="#ppt_w"/>
                                          </p:val>
                                        </p:tav>
                                      </p:tavLst>
                                    </p:anim>
                                    <p:anim calcmode="lin" valueType="num">
                                      <p:cBhvr>
                                        <p:cTn id="20" dur="2000" fill="hold"/>
                                        <p:tgtEl>
                                          <p:spTgt spid="33"/>
                                        </p:tgtEl>
                                        <p:attrNameLst>
                                          <p:attrName>ppt_h</p:attrName>
                                        </p:attrNameLst>
                                      </p:cBhvr>
                                      <p:tavLst>
                                        <p:tav tm="0">
                                          <p:val>
                                            <p:fltVal val="0"/>
                                          </p:val>
                                        </p:tav>
                                        <p:tav tm="100000">
                                          <p:val>
                                            <p:strVal val="#ppt_h"/>
                                          </p:val>
                                        </p:tav>
                                      </p:tavLst>
                                    </p:anim>
                                    <p:animEffect transition="in" filter="fade">
                                      <p:cBhvr>
                                        <p:cTn id="21" dur="2000"/>
                                        <p:tgtEl>
                                          <p:spTgt spid="3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2000" fill="hold"/>
                                        <p:tgtEl>
                                          <p:spTgt spid="34"/>
                                        </p:tgtEl>
                                        <p:attrNameLst>
                                          <p:attrName>ppt_w</p:attrName>
                                        </p:attrNameLst>
                                      </p:cBhvr>
                                      <p:tavLst>
                                        <p:tav tm="0">
                                          <p:val>
                                            <p:fltVal val="0"/>
                                          </p:val>
                                        </p:tav>
                                        <p:tav tm="100000">
                                          <p:val>
                                            <p:strVal val="#ppt_w"/>
                                          </p:val>
                                        </p:tav>
                                      </p:tavLst>
                                    </p:anim>
                                    <p:anim calcmode="lin" valueType="num">
                                      <p:cBhvr>
                                        <p:cTn id="25" dur="2000" fill="hold"/>
                                        <p:tgtEl>
                                          <p:spTgt spid="34"/>
                                        </p:tgtEl>
                                        <p:attrNameLst>
                                          <p:attrName>ppt_h</p:attrName>
                                        </p:attrNameLst>
                                      </p:cBhvr>
                                      <p:tavLst>
                                        <p:tav tm="0">
                                          <p:val>
                                            <p:fltVal val="0"/>
                                          </p:val>
                                        </p:tav>
                                        <p:tav tm="100000">
                                          <p:val>
                                            <p:strVal val="#ppt_h"/>
                                          </p:val>
                                        </p:tav>
                                      </p:tavLst>
                                    </p:anim>
                                    <p:animEffect transition="in" filter="fade">
                                      <p:cBhvr>
                                        <p:cTn id="26" dur="2000"/>
                                        <p:tgtEl>
                                          <p:spTgt spid="3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2000" fill="hold"/>
                                        <p:tgtEl>
                                          <p:spTgt spid="35"/>
                                        </p:tgtEl>
                                        <p:attrNameLst>
                                          <p:attrName>ppt_w</p:attrName>
                                        </p:attrNameLst>
                                      </p:cBhvr>
                                      <p:tavLst>
                                        <p:tav tm="0">
                                          <p:val>
                                            <p:fltVal val="0"/>
                                          </p:val>
                                        </p:tav>
                                        <p:tav tm="100000">
                                          <p:val>
                                            <p:strVal val="#ppt_w"/>
                                          </p:val>
                                        </p:tav>
                                      </p:tavLst>
                                    </p:anim>
                                    <p:anim calcmode="lin" valueType="num">
                                      <p:cBhvr>
                                        <p:cTn id="30" dur="2000" fill="hold"/>
                                        <p:tgtEl>
                                          <p:spTgt spid="35"/>
                                        </p:tgtEl>
                                        <p:attrNameLst>
                                          <p:attrName>ppt_h</p:attrName>
                                        </p:attrNameLst>
                                      </p:cBhvr>
                                      <p:tavLst>
                                        <p:tav tm="0">
                                          <p:val>
                                            <p:fltVal val="0"/>
                                          </p:val>
                                        </p:tav>
                                        <p:tav tm="100000">
                                          <p:val>
                                            <p:strVal val="#ppt_h"/>
                                          </p:val>
                                        </p:tav>
                                      </p:tavLst>
                                    </p:anim>
                                    <p:animEffect transition="in" filter="fade">
                                      <p:cBhvr>
                                        <p:cTn id="31" dur="2000"/>
                                        <p:tgtEl>
                                          <p:spTgt spid="3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2000" fill="hold"/>
                                        <p:tgtEl>
                                          <p:spTgt spid="36"/>
                                        </p:tgtEl>
                                        <p:attrNameLst>
                                          <p:attrName>ppt_w</p:attrName>
                                        </p:attrNameLst>
                                      </p:cBhvr>
                                      <p:tavLst>
                                        <p:tav tm="0">
                                          <p:val>
                                            <p:fltVal val="0"/>
                                          </p:val>
                                        </p:tav>
                                        <p:tav tm="100000">
                                          <p:val>
                                            <p:strVal val="#ppt_w"/>
                                          </p:val>
                                        </p:tav>
                                      </p:tavLst>
                                    </p:anim>
                                    <p:anim calcmode="lin" valueType="num">
                                      <p:cBhvr>
                                        <p:cTn id="35" dur="2000" fill="hold"/>
                                        <p:tgtEl>
                                          <p:spTgt spid="36"/>
                                        </p:tgtEl>
                                        <p:attrNameLst>
                                          <p:attrName>ppt_h</p:attrName>
                                        </p:attrNameLst>
                                      </p:cBhvr>
                                      <p:tavLst>
                                        <p:tav tm="0">
                                          <p:val>
                                            <p:fltVal val="0"/>
                                          </p:val>
                                        </p:tav>
                                        <p:tav tm="100000">
                                          <p:val>
                                            <p:strVal val="#ppt_h"/>
                                          </p:val>
                                        </p:tav>
                                      </p:tavLst>
                                    </p:anim>
                                    <p:animEffect transition="in" filter="fade">
                                      <p:cBhvr>
                                        <p:cTn id="36" dur="2000"/>
                                        <p:tgtEl>
                                          <p:spTgt spid="3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p:cTn id="39" dur="2000" fill="hold"/>
                                        <p:tgtEl>
                                          <p:spTgt spid="37"/>
                                        </p:tgtEl>
                                        <p:attrNameLst>
                                          <p:attrName>ppt_w</p:attrName>
                                        </p:attrNameLst>
                                      </p:cBhvr>
                                      <p:tavLst>
                                        <p:tav tm="0">
                                          <p:val>
                                            <p:fltVal val="0"/>
                                          </p:val>
                                        </p:tav>
                                        <p:tav tm="100000">
                                          <p:val>
                                            <p:strVal val="#ppt_w"/>
                                          </p:val>
                                        </p:tav>
                                      </p:tavLst>
                                    </p:anim>
                                    <p:anim calcmode="lin" valueType="num">
                                      <p:cBhvr>
                                        <p:cTn id="40" dur="2000" fill="hold"/>
                                        <p:tgtEl>
                                          <p:spTgt spid="37"/>
                                        </p:tgtEl>
                                        <p:attrNameLst>
                                          <p:attrName>ppt_h</p:attrName>
                                        </p:attrNameLst>
                                      </p:cBhvr>
                                      <p:tavLst>
                                        <p:tav tm="0">
                                          <p:val>
                                            <p:fltVal val="0"/>
                                          </p:val>
                                        </p:tav>
                                        <p:tav tm="100000">
                                          <p:val>
                                            <p:strVal val="#ppt_h"/>
                                          </p:val>
                                        </p:tav>
                                      </p:tavLst>
                                    </p:anim>
                                    <p:animEffect transition="in" filter="fade">
                                      <p:cBhvr>
                                        <p:cTn id="41" dur="2000"/>
                                        <p:tgtEl>
                                          <p:spTgt spid="37"/>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p:cTn id="44" dur="2000" fill="hold"/>
                                        <p:tgtEl>
                                          <p:spTgt spid="38"/>
                                        </p:tgtEl>
                                        <p:attrNameLst>
                                          <p:attrName>ppt_w</p:attrName>
                                        </p:attrNameLst>
                                      </p:cBhvr>
                                      <p:tavLst>
                                        <p:tav tm="0">
                                          <p:val>
                                            <p:fltVal val="0"/>
                                          </p:val>
                                        </p:tav>
                                        <p:tav tm="100000">
                                          <p:val>
                                            <p:strVal val="#ppt_w"/>
                                          </p:val>
                                        </p:tav>
                                      </p:tavLst>
                                    </p:anim>
                                    <p:anim calcmode="lin" valueType="num">
                                      <p:cBhvr>
                                        <p:cTn id="45" dur="2000" fill="hold"/>
                                        <p:tgtEl>
                                          <p:spTgt spid="38"/>
                                        </p:tgtEl>
                                        <p:attrNameLst>
                                          <p:attrName>ppt_h</p:attrName>
                                        </p:attrNameLst>
                                      </p:cBhvr>
                                      <p:tavLst>
                                        <p:tav tm="0">
                                          <p:val>
                                            <p:fltVal val="0"/>
                                          </p:val>
                                        </p:tav>
                                        <p:tav tm="100000">
                                          <p:val>
                                            <p:strVal val="#ppt_h"/>
                                          </p:val>
                                        </p:tav>
                                      </p:tavLst>
                                    </p:anim>
                                    <p:animEffect transition="in" filter="fade">
                                      <p:cBhvr>
                                        <p:cTn id="46" dur="2000"/>
                                        <p:tgtEl>
                                          <p:spTgt spid="38"/>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2000" fill="hold"/>
                                        <p:tgtEl>
                                          <p:spTgt spid="39"/>
                                        </p:tgtEl>
                                        <p:attrNameLst>
                                          <p:attrName>ppt_w</p:attrName>
                                        </p:attrNameLst>
                                      </p:cBhvr>
                                      <p:tavLst>
                                        <p:tav tm="0">
                                          <p:val>
                                            <p:fltVal val="0"/>
                                          </p:val>
                                        </p:tav>
                                        <p:tav tm="100000">
                                          <p:val>
                                            <p:strVal val="#ppt_w"/>
                                          </p:val>
                                        </p:tav>
                                      </p:tavLst>
                                    </p:anim>
                                    <p:anim calcmode="lin" valueType="num">
                                      <p:cBhvr>
                                        <p:cTn id="50" dur="2000" fill="hold"/>
                                        <p:tgtEl>
                                          <p:spTgt spid="39"/>
                                        </p:tgtEl>
                                        <p:attrNameLst>
                                          <p:attrName>ppt_h</p:attrName>
                                        </p:attrNameLst>
                                      </p:cBhvr>
                                      <p:tavLst>
                                        <p:tav tm="0">
                                          <p:val>
                                            <p:fltVal val="0"/>
                                          </p:val>
                                        </p:tav>
                                        <p:tav tm="100000">
                                          <p:val>
                                            <p:strVal val="#ppt_h"/>
                                          </p:val>
                                        </p:tav>
                                      </p:tavLst>
                                    </p:anim>
                                    <p:animEffect transition="in" filter="fade">
                                      <p:cBhvr>
                                        <p:cTn id="51" dur="2000"/>
                                        <p:tgtEl>
                                          <p:spTgt spid="3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p:cTn id="54" dur="2000" fill="hold"/>
                                        <p:tgtEl>
                                          <p:spTgt spid="41"/>
                                        </p:tgtEl>
                                        <p:attrNameLst>
                                          <p:attrName>ppt_w</p:attrName>
                                        </p:attrNameLst>
                                      </p:cBhvr>
                                      <p:tavLst>
                                        <p:tav tm="0">
                                          <p:val>
                                            <p:fltVal val="0"/>
                                          </p:val>
                                        </p:tav>
                                        <p:tav tm="100000">
                                          <p:val>
                                            <p:strVal val="#ppt_w"/>
                                          </p:val>
                                        </p:tav>
                                      </p:tavLst>
                                    </p:anim>
                                    <p:anim calcmode="lin" valueType="num">
                                      <p:cBhvr>
                                        <p:cTn id="55" dur="2000" fill="hold"/>
                                        <p:tgtEl>
                                          <p:spTgt spid="41"/>
                                        </p:tgtEl>
                                        <p:attrNameLst>
                                          <p:attrName>ppt_h</p:attrName>
                                        </p:attrNameLst>
                                      </p:cBhvr>
                                      <p:tavLst>
                                        <p:tav tm="0">
                                          <p:val>
                                            <p:fltVal val="0"/>
                                          </p:val>
                                        </p:tav>
                                        <p:tav tm="100000">
                                          <p:val>
                                            <p:strVal val="#ppt_h"/>
                                          </p:val>
                                        </p:tav>
                                      </p:tavLst>
                                    </p:anim>
                                    <p:animEffect transition="in" filter="fade">
                                      <p:cBhvr>
                                        <p:cTn id="56" dur="2000"/>
                                        <p:tgtEl>
                                          <p:spTgt spid="4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p:cTn id="59" dur="2000" fill="hold"/>
                                        <p:tgtEl>
                                          <p:spTgt spid="42"/>
                                        </p:tgtEl>
                                        <p:attrNameLst>
                                          <p:attrName>ppt_w</p:attrName>
                                        </p:attrNameLst>
                                      </p:cBhvr>
                                      <p:tavLst>
                                        <p:tav tm="0">
                                          <p:val>
                                            <p:fltVal val="0"/>
                                          </p:val>
                                        </p:tav>
                                        <p:tav tm="100000">
                                          <p:val>
                                            <p:strVal val="#ppt_w"/>
                                          </p:val>
                                        </p:tav>
                                      </p:tavLst>
                                    </p:anim>
                                    <p:anim calcmode="lin" valueType="num">
                                      <p:cBhvr>
                                        <p:cTn id="60" dur="2000" fill="hold"/>
                                        <p:tgtEl>
                                          <p:spTgt spid="42"/>
                                        </p:tgtEl>
                                        <p:attrNameLst>
                                          <p:attrName>ppt_h</p:attrName>
                                        </p:attrNameLst>
                                      </p:cBhvr>
                                      <p:tavLst>
                                        <p:tav tm="0">
                                          <p:val>
                                            <p:fltVal val="0"/>
                                          </p:val>
                                        </p:tav>
                                        <p:tav tm="100000">
                                          <p:val>
                                            <p:strVal val="#ppt_h"/>
                                          </p:val>
                                        </p:tav>
                                      </p:tavLst>
                                    </p:anim>
                                    <p:animEffect transition="in" filter="fade">
                                      <p:cBhvr>
                                        <p:cTn id="61" dur="2000"/>
                                        <p:tgtEl>
                                          <p:spTgt spid="42"/>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p:cTn id="64" dur="2000" fill="hold"/>
                                        <p:tgtEl>
                                          <p:spTgt spid="43"/>
                                        </p:tgtEl>
                                        <p:attrNameLst>
                                          <p:attrName>ppt_w</p:attrName>
                                        </p:attrNameLst>
                                      </p:cBhvr>
                                      <p:tavLst>
                                        <p:tav tm="0">
                                          <p:val>
                                            <p:fltVal val="0"/>
                                          </p:val>
                                        </p:tav>
                                        <p:tav tm="100000">
                                          <p:val>
                                            <p:strVal val="#ppt_w"/>
                                          </p:val>
                                        </p:tav>
                                      </p:tavLst>
                                    </p:anim>
                                    <p:anim calcmode="lin" valueType="num">
                                      <p:cBhvr>
                                        <p:cTn id="65" dur="2000" fill="hold"/>
                                        <p:tgtEl>
                                          <p:spTgt spid="43"/>
                                        </p:tgtEl>
                                        <p:attrNameLst>
                                          <p:attrName>ppt_h</p:attrName>
                                        </p:attrNameLst>
                                      </p:cBhvr>
                                      <p:tavLst>
                                        <p:tav tm="0">
                                          <p:val>
                                            <p:fltVal val="0"/>
                                          </p:val>
                                        </p:tav>
                                        <p:tav tm="100000">
                                          <p:val>
                                            <p:strVal val="#ppt_h"/>
                                          </p:val>
                                        </p:tav>
                                      </p:tavLst>
                                    </p:anim>
                                    <p:animEffect transition="in" filter="fade">
                                      <p:cBhvr>
                                        <p:cTn id="66" dur="2000"/>
                                        <p:tgtEl>
                                          <p:spTgt spid="4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p:cTn id="69" dur="2000" fill="hold"/>
                                        <p:tgtEl>
                                          <p:spTgt spid="44"/>
                                        </p:tgtEl>
                                        <p:attrNameLst>
                                          <p:attrName>ppt_w</p:attrName>
                                        </p:attrNameLst>
                                      </p:cBhvr>
                                      <p:tavLst>
                                        <p:tav tm="0">
                                          <p:val>
                                            <p:fltVal val="0"/>
                                          </p:val>
                                        </p:tav>
                                        <p:tav tm="100000">
                                          <p:val>
                                            <p:strVal val="#ppt_w"/>
                                          </p:val>
                                        </p:tav>
                                      </p:tavLst>
                                    </p:anim>
                                    <p:anim calcmode="lin" valueType="num">
                                      <p:cBhvr>
                                        <p:cTn id="70" dur="2000" fill="hold"/>
                                        <p:tgtEl>
                                          <p:spTgt spid="44"/>
                                        </p:tgtEl>
                                        <p:attrNameLst>
                                          <p:attrName>ppt_h</p:attrName>
                                        </p:attrNameLst>
                                      </p:cBhvr>
                                      <p:tavLst>
                                        <p:tav tm="0">
                                          <p:val>
                                            <p:fltVal val="0"/>
                                          </p:val>
                                        </p:tav>
                                        <p:tav tm="100000">
                                          <p:val>
                                            <p:strVal val="#ppt_h"/>
                                          </p:val>
                                        </p:tav>
                                      </p:tavLst>
                                    </p:anim>
                                    <p:animEffect transition="in" filter="fade">
                                      <p:cBhvr>
                                        <p:cTn id="71" dur="2000"/>
                                        <p:tgtEl>
                                          <p:spTgt spid="4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p:cTn id="74" dur="2000" fill="hold"/>
                                        <p:tgtEl>
                                          <p:spTgt spid="45"/>
                                        </p:tgtEl>
                                        <p:attrNameLst>
                                          <p:attrName>ppt_w</p:attrName>
                                        </p:attrNameLst>
                                      </p:cBhvr>
                                      <p:tavLst>
                                        <p:tav tm="0">
                                          <p:val>
                                            <p:fltVal val="0"/>
                                          </p:val>
                                        </p:tav>
                                        <p:tav tm="100000">
                                          <p:val>
                                            <p:strVal val="#ppt_w"/>
                                          </p:val>
                                        </p:tav>
                                      </p:tavLst>
                                    </p:anim>
                                    <p:anim calcmode="lin" valueType="num">
                                      <p:cBhvr>
                                        <p:cTn id="75" dur="2000" fill="hold"/>
                                        <p:tgtEl>
                                          <p:spTgt spid="45"/>
                                        </p:tgtEl>
                                        <p:attrNameLst>
                                          <p:attrName>ppt_h</p:attrName>
                                        </p:attrNameLst>
                                      </p:cBhvr>
                                      <p:tavLst>
                                        <p:tav tm="0">
                                          <p:val>
                                            <p:fltVal val="0"/>
                                          </p:val>
                                        </p:tav>
                                        <p:tav tm="100000">
                                          <p:val>
                                            <p:strVal val="#ppt_h"/>
                                          </p:val>
                                        </p:tav>
                                      </p:tavLst>
                                    </p:anim>
                                    <p:animEffect transition="in" filter="fade">
                                      <p:cBhvr>
                                        <p:cTn id="76" dur="2000"/>
                                        <p:tgtEl>
                                          <p:spTgt spid="45"/>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p:cTn id="79" dur="2000" fill="hold"/>
                                        <p:tgtEl>
                                          <p:spTgt spid="46"/>
                                        </p:tgtEl>
                                        <p:attrNameLst>
                                          <p:attrName>ppt_w</p:attrName>
                                        </p:attrNameLst>
                                      </p:cBhvr>
                                      <p:tavLst>
                                        <p:tav tm="0">
                                          <p:val>
                                            <p:fltVal val="0"/>
                                          </p:val>
                                        </p:tav>
                                        <p:tav tm="100000">
                                          <p:val>
                                            <p:strVal val="#ppt_w"/>
                                          </p:val>
                                        </p:tav>
                                      </p:tavLst>
                                    </p:anim>
                                    <p:anim calcmode="lin" valueType="num">
                                      <p:cBhvr>
                                        <p:cTn id="80" dur="2000" fill="hold"/>
                                        <p:tgtEl>
                                          <p:spTgt spid="46"/>
                                        </p:tgtEl>
                                        <p:attrNameLst>
                                          <p:attrName>ppt_h</p:attrName>
                                        </p:attrNameLst>
                                      </p:cBhvr>
                                      <p:tavLst>
                                        <p:tav tm="0">
                                          <p:val>
                                            <p:fltVal val="0"/>
                                          </p:val>
                                        </p:tav>
                                        <p:tav tm="100000">
                                          <p:val>
                                            <p:strVal val="#ppt_h"/>
                                          </p:val>
                                        </p:tav>
                                      </p:tavLst>
                                    </p:anim>
                                    <p:animEffect transition="in" filter="fade">
                                      <p:cBhvr>
                                        <p:cTn id="81" dur="2000"/>
                                        <p:tgtEl>
                                          <p:spTgt spid="46"/>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2000" fill="hold"/>
                                        <p:tgtEl>
                                          <p:spTgt spid="47"/>
                                        </p:tgtEl>
                                        <p:attrNameLst>
                                          <p:attrName>ppt_w</p:attrName>
                                        </p:attrNameLst>
                                      </p:cBhvr>
                                      <p:tavLst>
                                        <p:tav tm="0">
                                          <p:val>
                                            <p:fltVal val="0"/>
                                          </p:val>
                                        </p:tav>
                                        <p:tav tm="100000">
                                          <p:val>
                                            <p:strVal val="#ppt_w"/>
                                          </p:val>
                                        </p:tav>
                                      </p:tavLst>
                                    </p:anim>
                                    <p:anim calcmode="lin" valueType="num">
                                      <p:cBhvr>
                                        <p:cTn id="85" dur="2000" fill="hold"/>
                                        <p:tgtEl>
                                          <p:spTgt spid="47"/>
                                        </p:tgtEl>
                                        <p:attrNameLst>
                                          <p:attrName>ppt_h</p:attrName>
                                        </p:attrNameLst>
                                      </p:cBhvr>
                                      <p:tavLst>
                                        <p:tav tm="0">
                                          <p:val>
                                            <p:fltVal val="0"/>
                                          </p:val>
                                        </p:tav>
                                        <p:tav tm="100000">
                                          <p:val>
                                            <p:strVal val="#ppt_h"/>
                                          </p:val>
                                        </p:tav>
                                      </p:tavLst>
                                    </p:anim>
                                    <p:animEffect transition="in" filter="fade">
                                      <p:cBhvr>
                                        <p:cTn id="86" dur="2000"/>
                                        <p:tgtEl>
                                          <p:spTgt spid="47"/>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 calcmode="lin" valueType="num">
                                      <p:cBhvr>
                                        <p:cTn id="89" dur="2000" fill="hold"/>
                                        <p:tgtEl>
                                          <p:spTgt spid="48"/>
                                        </p:tgtEl>
                                        <p:attrNameLst>
                                          <p:attrName>ppt_w</p:attrName>
                                        </p:attrNameLst>
                                      </p:cBhvr>
                                      <p:tavLst>
                                        <p:tav tm="0">
                                          <p:val>
                                            <p:fltVal val="0"/>
                                          </p:val>
                                        </p:tav>
                                        <p:tav tm="100000">
                                          <p:val>
                                            <p:strVal val="#ppt_w"/>
                                          </p:val>
                                        </p:tav>
                                      </p:tavLst>
                                    </p:anim>
                                    <p:anim calcmode="lin" valueType="num">
                                      <p:cBhvr>
                                        <p:cTn id="90" dur="2000" fill="hold"/>
                                        <p:tgtEl>
                                          <p:spTgt spid="48"/>
                                        </p:tgtEl>
                                        <p:attrNameLst>
                                          <p:attrName>ppt_h</p:attrName>
                                        </p:attrNameLst>
                                      </p:cBhvr>
                                      <p:tavLst>
                                        <p:tav tm="0">
                                          <p:val>
                                            <p:fltVal val="0"/>
                                          </p:val>
                                        </p:tav>
                                        <p:tav tm="100000">
                                          <p:val>
                                            <p:strVal val="#ppt_h"/>
                                          </p:val>
                                        </p:tav>
                                      </p:tavLst>
                                    </p:anim>
                                    <p:animEffect transition="in" filter="fade">
                                      <p:cBhvr>
                                        <p:cTn id="91" dur="2000"/>
                                        <p:tgtEl>
                                          <p:spTgt spid="48"/>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 calcmode="lin" valueType="num">
                                      <p:cBhvr>
                                        <p:cTn id="94" dur="2000" fill="hold"/>
                                        <p:tgtEl>
                                          <p:spTgt spid="49"/>
                                        </p:tgtEl>
                                        <p:attrNameLst>
                                          <p:attrName>ppt_w</p:attrName>
                                        </p:attrNameLst>
                                      </p:cBhvr>
                                      <p:tavLst>
                                        <p:tav tm="0">
                                          <p:val>
                                            <p:fltVal val="0"/>
                                          </p:val>
                                        </p:tav>
                                        <p:tav tm="100000">
                                          <p:val>
                                            <p:strVal val="#ppt_w"/>
                                          </p:val>
                                        </p:tav>
                                      </p:tavLst>
                                    </p:anim>
                                    <p:anim calcmode="lin" valueType="num">
                                      <p:cBhvr>
                                        <p:cTn id="95" dur="2000" fill="hold"/>
                                        <p:tgtEl>
                                          <p:spTgt spid="49"/>
                                        </p:tgtEl>
                                        <p:attrNameLst>
                                          <p:attrName>ppt_h</p:attrName>
                                        </p:attrNameLst>
                                      </p:cBhvr>
                                      <p:tavLst>
                                        <p:tav tm="0">
                                          <p:val>
                                            <p:fltVal val="0"/>
                                          </p:val>
                                        </p:tav>
                                        <p:tav tm="100000">
                                          <p:val>
                                            <p:strVal val="#ppt_h"/>
                                          </p:val>
                                        </p:tav>
                                      </p:tavLst>
                                    </p:anim>
                                    <p:animEffect transition="in" filter="fade">
                                      <p:cBhvr>
                                        <p:cTn id="96" dur="2000"/>
                                        <p:tgtEl>
                                          <p:spTgt spid="49"/>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2000" fill="hold"/>
                                        <p:tgtEl>
                                          <p:spTgt spid="50"/>
                                        </p:tgtEl>
                                        <p:attrNameLst>
                                          <p:attrName>ppt_w</p:attrName>
                                        </p:attrNameLst>
                                      </p:cBhvr>
                                      <p:tavLst>
                                        <p:tav tm="0">
                                          <p:val>
                                            <p:fltVal val="0"/>
                                          </p:val>
                                        </p:tav>
                                        <p:tav tm="100000">
                                          <p:val>
                                            <p:strVal val="#ppt_w"/>
                                          </p:val>
                                        </p:tav>
                                      </p:tavLst>
                                    </p:anim>
                                    <p:anim calcmode="lin" valueType="num">
                                      <p:cBhvr>
                                        <p:cTn id="100" dur="2000" fill="hold"/>
                                        <p:tgtEl>
                                          <p:spTgt spid="50"/>
                                        </p:tgtEl>
                                        <p:attrNameLst>
                                          <p:attrName>ppt_h</p:attrName>
                                        </p:attrNameLst>
                                      </p:cBhvr>
                                      <p:tavLst>
                                        <p:tav tm="0">
                                          <p:val>
                                            <p:fltVal val="0"/>
                                          </p:val>
                                        </p:tav>
                                        <p:tav tm="100000">
                                          <p:val>
                                            <p:strVal val="#ppt_h"/>
                                          </p:val>
                                        </p:tav>
                                      </p:tavLst>
                                    </p:anim>
                                    <p:animEffect transition="in" filter="fade">
                                      <p:cBhvr>
                                        <p:cTn id="101" dur="2000"/>
                                        <p:tgtEl>
                                          <p:spTgt spid="50"/>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anim calcmode="lin" valueType="num">
                                      <p:cBhvr>
                                        <p:cTn id="104" dur="2000" fill="hold"/>
                                        <p:tgtEl>
                                          <p:spTgt spid="51"/>
                                        </p:tgtEl>
                                        <p:attrNameLst>
                                          <p:attrName>ppt_w</p:attrName>
                                        </p:attrNameLst>
                                      </p:cBhvr>
                                      <p:tavLst>
                                        <p:tav tm="0">
                                          <p:val>
                                            <p:fltVal val="0"/>
                                          </p:val>
                                        </p:tav>
                                        <p:tav tm="100000">
                                          <p:val>
                                            <p:strVal val="#ppt_w"/>
                                          </p:val>
                                        </p:tav>
                                      </p:tavLst>
                                    </p:anim>
                                    <p:anim calcmode="lin" valueType="num">
                                      <p:cBhvr>
                                        <p:cTn id="105" dur="2000" fill="hold"/>
                                        <p:tgtEl>
                                          <p:spTgt spid="51"/>
                                        </p:tgtEl>
                                        <p:attrNameLst>
                                          <p:attrName>ppt_h</p:attrName>
                                        </p:attrNameLst>
                                      </p:cBhvr>
                                      <p:tavLst>
                                        <p:tav tm="0">
                                          <p:val>
                                            <p:fltVal val="0"/>
                                          </p:val>
                                        </p:tav>
                                        <p:tav tm="100000">
                                          <p:val>
                                            <p:strVal val="#ppt_h"/>
                                          </p:val>
                                        </p:tav>
                                      </p:tavLst>
                                    </p:anim>
                                    <p:animEffect transition="in" filter="fade">
                                      <p:cBhvr>
                                        <p:cTn id="106" dur="2000"/>
                                        <p:tgtEl>
                                          <p:spTgt spid="51"/>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2000" fill="hold"/>
                                        <p:tgtEl>
                                          <p:spTgt spid="52"/>
                                        </p:tgtEl>
                                        <p:attrNameLst>
                                          <p:attrName>ppt_w</p:attrName>
                                        </p:attrNameLst>
                                      </p:cBhvr>
                                      <p:tavLst>
                                        <p:tav tm="0">
                                          <p:val>
                                            <p:fltVal val="0"/>
                                          </p:val>
                                        </p:tav>
                                        <p:tav tm="100000">
                                          <p:val>
                                            <p:strVal val="#ppt_w"/>
                                          </p:val>
                                        </p:tav>
                                      </p:tavLst>
                                    </p:anim>
                                    <p:anim calcmode="lin" valueType="num">
                                      <p:cBhvr>
                                        <p:cTn id="110" dur="2000" fill="hold"/>
                                        <p:tgtEl>
                                          <p:spTgt spid="52"/>
                                        </p:tgtEl>
                                        <p:attrNameLst>
                                          <p:attrName>ppt_h</p:attrName>
                                        </p:attrNameLst>
                                      </p:cBhvr>
                                      <p:tavLst>
                                        <p:tav tm="0">
                                          <p:val>
                                            <p:fltVal val="0"/>
                                          </p:val>
                                        </p:tav>
                                        <p:tav tm="100000">
                                          <p:val>
                                            <p:strVal val="#ppt_h"/>
                                          </p:val>
                                        </p:tav>
                                      </p:tavLst>
                                    </p:anim>
                                    <p:animEffect transition="in" filter="fade">
                                      <p:cBhvr>
                                        <p:cTn id="111" dur="2000"/>
                                        <p:tgtEl>
                                          <p:spTgt spid="52"/>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53"/>
                                        </p:tgtEl>
                                        <p:attrNameLst>
                                          <p:attrName>style.visibility</p:attrName>
                                        </p:attrNameLst>
                                      </p:cBhvr>
                                      <p:to>
                                        <p:strVal val="visible"/>
                                      </p:to>
                                    </p:set>
                                    <p:anim calcmode="lin" valueType="num">
                                      <p:cBhvr>
                                        <p:cTn id="114" dur="2000" fill="hold"/>
                                        <p:tgtEl>
                                          <p:spTgt spid="53"/>
                                        </p:tgtEl>
                                        <p:attrNameLst>
                                          <p:attrName>ppt_w</p:attrName>
                                        </p:attrNameLst>
                                      </p:cBhvr>
                                      <p:tavLst>
                                        <p:tav tm="0">
                                          <p:val>
                                            <p:fltVal val="0"/>
                                          </p:val>
                                        </p:tav>
                                        <p:tav tm="100000">
                                          <p:val>
                                            <p:strVal val="#ppt_w"/>
                                          </p:val>
                                        </p:tav>
                                      </p:tavLst>
                                    </p:anim>
                                    <p:anim calcmode="lin" valueType="num">
                                      <p:cBhvr>
                                        <p:cTn id="115" dur="2000" fill="hold"/>
                                        <p:tgtEl>
                                          <p:spTgt spid="53"/>
                                        </p:tgtEl>
                                        <p:attrNameLst>
                                          <p:attrName>ppt_h</p:attrName>
                                        </p:attrNameLst>
                                      </p:cBhvr>
                                      <p:tavLst>
                                        <p:tav tm="0">
                                          <p:val>
                                            <p:fltVal val="0"/>
                                          </p:val>
                                        </p:tav>
                                        <p:tav tm="100000">
                                          <p:val>
                                            <p:strVal val="#ppt_h"/>
                                          </p:val>
                                        </p:tav>
                                      </p:tavLst>
                                    </p:anim>
                                    <p:animEffect transition="in" filter="fade">
                                      <p:cBhvr>
                                        <p:cTn id="116" dur="2000"/>
                                        <p:tgtEl>
                                          <p:spTgt spid="53"/>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73"/>
                                        </p:tgtEl>
                                        <p:attrNameLst>
                                          <p:attrName>style.visibility</p:attrName>
                                        </p:attrNameLst>
                                      </p:cBhvr>
                                      <p:to>
                                        <p:strVal val="visible"/>
                                      </p:to>
                                    </p:set>
                                    <p:anim calcmode="lin" valueType="num">
                                      <p:cBhvr>
                                        <p:cTn id="119" dur="2000" fill="hold"/>
                                        <p:tgtEl>
                                          <p:spTgt spid="73"/>
                                        </p:tgtEl>
                                        <p:attrNameLst>
                                          <p:attrName>ppt_w</p:attrName>
                                        </p:attrNameLst>
                                      </p:cBhvr>
                                      <p:tavLst>
                                        <p:tav tm="0">
                                          <p:val>
                                            <p:fltVal val="0"/>
                                          </p:val>
                                        </p:tav>
                                        <p:tav tm="100000">
                                          <p:val>
                                            <p:strVal val="#ppt_w"/>
                                          </p:val>
                                        </p:tav>
                                      </p:tavLst>
                                    </p:anim>
                                    <p:anim calcmode="lin" valueType="num">
                                      <p:cBhvr>
                                        <p:cTn id="120" dur="2000" fill="hold"/>
                                        <p:tgtEl>
                                          <p:spTgt spid="73"/>
                                        </p:tgtEl>
                                        <p:attrNameLst>
                                          <p:attrName>ppt_h</p:attrName>
                                        </p:attrNameLst>
                                      </p:cBhvr>
                                      <p:tavLst>
                                        <p:tav tm="0">
                                          <p:val>
                                            <p:fltVal val="0"/>
                                          </p:val>
                                        </p:tav>
                                        <p:tav tm="100000">
                                          <p:val>
                                            <p:strVal val="#ppt_h"/>
                                          </p:val>
                                        </p:tav>
                                      </p:tavLst>
                                    </p:anim>
                                    <p:animEffect transition="in" filter="fade">
                                      <p:cBhvr>
                                        <p:cTn id="121" dur="2000"/>
                                        <p:tgtEl>
                                          <p:spTgt spid="73"/>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72"/>
                                        </p:tgtEl>
                                        <p:attrNameLst>
                                          <p:attrName>style.visibility</p:attrName>
                                        </p:attrNameLst>
                                      </p:cBhvr>
                                      <p:to>
                                        <p:strVal val="visible"/>
                                      </p:to>
                                    </p:set>
                                    <p:anim calcmode="lin" valueType="num">
                                      <p:cBhvr>
                                        <p:cTn id="124" dur="2000" fill="hold"/>
                                        <p:tgtEl>
                                          <p:spTgt spid="72"/>
                                        </p:tgtEl>
                                        <p:attrNameLst>
                                          <p:attrName>ppt_w</p:attrName>
                                        </p:attrNameLst>
                                      </p:cBhvr>
                                      <p:tavLst>
                                        <p:tav tm="0">
                                          <p:val>
                                            <p:fltVal val="0"/>
                                          </p:val>
                                        </p:tav>
                                        <p:tav tm="100000">
                                          <p:val>
                                            <p:strVal val="#ppt_w"/>
                                          </p:val>
                                        </p:tav>
                                      </p:tavLst>
                                    </p:anim>
                                    <p:anim calcmode="lin" valueType="num">
                                      <p:cBhvr>
                                        <p:cTn id="125" dur="2000" fill="hold"/>
                                        <p:tgtEl>
                                          <p:spTgt spid="72"/>
                                        </p:tgtEl>
                                        <p:attrNameLst>
                                          <p:attrName>ppt_h</p:attrName>
                                        </p:attrNameLst>
                                      </p:cBhvr>
                                      <p:tavLst>
                                        <p:tav tm="0">
                                          <p:val>
                                            <p:fltVal val="0"/>
                                          </p:val>
                                        </p:tav>
                                        <p:tav tm="100000">
                                          <p:val>
                                            <p:strVal val="#ppt_h"/>
                                          </p:val>
                                        </p:tav>
                                      </p:tavLst>
                                    </p:anim>
                                    <p:animEffect transition="in" filter="fade">
                                      <p:cBhvr>
                                        <p:cTn id="126" dur="2000"/>
                                        <p:tgtEl>
                                          <p:spTgt spid="72"/>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74"/>
                                        </p:tgtEl>
                                        <p:attrNameLst>
                                          <p:attrName>style.visibility</p:attrName>
                                        </p:attrNameLst>
                                      </p:cBhvr>
                                      <p:to>
                                        <p:strVal val="visible"/>
                                      </p:to>
                                    </p:set>
                                    <p:anim calcmode="lin" valueType="num">
                                      <p:cBhvr>
                                        <p:cTn id="129" dur="2000" fill="hold"/>
                                        <p:tgtEl>
                                          <p:spTgt spid="74"/>
                                        </p:tgtEl>
                                        <p:attrNameLst>
                                          <p:attrName>ppt_w</p:attrName>
                                        </p:attrNameLst>
                                      </p:cBhvr>
                                      <p:tavLst>
                                        <p:tav tm="0">
                                          <p:val>
                                            <p:fltVal val="0"/>
                                          </p:val>
                                        </p:tav>
                                        <p:tav tm="100000">
                                          <p:val>
                                            <p:strVal val="#ppt_w"/>
                                          </p:val>
                                        </p:tav>
                                      </p:tavLst>
                                    </p:anim>
                                    <p:anim calcmode="lin" valueType="num">
                                      <p:cBhvr>
                                        <p:cTn id="130" dur="2000" fill="hold"/>
                                        <p:tgtEl>
                                          <p:spTgt spid="74"/>
                                        </p:tgtEl>
                                        <p:attrNameLst>
                                          <p:attrName>ppt_h</p:attrName>
                                        </p:attrNameLst>
                                      </p:cBhvr>
                                      <p:tavLst>
                                        <p:tav tm="0">
                                          <p:val>
                                            <p:fltVal val="0"/>
                                          </p:val>
                                        </p:tav>
                                        <p:tav tm="100000">
                                          <p:val>
                                            <p:strVal val="#ppt_h"/>
                                          </p:val>
                                        </p:tav>
                                      </p:tavLst>
                                    </p:anim>
                                    <p:animEffect transition="in" filter="fade">
                                      <p:cBhvr>
                                        <p:cTn id="131" dur="2000"/>
                                        <p:tgtEl>
                                          <p:spTgt spid="74"/>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60"/>
                                        </p:tgtEl>
                                        <p:attrNameLst>
                                          <p:attrName>style.visibility</p:attrName>
                                        </p:attrNameLst>
                                      </p:cBhvr>
                                      <p:to>
                                        <p:strVal val="visible"/>
                                      </p:to>
                                    </p:set>
                                    <p:anim calcmode="lin" valueType="num">
                                      <p:cBhvr>
                                        <p:cTn id="134" dur="2000" fill="hold"/>
                                        <p:tgtEl>
                                          <p:spTgt spid="60"/>
                                        </p:tgtEl>
                                        <p:attrNameLst>
                                          <p:attrName>ppt_w</p:attrName>
                                        </p:attrNameLst>
                                      </p:cBhvr>
                                      <p:tavLst>
                                        <p:tav tm="0">
                                          <p:val>
                                            <p:fltVal val="0"/>
                                          </p:val>
                                        </p:tav>
                                        <p:tav tm="100000">
                                          <p:val>
                                            <p:strVal val="#ppt_w"/>
                                          </p:val>
                                        </p:tav>
                                      </p:tavLst>
                                    </p:anim>
                                    <p:anim calcmode="lin" valueType="num">
                                      <p:cBhvr>
                                        <p:cTn id="135" dur="2000" fill="hold"/>
                                        <p:tgtEl>
                                          <p:spTgt spid="60"/>
                                        </p:tgtEl>
                                        <p:attrNameLst>
                                          <p:attrName>ppt_h</p:attrName>
                                        </p:attrNameLst>
                                      </p:cBhvr>
                                      <p:tavLst>
                                        <p:tav tm="0">
                                          <p:val>
                                            <p:fltVal val="0"/>
                                          </p:val>
                                        </p:tav>
                                        <p:tav tm="100000">
                                          <p:val>
                                            <p:strVal val="#ppt_h"/>
                                          </p:val>
                                        </p:tav>
                                      </p:tavLst>
                                    </p:anim>
                                    <p:animEffect transition="in" filter="fade">
                                      <p:cBhvr>
                                        <p:cTn id="136" dur="2000"/>
                                        <p:tgtEl>
                                          <p:spTgt spid="60"/>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75"/>
                                        </p:tgtEl>
                                        <p:attrNameLst>
                                          <p:attrName>style.visibility</p:attrName>
                                        </p:attrNameLst>
                                      </p:cBhvr>
                                      <p:to>
                                        <p:strVal val="visible"/>
                                      </p:to>
                                    </p:set>
                                    <p:anim calcmode="lin" valueType="num">
                                      <p:cBhvr>
                                        <p:cTn id="139" dur="2000" fill="hold"/>
                                        <p:tgtEl>
                                          <p:spTgt spid="75"/>
                                        </p:tgtEl>
                                        <p:attrNameLst>
                                          <p:attrName>ppt_w</p:attrName>
                                        </p:attrNameLst>
                                      </p:cBhvr>
                                      <p:tavLst>
                                        <p:tav tm="0">
                                          <p:val>
                                            <p:fltVal val="0"/>
                                          </p:val>
                                        </p:tav>
                                        <p:tav tm="100000">
                                          <p:val>
                                            <p:strVal val="#ppt_w"/>
                                          </p:val>
                                        </p:tav>
                                      </p:tavLst>
                                    </p:anim>
                                    <p:anim calcmode="lin" valueType="num">
                                      <p:cBhvr>
                                        <p:cTn id="140" dur="2000" fill="hold"/>
                                        <p:tgtEl>
                                          <p:spTgt spid="75"/>
                                        </p:tgtEl>
                                        <p:attrNameLst>
                                          <p:attrName>ppt_h</p:attrName>
                                        </p:attrNameLst>
                                      </p:cBhvr>
                                      <p:tavLst>
                                        <p:tav tm="0">
                                          <p:val>
                                            <p:fltVal val="0"/>
                                          </p:val>
                                        </p:tav>
                                        <p:tav tm="100000">
                                          <p:val>
                                            <p:strVal val="#ppt_h"/>
                                          </p:val>
                                        </p:tav>
                                      </p:tavLst>
                                    </p:anim>
                                    <p:animEffect transition="in" filter="fade">
                                      <p:cBhvr>
                                        <p:cTn id="141" dur="2000"/>
                                        <p:tgtEl>
                                          <p:spTgt spid="75"/>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56"/>
                                        </p:tgtEl>
                                        <p:attrNameLst>
                                          <p:attrName>style.visibility</p:attrName>
                                        </p:attrNameLst>
                                      </p:cBhvr>
                                      <p:to>
                                        <p:strVal val="visible"/>
                                      </p:to>
                                    </p:set>
                                    <p:anim calcmode="lin" valueType="num">
                                      <p:cBhvr>
                                        <p:cTn id="144" dur="2000" fill="hold"/>
                                        <p:tgtEl>
                                          <p:spTgt spid="56"/>
                                        </p:tgtEl>
                                        <p:attrNameLst>
                                          <p:attrName>ppt_w</p:attrName>
                                        </p:attrNameLst>
                                      </p:cBhvr>
                                      <p:tavLst>
                                        <p:tav tm="0">
                                          <p:val>
                                            <p:fltVal val="0"/>
                                          </p:val>
                                        </p:tav>
                                        <p:tav tm="100000">
                                          <p:val>
                                            <p:strVal val="#ppt_w"/>
                                          </p:val>
                                        </p:tav>
                                      </p:tavLst>
                                    </p:anim>
                                    <p:anim calcmode="lin" valueType="num">
                                      <p:cBhvr>
                                        <p:cTn id="145" dur="2000" fill="hold"/>
                                        <p:tgtEl>
                                          <p:spTgt spid="56"/>
                                        </p:tgtEl>
                                        <p:attrNameLst>
                                          <p:attrName>ppt_h</p:attrName>
                                        </p:attrNameLst>
                                      </p:cBhvr>
                                      <p:tavLst>
                                        <p:tav tm="0">
                                          <p:val>
                                            <p:fltVal val="0"/>
                                          </p:val>
                                        </p:tav>
                                        <p:tav tm="100000">
                                          <p:val>
                                            <p:strVal val="#ppt_h"/>
                                          </p:val>
                                        </p:tav>
                                      </p:tavLst>
                                    </p:anim>
                                    <p:animEffect transition="in" filter="fade">
                                      <p:cBhvr>
                                        <p:cTn id="146" dur="2000"/>
                                        <p:tgtEl>
                                          <p:spTgt spid="56"/>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76"/>
                                        </p:tgtEl>
                                        <p:attrNameLst>
                                          <p:attrName>style.visibility</p:attrName>
                                        </p:attrNameLst>
                                      </p:cBhvr>
                                      <p:to>
                                        <p:strVal val="visible"/>
                                      </p:to>
                                    </p:set>
                                    <p:anim calcmode="lin" valueType="num">
                                      <p:cBhvr>
                                        <p:cTn id="149" dur="2000" fill="hold"/>
                                        <p:tgtEl>
                                          <p:spTgt spid="76"/>
                                        </p:tgtEl>
                                        <p:attrNameLst>
                                          <p:attrName>ppt_w</p:attrName>
                                        </p:attrNameLst>
                                      </p:cBhvr>
                                      <p:tavLst>
                                        <p:tav tm="0">
                                          <p:val>
                                            <p:fltVal val="0"/>
                                          </p:val>
                                        </p:tav>
                                        <p:tav tm="100000">
                                          <p:val>
                                            <p:strVal val="#ppt_w"/>
                                          </p:val>
                                        </p:tav>
                                      </p:tavLst>
                                    </p:anim>
                                    <p:anim calcmode="lin" valueType="num">
                                      <p:cBhvr>
                                        <p:cTn id="150" dur="2000" fill="hold"/>
                                        <p:tgtEl>
                                          <p:spTgt spid="76"/>
                                        </p:tgtEl>
                                        <p:attrNameLst>
                                          <p:attrName>ppt_h</p:attrName>
                                        </p:attrNameLst>
                                      </p:cBhvr>
                                      <p:tavLst>
                                        <p:tav tm="0">
                                          <p:val>
                                            <p:fltVal val="0"/>
                                          </p:val>
                                        </p:tav>
                                        <p:tav tm="100000">
                                          <p:val>
                                            <p:strVal val="#ppt_h"/>
                                          </p:val>
                                        </p:tav>
                                      </p:tavLst>
                                    </p:anim>
                                    <p:animEffect transition="in" filter="fade">
                                      <p:cBhvr>
                                        <p:cTn id="151" dur="2000"/>
                                        <p:tgtEl>
                                          <p:spTgt spid="76"/>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54"/>
                                        </p:tgtEl>
                                        <p:attrNameLst>
                                          <p:attrName>style.visibility</p:attrName>
                                        </p:attrNameLst>
                                      </p:cBhvr>
                                      <p:to>
                                        <p:strVal val="visible"/>
                                      </p:to>
                                    </p:set>
                                    <p:anim calcmode="lin" valueType="num">
                                      <p:cBhvr>
                                        <p:cTn id="154" dur="2000" fill="hold"/>
                                        <p:tgtEl>
                                          <p:spTgt spid="54"/>
                                        </p:tgtEl>
                                        <p:attrNameLst>
                                          <p:attrName>ppt_w</p:attrName>
                                        </p:attrNameLst>
                                      </p:cBhvr>
                                      <p:tavLst>
                                        <p:tav tm="0">
                                          <p:val>
                                            <p:fltVal val="0"/>
                                          </p:val>
                                        </p:tav>
                                        <p:tav tm="100000">
                                          <p:val>
                                            <p:strVal val="#ppt_w"/>
                                          </p:val>
                                        </p:tav>
                                      </p:tavLst>
                                    </p:anim>
                                    <p:anim calcmode="lin" valueType="num">
                                      <p:cBhvr>
                                        <p:cTn id="155" dur="2000" fill="hold"/>
                                        <p:tgtEl>
                                          <p:spTgt spid="54"/>
                                        </p:tgtEl>
                                        <p:attrNameLst>
                                          <p:attrName>ppt_h</p:attrName>
                                        </p:attrNameLst>
                                      </p:cBhvr>
                                      <p:tavLst>
                                        <p:tav tm="0">
                                          <p:val>
                                            <p:fltVal val="0"/>
                                          </p:val>
                                        </p:tav>
                                        <p:tav tm="100000">
                                          <p:val>
                                            <p:strVal val="#ppt_h"/>
                                          </p:val>
                                        </p:tav>
                                      </p:tavLst>
                                    </p:anim>
                                    <p:animEffect transition="in" filter="fade">
                                      <p:cBhvr>
                                        <p:cTn id="156" dur="2000"/>
                                        <p:tgtEl>
                                          <p:spTgt spid="54"/>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77"/>
                                        </p:tgtEl>
                                        <p:attrNameLst>
                                          <p:attrName>style.visibility</p:attrName>
                                        </p:attrNameLst>
                                      </p:cBhvr>
                                      <p:to>
                                        <p:strVal val="visible"/>
                                      </p:to>
                                    </p:set>
                                    <p:anim calcmode="lin" valueType="num">
                                      <p:cBhvr>
                                        <p:cTn id="159" dur="2000" fill="hold"/>
                                        <p:tgtEl>
                                          <p:spTgt spid="77"/>
                                        </p:tgtEl>
                                        <p:attrNameLst>
                                          <p:attrName>ppt_w</p:attrName>
                                        </p:attrNameLst>
                                      </p:cBhvr>
                                      <p:tavLst>
                                        <p:tav tm="0">
                                          <p:val>
                                            <p:fltVal val="0"/>
                                          </p:val>
                                        </p:tav>
                                        <p:tav tm="100000">
                                          <p:val>
                                            <p:strVal val="#ppt_w"/>
                                          </p:val>
                                        </p:tav>
                                      </p:tavLst>
                                    </p:anim>
                                    <p:anim calcmode="lin" valueType="num">
                                      <p:cBhvr>
                                        <p:cTn id="160" dur="2000" fill="hold"/>
                                        <p:tgtEl>
                                          <p:spTgt spid="77"/>
                                        </p:tgtEl>
                                        <p:attrNameLst>
                                          <p:attrName>ppt_h</p:attrName>
                                        </p:attrNameLst>
                                      </p:cBhvr>
                                      <p:tavLst>
                                        <p:tav tm="0">
                                          <p:val>
                                            <p:fltVal val="0"/>
                                          </p:val>
                                        </p:tav>
                                        <p:tav tm="100000">
                                          <p:val>
                                            <p:strVal val="#ppt_h"/>
                                          </p:val>
                                        </p:tav>
                                      </p:tavLst>
                                    </p:anim>
                                    <p:animEffect transition="in" filter="fade">
                                      <p:cBhvr>
                                        <p:cTn id="161" dur="2000"/>
                                        <p:tgtEl>
                                          <p:spTgt spid="77"/>
                                        </p:tgtEl>
                                      </p:cBhvr>
                                    </p:animEffect>
                                  </p:childTnLst>
                                </p:cTn>
                              </p:par>
                              <p:par>
                                <p:cTn id="162" presetID="53" presetClass="entr" presetSubtype="16" fill="hold" grpId="0" nodeType="withEffect">
                                  <p:stCondLst>
                                    <p:cond delay="0"/>
                                  </p:stCondLst>
                                  <p:childTnLst>
                                    <p:set>
                                      <p:cBhvr>
                                        <p:cTn id="163" dur="1" fill="hold">
                                          <p:stCondLst>
                                            <p:cond delay="0"/>
                                          </p:stCondLst>
                                        </p:cTn>
                                        <p:tgtEl>
                                          <p:spTgt spid="57"/>
                                        </p:tgtEl>
                                        <p:attrNameLst>
                                          <p:attrName>style.visibility</p:attrName>
                                        </p:attrNameLst>
                                      </p:cBhvr>
                                      <p:to>
                                        <p:strVal val="visible"/>
                                      </p:to>
                                    </p:set>
                                    <p:anim calcmode="lin" valueType="num">
                                      <p:cBhvr>
                                        <p:cTn id="164" dur="2000" fill="hold"/>
                                        <p:tgtEl>
                                          <p:spTgt spid="57"/>
                                        </p:tgtEl>
                                        <p:attrNameLst>
                                          <p:attrName>ppt_w</p:attrName>
                                        </p:attrNameLst>
                                      </p:cBhvr>
                                      <p:tavLst>
                                        <p:tav tm="0">
                                          <p:val>
                                            <p:fltVal val="0"/>
                                          </p:val>
                                        </p:tav>
                                        <p:tav tm="100000">
                                          <p:val>
                                            <p:strVal val="#ppt_w"/>
                                          </p:val>
                                        </p:tav>
                                      </p:tavLst>
                                    </p:anim>
                                    <p:anim calcmode="lin" valueType="num">
                                      <p:cBhvr>
                                        <p:cTn id="165" dur="2000" fill="hold"/>
                                        <p:tgtEl>
                                          <p:spTgt spid="57"/>
                                        </p:tgtEl>
                                        <p:attrNameLst>
                                          <p:attrName>ppt_h</p:attrName>
                                        </p:attrNameLst>
                                      </p:cBhvr>
                                      <p:tavLst>
                                        <p:tav tm="0">
                                          <p:val>
                                            <p:fltVal val="0"/>
                                          </p:val>
                                        </p:tav>
                                        <p:tav tm="100000">
                                          <p:val>
                                            <p:strVal val="#ppt_h"/>
                                          </p:val>
                                        </p:tav>
                                      </p:tavLst>
                                    </p:anim>
                                    <p:animEffect transition="in" filter="fade">
                                      <p:cBhvr>
                                        <p:cTn id="166" dur="2000"/>
                                        <p:tgtEl>
                                          <p:spTgt spid="57"/>
                                        </p:tgtEl>
                                      </p:cBhvr>
                                    </p:animEffect>
                                  </p:childTnLst>
                                </p:cTn>
                              </p:par>
                              <p:par>
                                <p:cTn id="167" presetID="53" presetClass="entr" presetSubtype="16" fill="hold" grpId="0" nodeType="withEffect">
                                  <p:stCondLst>
                                    <p:cond delay="0"/>
                                  </p:stCondLst>
                                  <p:childTnLst>
                                    <p:set>
                                      <p:cBhvr>
                                        <p:cTn id="168" dur="1" fill="hold">
                                          <p:stCondLst>
                                            <p:cond delay="0"/>
                                          </p:stCondLst>
                                        </p:cTn>
                                        <p:tgtEl>
                                          <p:spTgt spid="78"/>
                                        </p:tgtEl>
                                        <p:attrNameLst>
                                          <p:attrName>style.visibility</p:attrName>
                                        </p:attrNameLst>
                                      </p:cBhvr>
                                      <p:to>
                                        <p:strVal val="visible"/>
                                      </p:to>
                                    </p:set>
                                    <p:anim calcmode="lin" valueType="num">
                                      <p:cBhvr>
                                        <p:cTn id="169" dur="2000" fill="hold"/>
                                        <p:tgtEl>
                                          <p:spTgt spid="78"/>
                                        </p:tgtEl>
                                        <p:attrNameLst>
                                          <p:attrName>ppt_w</p:attrName>
                                        </p:attrNameLst>
                                      </p:cBhvr>
                                      <p:tavLst>
                                        <p:tav tm="0">
                                          <p:val>
                                            <p:fltVal val="0"/>
                                          </p:val>
                                        </p:tav>
                                        <p:tav tm="100000">
                                          <p:val>
                                            <p:strVal val="#ppt_w"/>
                                          </p:val>
                                        </p:tav>
                                      </p:tavLst>
                                    </p:anim>
                                    <p:anim calcmode="lin" valueType="num">
                                      <p:cBhvr>
                                        <p:cTn id="170" dur="2000" fill="hold"/>
                                        <p:tgtEl>
                                          <p:spTgt spid="78"/>
                                        </p:tgtEl>
                                        <p:attrNameLst>
                                          <p:attrName>ppt_h</p:attrName>
                                        </p:attrNameLst>
                                      </p:cBhvr>
                                      <p:tavLst>
                                        <p:tav tm="0">
                                          <p:val>
                                            <p:fltVal val="0"/>
                                          </p:val>
                                        </p:tav>
                                        <p:tav tm="100000">
                                          <p:val>
                                            <p:strVal val="#ppt_h"/>
                                          </p:val>
                                        </p:tav>
                                      </p:tavLst>
                                    </p:anim>
                                    <p:animEffect transition="in" filter="fade">
                                      <p:cBhvr>
                                        <p:cTn id="171" dur="2000"/>
                                        <p:tgtEl>
                                          <p:spTgt spid="78"/>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58"/>
                                        </p:tgtEl>
                                        <p:attrNameLst>
                                          <p:attrName>style.visibility</p:attrName>
                                        </p:attrNameLst>
                                      </p:cBhvr>
                                      <p:to>
                                        <p:strVal val="visible"/>
                                      </p:to>
                                    </p:set>
                                    <p:anim calcmode="lin" valueType="num">
                                      <p:cBhvr>
                                        <p:cTn id="174" dur="2000" fill="hold"/>
                                        <p:tgtEl>
                                          <p:spTgt spid="58"/>
                                        </p:tgtEl>
                                        <p:attrNameLst>
                                          <p:attrName>ppt_w</p:attrName>
                                        </p:attrNameLst>
                                      </p:cBhvr>
                                      <p:tavLst>
                                        <p:tav tm="0">
                                          <p:val>
                                            <p:fltVal val="0"/>
                                          </p:val>
                                        </p:tav>
                                        <p:tav tm="100000">
                                          <p:val>
                                            <p:strVal val="#ppt_w"/>
                                          </p:val>
                                        </p:tav>
                                      </p:tavLst>
                                    </p:anim>
                                    <p:anim calcmode="lin" valueType="num">
                                      <p:cBhvr>
                                        <p:cTn id="175" dur="2000" fill="hold"/>
                                        <p:tgtEl>
                                          <p:spTgt spid="58"/>
                                        </p:tgtEl>
                                        <p:attrNameLst>
                                          <p:attrName>ppt_h</p:attrName>
                                        </p:attrNameLst>
                                      </p:cBhvr>
                                      <p:tavLst>
                                        <p:tav tm="0">
                                          <p:val>
                                            <p:fltVal val="0"/>
                                          </p:val>
                                        </p:tav>
                                        <p:tav tm="100000">
                                          <p:val>
                                            <p:strVal val="#ppt_h"/>
                                          </p:val>
                                        </p:tav>
                                      </p:tavLst>
                                    </p:anim>
                                    <p:animEffect transition="in" filter="fade">
                                      <p:cBhvr>
                                        <p:cTn id="176" dur="2000"/>
                                        <p:tgtEl>
                                          <p:spTgt spid="58"/>
                                        </p:tgtEl>
                                      </p:cBhvr>
                                    </p:animEffect>
                                  </p:childTnLst>
                                </p:cTn>
                              </p:par>
                              <p:par>
                                <p:cTn id="177" presetID="53" presetClass="entr" presetSubtype="16" fill="hold" grpId="0" nodeType="withEffect">
                                  <p:stCondLst>
                                    <p:cond delay="0"/>
                                  </p:stCondLst>
                                  <p:childTnLst>
                                    <p:set>
                                      <p:cBhvr>
                                        <p:cTn id="178" dur="1" fill="hold">
                                          <p:stCondLst>
                                            <p:cond delay="0"/>
                                          </p:stCondLst>
                                        </p:cTn>
                                        <p:tgtEl>
                                          <p:spTgt spid="79"/>
                                        </p:tgtEl>
                                        <p:attrNameLst>
                                          <p:attrName>style.visibility</p:attrName>
                                        </p:attrNameLst>
                                      </p:cBhvr>
                                      <p:to>
                                        <p:strVal val="visible"/>
                                      </p:to>
                                    </p:set>
                                    <p:anim calcmode="lin" valueType="num">
                                      <p:cBhvr>
                                        <p:cTn id="179" dur="2000" fill="hold"/>
                                        <p:tgtEl>
                                          <p:spTgt spid="79"/>
                                        </p:tgtEl>
                                        <p:attrNameLst>
                                          <p:attrName>ppt_w</p:attrName>
                                        </p:attrNameLst>
                                      </p:cBhvr>
                                      <p:tavLst>
                                        <p:tav tm="0">
                                          <p:val>
                                            <p:fltVal val="0"/>
                                          </p:val>
                                        </p:tav>
                                        <p:tav tm="100000">
                                          <p:val>
                                            <p:strVal val="#ppt_w"/>
                                          </p:val>
                                        </p:tav>
                                      </p:tavLst>
                                    </p:anim>
                                    <p:anim calcmode="lin" valueType="num">
                                      <p:cBhvr>
                                        <p:cTn id="180" dur="2000" fill="hold"/>
                                        <p:tgtEl>
                                          <p:spTgt spid="79"/>
                                        </p:tgtEl>
                                        <p:attrNameLst>
                                          <p:attrName>ppt_h</p:attrName>
                                        </p:attrNameLst>
                                      </p:cBhvr>
                                      <p:tavLst>
                                        <p:tav tm="0">
                                          <p:val>
                                            <p:fltVal val="0"/>
                                          </p:val>
                                        </p:tav>
                                        <p:tav tm="100000">
                                          <p:val>
                                            <p:strVal val="#ppt_h"/>
                                          </p:val>
                                        </p:tav>
                                      </p:tavLst>
                                    </p:anim>
                                    <p:animEffect transition="in" filter="fade">
                                      <p:cBhvr>
                                        <p:cTn id="181" dur="2000"/>
                                        <p:tgtEl>
                                          <p:spTgt spid="79"/>
                                        </p:tgtEl>
                                      </p:cBhvr>
                                    </p:animEffect>
                                  </p:childTnLst>
                                </p:cTn>
                              </p:par>
                              <p:par>
                                <p:cTn id="182" presetID="53" presetClass="entr" presetSubtype="16" fill="hold" grpId="0" nodeType="withEffect">
                                  <p:stCondLst>
                                    <p:cond delay="0"/>
                                  </p:stCondLst>
                                  <p:childTnLst>
                                    <p:set>
                                      <p:cBhvr>
                                        <p:cTn id="183" dur="1" fill="hold">
                                          <p:stCondLst>
                                            <p:cond delay="0"/>
                                          </p:stCondLst>
                                        </p:cTn>
                                        <p:tgtEl>
                                          <p:spTgt spid="59"/>
                                        </p:tgtEl>
                                        <p:attrNameLst>
                                          <p:attrName>style.visibility</p:attrName>
                                        </p:attrNameLst>
                                      </p:cBhvr>
                                      <p:to>
                                        <p:strVal val="visible"/>
                                      </p:to>
                                    </p:set>
                                    <p:anim calcmode="lin" valueType="num">
                                      <p:cBhvr>
                                        <p:cTn id="184" dur="2000" fill="hold"/>
                                        <p:tgtEl>
                                          <p:spTgt spid="59"/>
                                        </p:tgtEl>
                                        <p:attrNameLst>
                                          <p:attrName>ppt_w</p:attrName>
                                        </p:attrNameLst>
                                      </p:cBhvr>
                                      <p:tavLst>
                                        <p:tav tm="0">
                                          <p:val>
                                            <p:fltVal val="0"/>
                                          </p:val>
                                        </p:tav>
                                        <p:tav tm="100000">
                                          <p:val>
                                            <p:strVal val="#ppt_w"/>
                                          </p:val>
                                        </p:tav>
                                      </p:tavLst>
                                    </p:anim>
                                    <p:anim calcmode="lin" valueType="num">
                                      <p:cBhvr>
                                        <p:cTn id="185" dur="2000" fill="hold"/>
                                        <p:tgtEl>
                                          <p:spTgt spid="59"/>
                                        </p:tgtEl>
                                        <p:attrNameLst>
                                          <p:attrName>ppt_h</p:attrName>
                                        </p:attrNameLst>
                                      </p:cBhvr>
                                      <p:tavLst>
                                        <p:tav tm="0">
                                          <p:val>
                                            <p:fltVal val="0"/>
                                          </p:val>
                                        </p:tav>
                                        <p:tav tm="100000">
                                          <p:val>
                                            <p:strVal val="#ppt_h"/>
                                          </p:val>
                                        </p:tav>
                                      </p:tavLst>
                                    </p:anim>
                                    <p:animEffect transition="in" filter="fade">
                                      <p:cBhvr>
                                        <p:cTn id="186" dur="2000"/>
                                        <p:tgtEl>
                                          <p:spTgt spid="59"/>
                                        </p:tgtEl>
                                      </p:cBhvr>
                                    </p:animEffect>
                                  </p:childTnLst>
                                </p:cTn>
                              </p:par>
                              <p:par>
                                <p:cTn id="187" presetID="22" presetClass="entr" presetSubtype="8" fill="hold" nodeType="withEffect">
                                  <p:stCondLst>
                                    <p:cond delay="0"/>
                                  </p:stCondLst>
                                  <p:childTnLst>
                                    <p:set>
                                      <p:cBhvr>
                                        <p:cTn id="188" dur="1" fill="hold">
                                          <p:stCondLst>
                                            <p:cond delay="0"/>
                                          </p:stCondLst>
                                        </p:cTn>
                                        <p:tgtEl>
                                          <p:spTgt spid="84"/>
                                        </p:tgtEl>
                                        <p:attrNameLst>
                                          <p:attrName>style.visibility</p:attrName>
                                        </p:attrNameLst>
                                      </p:cBhvr>
                                      <p:to>
                                        <p:strVal val="visible"/>
                                      </p:to>
                                    </p:set>
                                    <p:animEffect transition="in" filter="wipe(left)">
                                      <p:cBhvr>
                                        <p:cTn id="189" dur="500"/>
                                        <p:tgtEl>
                                          <p:spTgt spid="84"/>
                                        </p:tgtEl>
                                      </p:cBhvr>
                                    </p:animEffect>
                                  </p:childTnLst>
                                </p:cTn>
                              </p:par>
                              <p:par>
                                <p:cTn id="190" presetID="22" presetClass="entr" presetSubtype="8" fill="hold" nodeType="withEffect">
                                  <p:stCondLst>
                                    <p:cond delay="0"/>
                                  </p:stCondLst>
                                  <p:childTnLst>
                                    <p:set>
                                      <p:cBhvr>
                                        <p:cTn id="191" dur="1" fill="hold">
                                          <p:stCondLst>
                                            <p:cond delay="0"/>
                                          </p:stCondLst>
                                        </p:cTn>
                                        <p:tgtEl>
                                          <p:spTgt spid="86"/>
                                        </p:tgtEl>
                                        <p:attrNameLst>
                                          <p:attrName>style.visibility</p:attrName>
                                        </p:attrNameLst>
                                      </p:cBhvr>
                                      <p:to>
                                        <p:strVal val="visible"/>
                                      </p:to>
                                    </p:set>
                                    <p:animEffect transition="in" filter="wipe(left)">
                                      <p:cBhvr>
                                        <p:cTn id="192" dur="500"/>
                                        <p:tgtEl>
                                          <p:spTgt spid="86"/>
                                        </p:tgtEl>
                                      </p:cBhvr>
                                    </p:animEffect>
                                  </p:childTnLst>
                                </p:cTn>
                              </p:par>
                              <p:par>
                                <p:cTn id="193" presetID="22" presetClass="entr" presetSubtype="8" fill="hold" nodeType="withEffect">
                                  <p:stCondLst>
                                    <p:cond delay="0"/>
                                  </p:stCondLst>
                                  <p:childTnLst>
                                    <p:set>
                                      <p:cBhvr>
                                        <p:cTn id="194" dur="1" fill="hold">
                                          <p:stCondLst>
                                            <p:cond delay="0"/>
                                          </p:stCondLst>
                                        </p:cTn>
                                        <p:tgtEl>
                                          <p:spTgt spid="85"/>
                                        </p:tgtEl>
                                        <p:attrNameLst>
                                          <p:attrName>style.visibility</p:attrName>
                                        </p:attrNameLst>
                                      </p:cBhvr>
                                      <p:to>
                                        <p:strVal val="visible"/>
                                      </p:to>
                                    </p:set>
                                    <p:animEffect transition="in" filter="wipe(left)">
                                      <p:cBhvr>
                                        <p:cTn id="195" dur="500"/>
                                        <p:tgtEl>
                                          <p:spTgt spid="85"/>
                                        </p:tgtEl>
                                      </p:cBhvr>
                                    </p:animEffect>
                                  </p:childTnLst>
                                </p:cTn>
                              </p:par>
                              <p:par>
                                <p:cTn id="196" presetID="22" presetClass="entr" presetSubtype="8" fill="hold" nodeType="withEffect">
                                  <p:stCondLst>
                                    <p:cond delay="0"/>
                                  </p:stCondLst>
                                  <p:childTnLst>
                                    <p:set>
                                      <p:cBhvr>
                                        <p:cTn id="197" dur="1" fill="hold">
                                          <p:stCondLst>
                                            <p:cond delay="0"/>
                                          </p:stCondLst>
                                        </p:cTn>
                                        <p:tgtEl>
                                          <p:spTgt spid="88"/>
                                        </p:tgtEl>
                                        <p:attrNameLst>
                                          <p:attrName>style.visibility</p:attrName>
                                        </p:attrNameLst>
                                      </p:cBhvr>
                                      <p:to>
                                        <p:strVal val="visible"/>
                                      </p:to>
                                    </p:set>
                                    <p:animEffect transition="in" filter="wipe(left)">
                                      <p:cBhvr>
                                        <p:cTn id="198" dur="500"/>
                                        <p:tgtEl>
                                          <p:spTgt spid="88"/>
                                        </p:tgtEl>
                                      </p:cBhvr>
                                    </p:animEffect>
                                  </p:childTnLst>
                                </p:cTn>
                              </p:par>
                              <p:par>
                                <p:cTn id="199" presetID="22" presetClass="entr" presetSubtype="8" fill="hold" nodeType="withEffect">
                                  <p:stCondLst>
                                    <p:cond delay="0"/>
                                  </p:stCondLst>
                                  <p:childTnLst>
                                    <p:set>
                                      <p:cBhvr>
                                        <p:cTn id="200" dur="1" fill="hold">
                                          <p:stCondLst>
                                            <p:cond delay="0"/>
                                          </p:stCondLst>
                                        </p:cTn>
                                        <p:tgtEl>
                                          <p:spTgt spid="89"/>
                                        </p:tgtEl>
                                        <p:attrNameLst>
                                          <p:attrName>style.visibility</p:attrName>
                                        </p:attrNameLst>
                                      </p:cBhvr>
                                      <p:to>
                                        <p:strVal val="visible"/>
                                      </p:to>
                                    </p:set>
                                    <p:animEffect transition="in" filter="wipe(left)">
                                      <p:cBhvr>
                                        <p:cTn id="201" dur="500"/>
                                        <p:tgtEl>
                                          <p:spTgt spid="89"/>
                                        </p:tgtEl>
                                      </p:cBhvr>
                                    </p:animEffect>
                                  </p:childTnLst>
                                </p:cTn>
                              </p:par>
                              <p:par>
                                <p:cTn id="202" presetID="22" presetClass="entr" presetSubtype="8" fill="hold" nodeType="withEffect">
                                  <p:stCondLst>
                                    <p:cond delay="0"/>
                                  </p:stCondLst>
                                  <p:childTnLst>
                                    <p:set>
                                      <p:cBhvr>
                                        <p:cTn id="203" dur="1" fill="hold">
                                          <p:stCondLst>
                                            <p:cond delay="0"/>
                                          </p:stCondLst>
                                        </p:cTn>
                                        <p:tgtEl>
                                          <p:spTgt spid="90"/>
                                        </p:tgtEl>
                                        <p:attrNameLst>
                                          <p:attrName>style.visibility</p:attrName>
                                        </p:attrNameLst>
                                      </p:cBhvr>
                                      <p:to>
                                        <p:strVal val="visible"/>
                                      </p:to>
                                    </p:set>
                                    <p:animEffect transition="in" filter="wipe(left)">
                                      <p:cBhvr>
                                        <p:cTn id="204" dur="500"/>
                                        <p:tgtEl>
                                          <p:spTgt spid="90"/>
                                        </p:tgtEl>
                                      </p:cBhvr>
                                    </p:animEffect>
                                  </p:childTnLst>
                                </p:cTn>
                              </p:par>
                            </p:childTnLst>
                          </p:cTn>
                        </p:par>
                        <p:par>
                          <p:cTn id="205" fill="hold">
                            <p:stCondLst>
                              <p:cond delay="0"/>
                            </p:stCondLst>
                            <p:childTnLst>
                              <p:par>
                                <p:cTn id="206" presetID="42" presetClass="entr" presetSubtype="0" fill="hold" grpId="0" nodeType="afterEffect">
                                  <p:stCondLst>
                                    <p:cond delay="0"/>
                                  </p:stCondLst>
                                  <p:childTnLst>
                                    <p:set>
                                      <p:cBhvr>
                                        <p:cTn id="207" dur="1" fill="hold">
                                          <p:stCondLst>
                                            <p:cond delay="0"/>
                                          </p:stCondLst>
                                        </p:cTn>
                                        <p:tgtEl>
                                          <p:spTgt spid="61"/>
                                        </p:tgtEl>
                                        <p:attrNameLst>
                                          <p:attrName>style.visibility</p:attrName>
                                        </p:attrNameLst>
                                      </p:cBhvr>
                                      <p:to>
                                        <p:strVal val="visible"/>
                                      </p:to>
                                    </p:set>
                                    <p:animEffect transition="in" filter="fade">
                                      <p:cBhvr>
                                        <p:cTn id="208" dur="500"/>
                                        <p:tgtEl>
                                          <p:spTgt spid="61"/>
                                        </p:tgtEl>
                                      </p:cBhvr>
                                    </p:animEffect>
                                    <p:anim calcmode="lin" valueType="num">
                                      <p:cBhvr>
                                        <p:cTn id="209" dur="500" fill="hold"/>
                                        <p:tgtEl>
                                          <p:spTgt spid="61"/>
                                        </p:tgtEl>
                                        <p:attrNameLst>
                                          <p:attrName>ppt_x</p:attrName>
                                        </p:attrNameLst>
                                      </p:cBhvr>
                                      <p:tavLst>
                                        <p:tav tm="0">
                                          <p:val>
                                            <p:strVal val="#ppt_x"/>
                                          </p:val>
                                        </p:tav>
                                        <p:tav tm="100000">
                                          <p:val>
                                            <p:strVal val="#ppt_x"/>
                                          </p:val>
                                        </p:tav>
                                      </p:tavLst>
                                    </p:anim>
                                    <p:anim calcmode="lin" valueType="num">
                                      <p:cBhvr>
                                        <p:cTn id="210" dur="500" fill="hold"/>
                                        <p:tgtEl>
                                          <p:spTgt spid="61"/>
                                        </p:tgtEl>
                                        <p:attrNameLst>
                                          <p:attrName>ppt_y</p:attrName>
                                        </p:attrNameLst>
                                      </p:cBhvr>
                                      <p:tavLst>
                                        <p:tav tm="0">
                                          <p:val>
                                            <p:strVal val="#ppt_y+.1"/>
                                          </p:val>
                                        </p:tav>
                                        <p:tav tm="100000">
                                          <p:val>
                                            <p:strVal val="#ppt_y"/>
                                          </p:val>
                                        </p:tav>
                                      </p:tavLst>
                                    </p:anim>
                                  </p:childTnLst>
                                </p:cTn>
                              </p:par>
                            </p:childTnLst>
                          </p:cTn>
                        </p:par>
                        <p:par>
                          <p:cTn id="211" fill="hold">
                            <p:stCondLst>
                              <p:cond delay="500"/>
                            </p:stCondLst>
                            <p:childTnLst>
                              <p:par>
                                <p:cTn id="212" presetID="42" presetClass="entr" presetSubtype="0" fill="hold" grpId="0" nodeType="after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fade">
                                      <p:cBhvr>
                                        <p:cTn id="214" dur="500"/>
                                        <p:tgtEl>
                                          <p:spTgt spid="62"/>
                                        </p:tgtEl>
                                      </p:cBhvr>
                                    </p:animEffect>
                                    <p:anim calcmode="lin" valueType="num">
                                      <p:cBhvr>
                                        <p:cTn id="215" dur="500" fill="hold"/>
                                        <p:tgtEl>
                                          <p:spTgt spid="62"/>
                                        </p:tgtEl>
                                        <p:attrNameLst>
                                          <p:attrName>ppt_x</p:attrName>
                                        </p:attrNameLst>
                                      </p:cBhvr>
                                      <p:tavLst>
                                        <p:tav tm="0">
                                          <p:val>
                                            <p:strVal val="#ppt_x"/>
                                          </p:val>
                                        </p:tav>
                                        <p:tav tm="100000">
                                          <p:val>
                                            <p:strVal val="#ppt_x"/>
                                          </p:val>
                                        </p:tav>
                                      </p:tavLst>
                                    </p:anim>
                                    <p:anim calcmode="lin" valueType="num">
                                      <p:cBhvr>
                                        <p:cTn id="216" dur="500" fill="hold"/>
                                        <p:tgtEl>
                                          <p:spTgt spid="62"/>
                                        </p:tgtEl>
                                        <p:attrNameLst>
                                          <p:attrName>ppt_y</p:attrName>
                                        </p:attrNameLst>
                                      </p:cBhvr>
                                      <p:tavLst>
                                        <p:tav tm="0">
                                          <p:val>
                                            <p:strVal val="#ppt_y+.1"/>
                                          </p:val>
                                        </p:tav>
                                        <p:tav tm="100000">
                                          <p:val>
                                            <p:strVal val="#ppt_y"/>
                                          </p:val>
                                        </p:tav>
                                      </p:tavLst>
                                    </p:anim>
                                  </p:childTnLst>
                                </p:cTn>
                              </p:par>
                            </p:childTnLst>
                          </p:cTn>
                        </p:par>
                        <p:par>
                          <p:cTn id="217" fill="hold">
                            <p:stCondLst>
                              <p:cond delay="1000"/>
                            </p:stCondLst>
                            <p:childTnLst>
                              <p:par>
                                <p:cTn id="218" presetID="42" presetClass="entr" presetSubtype="0" fill="hold" grpId="0" nodeType="afterEffect">
                                  <p:stCondLst>
                                    <p:cond delay="0"/>
                                  </p:stCondLst>
                                  <p:childTnLst>
                                    <p:set>
                                      <p:cBhvr>
                                        <p:cTn id="219" dur="1" fill="hold">
                                          <p:stCondLst>
                                            <p:cond delay="0"/>
                                          </p:stCondLst>
                                        </p:cTn>
                                        <p:tgtEl>
                                          <p:spTgt spid="63"/>
                                        </p:tgtEl>
                                        <p:attrNameLst>
                                          <p:attrName>style.visibility</p:attrName>
                                        </p:attrNameLst>
                                      </p:cBhvr>
                                      <p:to>
                                        <p:strVal val="visible"/>
                                      </p:to>
                                    </p:set>
                                    <p:animEffect transition="in" filter="fade">
                                      <p:cBhvr>
                                        <p:cTn id="220" dur="500"/>
                                        <p:tgtEl>
                                          <p:spTgt spid="63"/>
                                        </p:tgtEl>
                                      </p:cBhvr>
                                    </p:animEffect>
                                    <p:anim calcmode="lin" valueType="num">
                                      <p:cBhvr>
                                        <p:cTn id="221" dur="500" fill="hold"/>
                                        <p:tgtEl>
                                          <p:spTgt spid="63"/>
                                        </p:tgtEl>
                                        <p:attrNameLst>
                                          <p:attrName>ppt_x</p:attrName>
                                        </p:attrNameLst>
                                      </p:cBhvr>
                                      <p:tavLst>
                                        <p:tav tm="0">
                                          <p:val>
                                            <p:strVal val="#ppt_x"/>
                                          </p:val>
                                        </p:tav>
                                        <p:tav tm="100000">
                                          <p:val>
                                            <p:strVal val="#ppt_x"/>
                                          </p:val>
                                        </p:tav>
                                      </p:tavLst>
                                    </p:anim>
                                    <p:anim calcmode="lin" valueType="num">
                                      <p:cBhvr>
                                        <p:cTn id="222" dur="500" fill="hold"/>
                                        <p:tgtEl>
                                          <p:spTgt spid="63"/>
                                        </p:tgtEl>
                                        <p:attrNameLst>
                                          <p:attrName>ppt_y</p:attrName>
                                        </p:attrNameLst>
                                      </p:cBhvr>
                                      <p:tavLst>
                                        <p:tav tm="0">
                                          <p:val>
                                            <p:strVal val="#ppt_y+.1"/>
                                          </p:val>
                                        </p:tav>
                                        <p:tav tm="100000">
                                          <p:val>
                                            <p:strVal val="#ppt_y"/>
                                          </p:val>
                                        </p:tav>
                                      </p:tavLst>
                                    </p:anim>
                                  </p:childTnLst>
                                </p:cTn>
                              </p:par>
                            </p:childTnLst>
                          </p:cTn>
                        </p:par>
                        <p:par>
                          <p:cTn id="223" fill="hold">
                            <p:stCondLst>
                              <p:cond delay="1500"/>
                            </p:stCondLst>
                            <p:childTnLst>
                              <p:par>
                                <p:cTn id="224" presetID="42" presetClass="entr" presetSubtype="0" fill="hold" grpId="0" nodeType="afterEffect">
                                  <p:stCondLst>
                                    <p:cond delay="0"/>
                                  </p:stCondLst>
                                  <p:childTnLst>
                                    <p:set>
                                      <p:cBhvr>
                                        <p:cTn id="225" dur="1" fill="hold">
                                          <p:stCondLst>
                                            <p:cond delay="0"/>
                                          </p:stCondLst>
                                        </p:cTn>
                                        <p:tgtEl>
                                          <p:spTgt spid="64"/>
                                        </p:tgtEl>
                                        <p:attrNameLst>
                                          <p:attrName>style.visibility</p:attrName>
                                        </p:attrNameLst>
                                      </p:cBhvr>
                                      <p:to>
                                        <p:strVal val="visible"/>
                                      </p:to>
                                    </p:set>
                                    <p:animEffect transition="in" filter="fade">
                                      <p:cBhvr>
                                        <p:cTn id="226" dur="500"/>
                                        <p:tgtEl>
                                          <p:spTgt spid="64"/>
                                        </p:tgtEl>
                                      </p:cBhvr>
                                    </p:animEffect>
                                    <p:anim calcmode="lin" valueType="num">
                                      <p:cBhvr>
                                        <p:cTn id="227" dur="500" fill="hold"/>
                                        <p:tgtEl>
                                          <p:spTgt spid="64"/>
                                        </p:tgtEl>
                                        <p:attrNameLst>
                                          <p:attrName>ppt_x</p:attrName>
                                        </p:attrNameLst>
                                      </p:cBhvr>
                                      <p:tavLst>
                                        <p:tav tm="0">
                                          <p:val>
                                            <p:strVal val="#ppt_x"/>
                                          </p:val>
                                        </p:tav>
                                        <p:tav tm="100000">
                                          <p:val>
                                            <p:strVal val="#ppt_x"/>
                                          </p:val>
                                        </p:tav>
                                      </p:tavLst>
                                    </p:anim>
                                    <p:anim calcmode="lin" valueType="num">
                                      <p:cBhvr>
                                        <p:cTn id="228" dur="500" fill="hold"/>
                                        <p:tgtEl>
                                          <p:spTgt spid="64"/>
                                        </p:tgtEl>
                                        <p:attrNameLst>
                                          <p:attrName>ppt_y</p:attrName>
                                        </p:attrNameLst>
                                      </p:cBhvr>
                                      <p:tavLst>
                                        <p:tav tm="0">
                                          <p:val>
                                            <p:strVal val="#ppt_y+.1"/>
                                          </p:val>
                                        </p:tav>
                                        <p:tav tm="100000">
                                          <p:val>
                                            <p:strVal val="#ppt_y"/>
                                          </p:val>
                                        </p:tav>
                                      </p:tavLst>
                                    </p:anim>
                                  </p:childTnLst>
                                </p:cTn>
                              </p:par>
                            </p:childTnLst>
                          </p:cTn>
                        </p:par>
                        <p:par>
                          <p:cTn id="229" fill="hold">
                            <p:stCondLst>
                              <p:cond delay="2000"/>
                            </p:stCondLst>
                            <p:childTnLst>
                              <p:par>
                                <p:cTn id="230" presetID="42" presetClass="entr" presetSubtype="0" fill="hold" grpId="0" nodeType="afterEffect">
                                  <p:stCondLst>
                                    <p:cond delay="0"/>
                                  </p:stCondLst>
                                  <p:childTnLst>
                                    <p:set>
                                      <p:cBhvr>
                                        <p:cTn id="231" dur="1" fill="hold">
                                          <p:stCondLst>
                                            <p:cond delay="0"/>
                                          </p:stCondLst>
                                        </p:cTn>
                                        <p:tgtEl>
                                          <p:spTgt spid="65"/>
                                        </p:tgtEl>
                                        <p:attrNameLst>
                                          <p:attrName>style.visibility</p:attrName>
                                        </p:attrNameLst>
                                      </p:cBhvr>
                                      <p:to>
                                        <p:strVal val="visible"/>
                                      </p:to>
                                    </p:set>
                                    <p:animEffect transition="in" filter="fade">
                                      <p:cBhvr>
                                        <p:cTn id="232" dur="500"/>
                                        <p:tgtEl>
                                          <p:spTgt spid="65"/>
                                        </p:tgtEl>
                                      </p:cBhvr>
                                    </p:animEffect>
                                    <p:anim calcmode="lin" valueType="num">
                                      <p:cBhvr>
                                        <p:cTn id="233" dur="500" fill="hold"/>
                                        <p:tgtEl>
                                          <p:spTgt spid="65"/>
                                        </p:tgtEl>
                                        <p:attrNameLst>
                                          <p:attrName>ppt_x</p:attrName>
                                        </p:attrNameLst>
                                      </p:cBhvr>
                                      <p:tavLst>
                                        <p:tav tm="0">
                                          <p:val>
                                            <p:strVal val="#ppt_x"/>
                                          </p:val>
                                        </p:tav>
                                        <p:tav tm="100000">
                                          <p:val>
                                            <p:strVal val="#ppt_x"/>
                                          </p:val>
                                        </p:tav>
                                      </p:tavLst>
                                    </p:anim>
                                    <p:anim calcmode="lin" valueType="num">
                                      <p:cBhvr>
                                        <p:cTn id="234" dur="500" fill="hold"/>
                                        <p:tgtEl>
                                          <p:spTgt spid="65"/>
                                        </p:tgtEl>
                                        <p:attrNameLst>
                                          <p:attrName>ppt_y</p:attrName>
                                        </p:attrNameLst>
                                      </p:cBhvr>
                                      <p:tavLst>
                                        <p:tav tm="0">
                                          <p:val>
                                            <p:strVal val="#ppt_y+.1"/>
                                          </p:val>
                                        </p:tav>
                                        <p:tav tm="100000">
                                          <p:val>
                                            <p:strVal val="#ppt_y"/>
                                          </p:val>
                                        </p:tav>
                                      </p:tavLst>
                                    </p:anim>
                                  </p:childTnLst>
                                </p:cTn>
                              </p:par>
                            </p:childTnLst>
                          </p:cTn>
                        </p:par>
                        <p:par>
                          <p:cTn id="235" fill="hold">
                            <p:stCondLst>
                              <p:cond delay="2500"/>
                            </p:stCondLst>
                            <p:childTnLst>
                              <p:par>
                                <p:cTn id="236" presetID="42" presetClass="entr" presetSubtype="0" fill="hold" grpId="0" nodeType="afterEffect">
                                  <p:stCondLst>
                                    <p:cond delay="0"/>
                                  </p:stCondLst>
                                  <p:childTnLst>
                                    <p:set>
                                      <p:cBhvr>
                                        <p:cTn id="237" dur="1" fill="hold">
                                          <p:stCondLst>
                                            <p:cond delay="0"/>
                                          </p:stCondLst>
                                        </p:cTn>
                                        <p:tgtEl>
                                          <p:spTgt spid="66"/>
                                        </p:tgtEl>
                                        <p:attrNameLst>
                                          <p:attrName>style.visibility</p:attrName>
                                        </p:attrNameLst>
                                      </p:cBhvr>
                                      <p:to>
                                        <p:strVal val="visible"/>
                                      </p:to>
                                    </p:set>
                                    <p:animEffect transition="in" filter="fade">
                                      <p:cBhvr>
                                        <p:cTn id="238" dur="500"/>
                                        <p:tgtEl>
                                          <p:spTgt spid="66"/>
                                        </p:tgtEl>
                                      </p:cBhvr>
                                    </p:animEffect>
                                    <p:anim calcmode="lin" valueType="num">
                                      <p:cBhvr>
                                        <p:cTn id="239" dur="500" fill="hold"/>
                                        <p:tgtEl>
                                          <p:spTgt spid="66"/>
                                        </p:tgtEl>
                                        <p:attrNameLst>
                                          <p:attrName>ppt_x</p:attrName>
                                        </p:attrNameLst>
                                      </p:cBhvr>
                                      <p:tavLst>
                                        <p:tav tm="0">
                                          <p:val>
                                            <p:strVal val="#ppt_x"/>
                                          </p:val>
                                        </p:tav>
                                        <p:tav tm="100000">
                                          <p:val>
                                            <p:strVal val="#ppt_x"/>
                                          </p:val>
                                        </p:tav>
                                      </p:tavLst>
                                    </p:anim>
                                    <p:anim calcmode="lin" valueType="num">
                                      <p:cBhvr>
                                        <p:cTn id="240"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26"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73" grpId="0" animBg="1"/>
      <p:bldP spid="72" grpId="0" animBg="1"/>
      <p:bldP spid="74" grpId="0" animBg="1"/>
      <p:bldP spid="60" grpId="0" animBg="1"/>
      <p:bldP spid="75" grpId="0" animBg="1"/>
      <p:bldP spid="56" grpId="0" animBg="1"/>
      <p:bldP spid="76" grpId="0" animBg="1"/>
      <p:bldP spid="54" grpId="0" animBg="1"/>
      <p:bldP spid="77" grpId="0" animBg="1"/>
      <p:bldP spid="57" grpId="0" animBg="1"/>
      <p:bldP spid="78" grpId="0" animBg="1"/>
      <p:bldP spid="58" grpId="0" animBg="1"/>
      <p:bldP spid="79" grpId="0" animBg="1"/>
      <p:bldP spid="59" grpId="0" animBg="1"/>
      <p:bldP spid="6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72"/>
          <p:cNvCxnSpPr>
            <a:cxnSpLocks noChangeShapeType="1"/>
          </p:cNvCxnSpPr>
          <p:nvPr/>
        </p:nvCxnSpPr>
        <p:spPr bwMode="auto">
          <a:xfrm>
            <a:off x="9208770" y="2353554"/>
            <a:ext cx="746064" cy="246238"/>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26" name="直接连接符 20"/>
          <p:cNvCxnSpPr>
            <a:cxnSpLocks noChangeShapeType="1"/>
          </p:cNvCxnSpPr>
          <p:nvPr/>
        </p:nvCxnSpPr>
        <p:spPr bwMode="auto">
          <a:xfrm flipV="1">
            <a:off x="6551628" y="2803281"/>
            <a:ext cx="911622" cy="829559"/>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grpSp>
        <p:nvGrpSpPr>
          <p:cNvPr id="27" name="组合 26"/>
          <p:cNvGrpSpPr/>
          <p:nvPr/>
        </p:nvGrpSpPr>
        <p:grpSpPr>
          <a:xfrm>
            <a:off x="7150240" y="1154209"/>
            <a:ext cx="2208008" cy="1970358"/>
            <a:chOff x="5252030" y="2008764"/>
            <a:chExt cx="809336" cy="809336"/>
          </a:xfrm>
          <a:solidFill>
            <a:srgbClr val="B6002A"/>
          </a:solidFill>
        </p:grpSpPr>
        <p:sp>
          <p:nvSpPr>
            <p:cNvPr id="30" name="椭圆 41"/>
            <p:cNvSpPr/>
            <p:nvPr/>
          </p:nvSpPr>
          <p:spPr>
            <a:xfrm>
              <a:off x="5252030" y="2008764"/>
              <a:ext cx="809336" cy="809336"/>
            </a:xfrm>
            <a:prstGeom prst="hexagon">
              <a:avLst/>
            </a:prstGeom>
            <a:grpFill/>
            <a:ln w="25400" cap="flat" cmpd="sng" algn="ctr">
              <a:solidFill>
                <a:schemeClr val="accent1"/>
              </a:solidFill>
              <a:prstDash val="solid"/>
            </a:ln>
            <a:effectLst>
              <a:outerShdw blurRad="444500" dist="254000" dir="8100000" algn="tr" rotWithShape="0">
                <a:prstClr val="black">
                  <a:alpha val="50000"/>
                </a:prstClr>
              </a:outerShdw>
            </a:effectLst>
          </p:spPr>
          <p:txBody>
            <a:bodyPr rtlCol="0" anchor="ctr"/>
            <a:lstStyle/>
            <a:p>
              <a:pPr defTabSz="1218565">
                <a:spcBef>
                  <a:spcPts val="0"/>
                </a:spcBef>
                <a:spcAft>
                  <a:spcPts val="0"/>
                </a:spcAft>
                <a:defRPr/>
              </a:pPr>
              <a:endParaRPr lang="zh-CN" altLang="en-US" sz="2400" b="0" kern="0">
                <a:latin typeface="Calibri" panose="020F0502020204030204"/>
                <a:ea typeface="宋体" panose="02010600030101010101" pitchFamily="2" charset="-122"/>
              </a:endParaRPr>
            </a:p>
          </p:txBody>
        </p:sp>
        <p:sp>
          <p:nvSpPr>
            <p:cNvPr id="34" name="椭圆 42"/>
            <p:cNvSpPr/>
            <p:nvPr/>
          </p:nvSpPr>
          <p:spPr>
            <a:xfrm>
              <a:off x="5269270" y="2029388"/>
              <a:ext cx="769580" cy="769580"/>
            </a:xfrm>
            <a:prstGeom prst="hexagon">
              <a:avLst/>
            </a:prstGeom>
            <a:grpFill/>
            <a:ln>
              <a:solidFill>
                <a:schemeClr val="accent1"/>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a:off x="4487157" y="5064970"/>
            <a:ext cx="687150" cy="613192"/>
            <a:chOff x="5252030" y="2008764"/>
            <a:chExt cx="809336" cy="809336"/>
          </a:xfrm>
          <a:solidFill>
            <a:srgbClr val="B6002A"/>
          </a:solidFill>
        </p:grpSpPr>
        <p:sp>
          <p:nvSpPr>
            <p:cNvPr id="36" name="椭圆 53"/>
            <p:cNvSpPr/>
            <p:nvPr/>
          </p:nvSpPr>
          <p:spPr>
            <a:xfrm>
              <a:off x="5252030" y="2008764"/>
              <a:ext cx="809336" cy="809336"/>
            </a:xfrm>
            <a:prstGeom prst="hexagon">
              <a:avLst/>
            </a:prstGeom>
            <a:grpFill/>
            <a:ln w="25400" cap="flat" cmpd="sng" algn="ctr">
              <a:solidFill>
                <a:schemeClr val="accent1"/>
              </a:solidFill>
              <a:prstDash val="solid"/>
            </a:ln>
            <a:effectLst>
              <a:outerShdw blurRad="444500" dist="254000" dir="8100000" algn="tr" rotWithShape="0">
                <a:prstClr val="black">
                  <a:alpha val="50000"/>
                </a:prstClr>
              </a:outerShdw>
            </a:effectLst>
          </p:spPr>
          <p:txBody>
            <a:bodyPr rtlCol="0" anchor="ctr"/>
            <a:lstStyle/>
            <a:p>
              <a:pPr defTabSz="1218565">
                <a:spcBef>
                  <a:spcPts val="0"/>
                </a:spcBef>
                <a:spcAft>
                  <a:spcPts val="0"/>
                </a:spcAft>
                <a:defRPr/>
              </a:pPr>
              <a:endParaRPr lang="zh-CN" altLang="en-US" sz="2400" b="0" kern="0">
                <a:latin typeface="Calibri" panose="020F0502020204030204"/>
                <a:ea typeface="宋体" panose="02010600030101010101" pitchFamily="2" charset="-122"/>
              </a:endParaRPr>
            </a:p>
          </p:txBody>
        </p:sp>
        <p:sp>
          <p:nvSpPr>
            <p:cNvPr id="37" name="椭圆 54"/>
            <p:cNvSpPr/>
            <p:nvPr/>
          </p:nvSpPr>
          <p:spPr>
            <a:xfrm>
              <a:off x="5269270" y="2029388"/>
              <a:ext cx="769580" cy="769580"/>
            </a:xfrm>
            <a:prstGeom prst="hexagon">
              <a:avLst/>
            </a:prstGeom>
            <a:grpFill/>
            <a:ln>
              <a:solidFill>
                <a:schemeClr val="accent1"/>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8" name="组合 37"/>
          <p:cNvGrpSpPr/>
          <p:nvPr/>
        </p:nvGrpSpPr>
        <p:grpSpPr>
          <a:xfrm>
            <a:off x="3002097" y="1895258"/>
            <a:ext cx="1659226" cy="1480643"/>
            <a:chOff x="5252030" y="2008764"/>
            <a:chExt cx="809336" cy="809336"/>
          </a:xfrm>
          <a:solidFill>
            <a:srgbClr val="B6002A"/>
          </a:solidFill>
        </p:grpSpPr>
        <p:sp>
          <p:nvSpPr>
            <p:cNvPr id="39" name="椭圆 47"/>
            <p:cNvSpPr/>
            <p:nvPr/>
          </p:nvSpPr>
          <p:spPr>
            <a:xfrm>
              <a:off x="5252030" y="2008764"/>
              <a:ext cx="809336" cy="809336"/>
            </a:xfrm>
            <a:prstGeom prst="hexagon">
              <a:avLst/>
            </a:prstGeom>
            <a:grpFill/>
            <a:ln w="25400" cap="flat" cmpd="sng" algn="ctr">
              <a:solidFill>
                <a:schemeClr val="accent1"/>
              </a:solidFill>
              <a:prstDash val="solid"/>
            </a:ln>
            <a:effectLst>
              <a:outerShdw blurRad="444500" dist="254000" dir="8100000" algn="tr" rotWithShape="0">
                <a:prstClr val="black">
                  <a:alpha val="50000"/>
                </a:prstClr>
              </a:outerShdw>
            </a:effectLst>
          </p:spPr>
          <p:txBody>
            <a:bodyPr rtlCol="0" anchor="ctr"/>
            <a:lstStyle/>
            <a:p>
              <a:pPr defTabSz="1218565">
                <a:spcBef>
                  <a:spcPts val="0"/>
                </a:spcBef>
                <a:spcAft>
                  <a:spcPts val="0"/>
                </a:spcAft>
                <a:defRPr/>
              </a:pPr>
              <a:endParaRPr lang="zh-CN" altLang="en-US" sz="2400" b="0" kern="0">
                <a:latin typeface="Calibri" panose="020F0502020204030204"/>
                <a:ea typeface="宋体" panose="02010600030101010101" pitchFamily="2" charset="-122"/>
              </a:endParaRPr>
            </a:p>
          </p:txBody>
        </p:sp>
        <p:sp>
          <p:nvSpPr>
            <p:cNvPr id="41" name="椭圆 48"/>
            <p:cNvSpPr/>
            <p:nvPr/>
          </p:nvSpPr>
          <p:spPr>
            <a:xfrm>
              <a:off x="5269269" y="2029388"/>
              <a:ext cx="769580" cy="769580"/>
            </a:xfrm>
            <a:prstGeom prst="hexagon">
              <a:avLst/>
            </a:prstGeom>
            <a:grpFill/>
            <a:ln>
              <a:solidFill>
                <a:schemeClr val="accent1"/>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2" name="直接连接符 13"/>
          <p:cNvCxnSpPr>
            <a:cxnSpLocks noChangeShapeType="1"/>
          </p:cNvCxnSpPr>
          <p:nvPr/>
        </p:nvCxnSpPr>
        <p:spPr bwMode="auto">
          <a:xfrm flipV="1">
            <a:off x="2689337" y="3159930"/>
            <a:ext cx="551770" cy="429418"/>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43" name="直接连接符 17"/>
          <p:cNvCxnSpPr>
            <a:cxnSpLocks noChangeShapeType="1"/>
          </p:cNvCxnSpPr>
          <p:nvPr/>
        </p:nvCxnSpPr>
        <p:spPr bwMode="auto">
          <a:xfrm>
            <a:off x="4541341" y="2976924"/>
            <a:ext cx="908155" cy="654845"/>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44" name="直接连接符 23"/>
          <p:cNvCxnSpPr>
            <a:cxnSpLocks noChangeShapeType="1"/>
            <a:endCxn id="59" idx="1"/>
          </p:cNvCxnSpPr>
          <p:nvPr/>
        </p:nvCxnSpPr>
        <p:spPr bwMode="auto">
          <a:xfrm>
            <a:off x="1392698" y="3304329"/>
            <a:ext cx="1182065" cy="1269201"/>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45" name="直接连接符 43"/>
          <p:cNvCxnSpPr>
            <a:cxnSpLocks noChangeShapeType="1"/>
          </p:cNvCxnSpPr>
          <p:nvPr/>
        </p:nvCxnSpPr>
        <p:spPr bwMode="auto">
          <a:xfrm flipV="1">
            <a:off x="5047588" y="4736428"/>
            <a:ext cx="401906" cy="371038"/>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grpSp>
        <p:nvGrpSpPr>
          <p:cNvPr id="46" name="组合 45"/>
          <p:cNvGrpSpPr/>
          <p:nvPr/>
        </p:nvGrpSpPr>
        <p:grpSpPr>
          <a:xfrm>
            <a:off x="9766974" y="2399124"/>
            <a:ext cx="840051" cy="749636"/>
            <a:chOff x="304800" y="673100"/>
            <a:chExt cx="4000500" cy="4000500"/>
          </a:xfrm>
          <a:effectLst>
            <a:outerShdw blurRad="444500" dist="254000" dir="8100000" algn="tr" rotWithShape="0">
              <a:prstClr val="black">
                <a:alpha val="50000"/>
              </a:prstClr>
            </a:outerShdw>
          </a:effectLst>
        </p:grpSpPr>
        <p:sp>
          <p:nvSpPr>
            <p:cNvPr id="52" name="同心圆 19"/>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53" name="椭圆 20"/>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grpSp>
        <p:nvGrpSpPr>
          <p:cNvPr id="54" name="组合 53"/>
          <p:cNvGrpSpPr/>
          <p:nvPr/>
        </p:nvGrpSpPr>
        <p:grpSpPr>
          <a:xfrm>
            <a:off x="5183639" y="3526384"/>
            <a:ext cx="1634915" cy="1458948"/>
            <a:chOff x="304800" y="673100"/>
            <a:chExt cx="4000500" cy="4000500"/>
          </a:xfrm>
          <a:effectLst>
            <a:outerShdw blurRad="444500" dist="254000" dir="8100000" algn="tr" rotWithShape="0">
              <a:prstClr val="black">
                <a:alpha val="50000"/>
              </a:prstClr>
            </a:outerShdw>
          </a:effectLst>
        </p:grpSpPr>
        <p:sp>
          <p:nvSpPr>
            <p:cNvPr id="55" name="同心圆 23"/>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24"/>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p:cNvGrpSpPr/>
          <p:nvPr/>
        </p:nvGrpSpPr>
        <p:grpSpPr>
          <a:xfrm>
            <a:off x="1690758" y="3564611"/>
            <a:ext cx="1155834" cy="1031431"/>
            <a:chOff x="304800" y="673100"/>
            <a:chExt cx="4000500" cy="4000500"/>
          </a:xfrm>
          <a:effectLst>
            <a:outerShdw blurRad="444500" dist="254000" dir="8100000" algn="tr" rotWithShape="0">
              <a:prstClr val="black">
                <a:alpha val="50000"/>
              </a:prstClr>
            </a:outerShdw>
          </a:effectLst>
        </p:grpSpPr>
        <p:sp>
          <p:nvSpPr>
            <p:cNvPr id="58" name="同心圆 2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28"/>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0" name="文本框 37"/>
          <p:cNvSpPr>
            <a:spLocks noChangeArrowheads="1"/>
          </p:cNvSpPr>
          <p:nvPr/>
        </p:nvSpPr>
        <p:spPr bwMode="auto">
          <a:xfrm>
            <a:off x="7752184" y="1578737"/>
            <a:ext cx="989954" cy="101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900" b="0" dirty="0">
                <a:solidFill>
                  <a:schemeClr val="bg1"/>
                </a:solidFill>
                <a:sym typeface="微软雅黑" panose="020B0503020204020204" pitchFamily="34" charset="-122"/>
              </a:rPr>
              <a:t>添加</a:t>
            </a:r>
            <a:endParaRPr lang="en-US" altLang="zh-CN" sz="2900" b="0" dirty="0">
              <a:solidFill>
                <a:schemeClr val="bg1"/>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2900" dirty="0">
                <a:solidFill>
                  <a:schemeClr val="bg1"/>
                </a:solidFill>
                <a:sym typeface="微软雅黑" panose="020B0503020204020204" pitchFamily="34" charset="-122"/>
              </a:rPr>
              <a:t>标题</a:t>
            </a:r>
            <a:endParaRPr lang="zh-CN" altLang="en-US" sz="2900" b="0" dirty="0">
              <a:solidFill>
                <a:schemeClr val="bg1"/>
              </a:solidFill>
              <a:sym typeface="微软雅黑" panose="020B0503020204020204" pitchFamily="34" charset="-122"/>
            </a:endParaRPr>
          </a:p>
        </p:txBody>
      </p:sp>
      <p:sp>
        <p:nvSpPr>
          <p:cNvPr id="61" name="文本框 37"/>
          <p:cNvSpPr>
            <a:spLocks noChangeArrowheads="1"/>
          </p:cNvSpPr>
          <p:nvPr/>
        </p:nvSpPr>
        <p:spPr bwMode="auto">
          <a:xfrm>
            <a:off x="5557414" y="3759732"/>
            <a:ext cx="887362" cy="89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500" b="0" dirty="0">
                <a:sym typeface="微软雅黑" panose="020B0503020204020204" pitchFamily="34" charset="-122"/>
              </a:rPr>
              <a:t>添加</a:t>
            </a:r>
            <a:endParaRPr lang="en-US" altLang="zh-CN" sz="2500" b="0" dirty="0">
              <a:sym typeface="微软雅黑" panose="020B0503020204020204" pitchFamily="34" charset="-122"/>
            </a:endParaRPr>
          </a:p>
          <a:p>
            <a:pPr algn="ctr" eaLnBrk="1" hangingPunct="1">
              <a:spcBef>
                <a:spcPct val="0"/>
              </a:spcBef>
              <a:buFont typeface="Arial" panose="020B0604020202020204" pitchFamily="34" charset="0"/>
              <a:buNone/>
            </a:pPr>
            <a:r>
              <a:rPr lang="zh-CN" altLang="en-US" sz="2500" dirty="0">
                <a:sym typeface="微软雅黑" panose="020B0503020204020204" pitchFamily="34" charset="-122"/>
              </a:rPr>
              <a:t>标题</a:t>
            </a:r>
            <a:endParaRPr lang="zh-CN" altLang="en-US" sz="2500" b="0" dirty="0">
              <a:sym typeface="微软雅黑" panose="020B0503020204020204" pitchFamily="34" charset="-122"/>
            </a:endParaRPr>
          </a:p>
        </p:txBody>
      </p:sp>
      <p:sp>
        <p:nvSpPr>
          <p:cNvPr id="62" name="文本框 37"/>
          <p:cNvSpPr>
            <a:spLocks noChangeArrowheads="1"/>
          </p:cNvSpPr>
          <p:nvPr/>
        </p:nvSpPr>
        <p:spPr bwMode="auto">
          <a:xfrm>
            <a:off x="3356621" y="2148421"/>
            <a:ext cx="887362" cy="89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500" b="0" dirty="0">
                <a:solidFill>
                  <a:schemeClr val="bg1"/>
                </a:solidFill>
                <a:sym typeface="微软雅黑" panose="020B0503020204020204" pitchFamily="34" charset="-122"/>
              </a:rPr>
              <a:t>添加</a:t>
            </a:r>
            <a:endParaRPr lang="en-US" altLang="zh-CN" sz="2500" b="0" dirty="0">
              <a:solidFill>
                <a:schemeClr val="bg1"/>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2500" dirty="0">
                <a:solidFill>
                  <a:schemeClr val="bg1"/>
                </a:solidFill>
                <a:sym typeface="微软雅黑" panose="020B0503020204020204" pitchFamily="34" charset="-122"/>
              </a:rPr>
              <a:t>标题</a:t>
            </a:r>
            <a:endParaRPr lang="zh-CN" altLang="en-US" sz="2500" b="0" dirty="0">
              <a:solidFill>
                <a:schemeClr val="bg1"/>
              </a:solidFill>
              <a:sym typeface="微软雅黑" panose="020B0503020204020204" pitchFamily="34" charset="-122"/>
            </a:endParaRPr>
          </a:p>
        </p:txBody>
      </p:sp>
      <p:sp>
        <p:nvSpPr>
          <p:cNvPr id="63" name="文本框 37"/>
          <p:cNvSpPr>
            <a:spLocks noChangeArrowheads="1"/>
          </p:cNvSpPr>
          <p:nvPr/>
        </p:nvSpPr>
        <p:spPr bwMode="auto">
          <a:xfrm>
            <a:off x="1940410" y="3742192"/>
            <a:ext cx="656529"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b="0" dirty="0">
                <a:sym typeface="微软雅黑" panose="020B0503020204020204" pitchFamily="34" charset="-122"/>
              </a:rPr>
              <a:t>添加</a:t>
            </a:r>
            <a:endParaRPr lang="en-US" altLang="zh-CN" sz="1600" b="0" dirty="0">
              <a:sym typeface="微软雅黑" panose="020B0503020204020204" pitchFamily="34" charset="-122"/>
            </a:endParaRPr>
          </a:p>
          <a:p>
            <a:pPr algn="ctr" eaLnBrk="1" hangingPunct="1">
              <a:spcBef>
                <a:spcPct val="0"/>
              </a:spcBef>
              <a:buFont typeface="Arial" panose="020B0604020202020204" pitchFamily="34" charset="0"/>
              <a:buNone/>
            </a:pPr>
            <a:r>
              <a:rPr lang="zh-CN" altLang="en-US" sz="1600" dirty="0">
                <a:sym typeface="微软雅黑" panose="020B0503020204020204" pitchFamily="34" charset="-122"/>
              </a:rPr>
              <a:t>标题</a:t>
            </a:r>
            <a:endParaRPr lang="zh-CN" altLang="en-US" sz="1600" b="0" dirty="0">
              <a:sym typeface="微软雅黑" panose="020B0503020204020204" pitchFamily="34" charset="-122"/>
            </a:endParaRPr>
          </a:p>
        </p:txBody>
      </p:sp>
      <p:sp>
        <p:nvSpPr>
          <p:cNvPr id="64" name="矩形 76"/>
          <p:cNvSpPr>
            <a:spLocks noChangeArrowheads="1"/>
          </p:cNvSpPr>
          <p:nvPr/>
        </p:nvSpPr>
        <p:spPr bwMode="auto">
          <a:xfrm>
            <a:off x="1610277" y="4713427"/>
            <a:ext cx="1821427" cy="31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6" tIns="51594" rIns="103186" bIns="5159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805"/>
              </a:lnSpc>
              <a:spcBef>
                <a:spcPct val="0"/>
              </a:spcBef>
              <a:buNone/>
            </a:pPr>
            <a:r>
              <a:rPr lang="zh-CN" altLang="en-US" sz="1200" dirty="0">
                <a:sym typeface="微软雅黑" panose="020B0503020204020204" pitchFamily="34" charset="-122"/>
              </a:rPr>
              <a:t>点击添加描述总结</a:t>
            </a:r>
            <a:r>
              <a:rPr lang="en-US" altLang="zh-CN" sz="1200" dirty="0">
                <a:sym typeface="微软雅黑" panose="020B0503020204020204" pitchFamily="34" charset="-122"/>
              </a:rPr>
              <a:t> </a:t>
            </a:r>
            <a:endParaRPr lang="zh-CN" altLang="en-US" sz="1200" dirty="0">
              <a:sym typeface="微软雅黑" panose="020B0503020204020204" pitchFamily="34" charset="-122"/>
            </a:endParaRPr>
          </a:p>
        </p:txBody>
      </p:sp>
      <p:sp>
        <p:nvSpPr>
          <p:cNvPr id="65" name="矩形 80"/>
          <p:cNvSpPr>
            <a:spLocks noChangeArrowheads="1"/>
          </p:cNvSpPr>
          <p:nvPr/>
        </p:nvSpPr>
        <p:spPr bwMode="auto">
          <a:xfrm>
            <a:off x="3194453" y="3515594"/>
            <a:ext cx="1821427" cy="31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6" tIns="51594" rIns="103186" bIns="5159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805"/>
              </a:lnSpc>
              <a:spcBef>
                <a:spcPct val="0"/>
              </a:spcBef>
              <a:buNone/>
            </a:pPr>
            <a:r>
              <a:rPr lang="zh-CN" altLang="en-US" sz="1200" dirty="0">
                <a:sym typeface="微软雅黑" panose="020B0503020204020204" pitchFamily="34" charset="-122"/>
              </a:rPr>
              <a:t>点击添加描述总结</a:t>
            </a:r>
            <a:r>
              <a:rPr lang="en-US" altLang="zh-CN" sz="1200" dirty="0">
                <a:sym typeface="微软雅黑" panose="020B0503020204020204" pitchFamily="34" charset="-122"/>
              </a:rPr>
              <a:t> </a:t>
            </a:r>
            <a:endParaRPr lang="zh-CN" altLang="en-US" sz="1200" dirty="0">
              <a:sym typeface="微软雅黑" panose="020B0503020204020204" pitchFamily="34" charset="-122"/>
            </a:endParaRPr>
          </a:p>
        </p:txBody>
      </p:sp>
      <p:sp>
        <p:nvSpPr>
          <p:cNvPr id="66" name="矩形 81"/>
          <p:cNvSpPr>
            <a:spLocks noChangeArrowheads="1"/>
          </p:cNvSpPr>
          <p:nvPr/>
        </p:nvSpPr>
        <p:spPr bwMode="auto">
          <a:xfrm>
            <a:off x="5282685" y="5038579"/>
            <a:ext cx="1821427" cy="31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6" tIns="51594" rIns="103186" bIns="5159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805"/>
              </a:lnSpc>
              <a:spcBef>
                <a:spcPct val="0"/>
              </a:spcBef>
              <a:buNone/>
            </a:pPr>
            <a:r>
              <a:rPr lang="zh-CN" altLang="en-US" sz="1200" dirty="0">
                <a:sym typeface="微软雅黑" panose="020B0503020204020204" pitchFamily="34" charset="-122"/>
              </a:rPr>
              <a:t>点击添加描述总结</a:t>
            </a:r>
            <a:r>
              <a:rPr lang="en-US" altLang="zh-CN" sz="1200" dirty="0">
                <a:sym typeface="微软雅黑" panose="020B0503020204020204" pitchFamily="34" charset="-122"/>
              </a:rPr>
              <a:t> </a:t>
            </a:r>
            <a:endParaRPr lang="zh-CN" altLang="en-US" sz="1200" dirty="0">
              <a:sym typeface="微软雅黑" panose="020B0503020204020204" pitchFamily="34" charset="-122"/>
            </a:endParaRPr>
          </a:p>
        </p:txBody>
      </p:sp>
      <p:sp>
        <p:nvSpPr>
          <p:cNvPr id="67" name="矩形 82"/>
          <p:cNvSpPr>
            <a:spLocks noChangeArrowheads="1"/>
          </p:cNvSpPr>
          <p:nvPr/>
        </p:nvSpPr>
        <p:spPr bwMode="auto">
          <a:xfrm>
            <a:off x="7536160" y="3293219"/>
            <a:ext cx="1821427" cy="34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6" tIns="51594" rIns="103186" bIns="5159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ts val="1805"/>
              </a:lnSpc>
              <a:spcBef>
                <a:spcPct val="0"/>
              </a:spcBef>
              <a:buNone/>
            </a:pPr>
            <a:r>
              <a:rPr lang="zh-CN" altLang="en-US" sz="1200" dirty="0">
                <a:sym typeface="微软雅黑" panose="020B0503020204020204" pitchFamily="34" charset="-122"/>
              </a:rPr>
              <a:t>点击添加描述总结</a:t>
            </a:r>
          </a:p>
        </p:txBody>
      </p:sp>
      <p:sp>
        <p:nvSpPr>
          <p:cNvPr id="68" name="矩形 67"/>
          <p:cNvSpPr>
            <a:spLocks noChangeArrowheads="1"/>
          </p:cNvSpPr>
          <p:nvPr/>
        </p:nvSpPr>
        <p:spPr bwMode="auto">
          <a:xfrm>
            <a:off x="8333483" y="4231270"/>
            <a:ext cx="3096780" cy="43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556" tIns="55277" rIns="110556" bIns="5527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spcBef>
                <a:spcPct val="0"/>
              </a:spcBef>
              <a:buFont typeface="Arial" panose="020B0604020202020204" pitchFamily="34" charset="0"/>
              <a:buNone/>
            </a:pPr>
            <a:r>
              <a:rPr lang="zh-CN" altLang="en-US" sz="2100" dirty="0">
                <a:sym typeface="微软雅黑" panose="020B0503020204020204" pitchFamily="34" charset="-122"/>
              </a:rPr>
              <a:t>添加主要标题内容</a:t>
            </a:r>
            <a:endParaRPr lang="zh-CN" altLang="en-US" sz="2100" dirty="0">
              <a:latin typeface="Arial" panose="020B0604020202020204" pitchFamily="34" charset="0"/>
              <a:ea typeface="宋体" panose="02010600030101010101" pitchFamily="2" charset="-122"/>
            </a:endParaRPr>
          </a:p>
        </p:txBody>
      </p:sp>
      <p:sp>
        <p:nvSpPr>
          <p:cNvPr id="69" name="文本框 13"/>
          <p:cNvSpPr txBox="1"/>
          <p:nvPr/>
        </p:nvSpPr>
        <p:spPr>
          <a:xfrm>
            <a:off x="7825313" y="4706565"/>
            <a:ext cx="3653058" cy="1073423"/>
          </a:xfrm>
          <a:prstGeom prst="rect">
            <a:avLst/>
          </a:prstGeom>
          <a:noFill/>
        </p:spPr>
        <p:txBody>
          <a:bodyPr wrap="square" lIns="87743" tIns="43870" rIns="87743" bIns="43870" rtlCol="0">
            <a:spAutoFit/>
          </a:bodyPr>
          <a:lstStyle/>
          <a:p>
            <a:pPr>
              <a:lnSpc>
                <a:spcPct val="120000"/>
              </a:lnSpc>
              <a:spcBef>
                <a:spcPct val="0"/>
              </a:spcBef>
              <a:buNone/>
            </a:pPr>
            <a:r>
              <a:rPr lang="zh-CN" altLang="en-US" sz="1300"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grpSp>
        <p:nvGrpSpPr>
          <p:cNvPr id="70" name="组合 69"/>
          <p:cNvGrpSpPr/>
          <p:nvPr/>
        </p:nvGrpSpPr>
        <p:grpSpPr>
          <a:xfrm>
            <a:off x="887314" y="2923344"/>
            <a:ext cx="561107" cy="500714"/>
            <a:chOff x="5252030" y="2008764"/>
            <a:chExt cx="809336" cy="809336"/>
          </a:xfrm>
          <a:solidFill>
            <a:srgbClr val="B6002A"/>
          </a:solidFill>
        </p:grpSpPr>
        <p:sp>
          <p:nvSpPr>
            <p:cNvPr id="71" name="椭圆 50"/>
            <p:cNvSpPr/>
            <p:nvPr/>
          </p:nvSpPr>
          <p:spPr>
            <a:xfrm>
              <a:off x="5252030" y="2008764"/>
              <a:ext cx="809336" cy="809336"/>
            </a:xfrm>
            <a:prstGeom prst="hexagon">
              <a:avLst/>
            </a:prstGeom>
            <a:grpFill/>
            <a:ln w="25400" cap="flat" cmpd="sng" algn="ctr">
              <a:solidFill>
                <a:schemeClr val="accent1"/>
              </a:solidFill>
              <a:prstDash val="solid"/>
            </a:ln>
            <a:effectLst>
              <a:outerShdw blurRad="444500" dist="254000" dir="8100000" algn="tr" rotWithShape="0">
                <a:prstClr val="black">
                  <a:alpha val="50000"/>
                </a:prstClr>
              </a:outerShdw>
            </a:effectLst>
          </p:spPr>
          <p:txBody>
            <a:bodyPr rtlCol="0" anchor="ctr"/>
            <a:lstStyle/>
            <a:p>
              <a:pPr defTabSz="1218565">
                <a:spcBef>
                  <a:spcPts val="0"/>
                </a:spcBef>
                <a:spcAft>
                  <a:spcPts val="0"/>
                </a:spcAft>
                <a:defRPr/>
              </a:pPr>
              <a:endParaRPr lang="zh-CN" altLang="en-US" sz="2400" b="0" kern="0">
                <a:latin typeface="Calibri" panose="020F0502020204030204"/>
                <a:ea typeface="宋体" panose="02010600030101010101" pitchFamily="2" charset="-122"/>
              </a:endParaRPr>
            </a:p>
          </p:txBody>
        </p:sp>
        <p:sp>
          <p:nvSpPr>
            <p:cNvPr id="72" name="椭圆 51"/>
            <p:cNvSpPr/>
            <p:nvPr/>
          </p:nvSpPr>
          <p:spPr>
            <a:xfrm>
              <a:off x="5269270" y="2029388"/>
              <a:ext cx="769580" cy="769580"/>
            </a:xfrm>
            <a:prstGeom prst="hexagon">
              <a:avLst/>
            </a:prstGeom>
            <a:grpFill/>
            <a:ln>
              <a:solidFill>
                <a:schemeClr val="accent1"/>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7" name="文本框 86"/>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7"/>
                                        </p:tgtEl>
                                        <p:attrNameLst>
                                          <p:attrName>ppt_y</p:attrName>
                                        </p:attrNameLst>
                                      </p:cBhvr>
                                      <p:tavLst>
                                        <p:tav tm="0">
                                          <p:val>
                                            <p:strVal val="#ppt_y"/>
                                          </p:val>
                                        </p:tav>
                                        <p:tav tm="100000">
                                          <p:val>
                                            <p:strVal val="#ppt_y"/>
                                          </p:val>
                                        </p:tav>
                                      </p:tavLst>
                                    </p:anim>
                                    <p:anim calcmode="lin" valueType="num">
                                      <p:cBhvr>
                                        <p:cTn id="9" dur="500" fill="hold"/>
                                        <p:tgtEl>
                                          <p:spTgt spid="8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7"/>
                                        </p:tgtEl>
                                      </p:cBhvr>
                                    </p:animEffect>
                                  </p:childTnLst>
                                </p:cTn>
                              </p:par>
                            </p:childTnLst>
                          </p:cTn>
                        </p:par>
                        <p:par>
                          <p:cTn id="12" fill="hold">
                            <p:stCondLst>
                              <p:cond delay="0"/>
                            </p:stCondLst>
                            <p:childTnLst>
                              <p:par>
                                <p:cTn id="13" presetID="53" presetClass="entr" presetSubtype="16"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p:cTn id="15" dur="500" fill="hold"/>
                                        <p:tgtEl>
                                          <p:spTgt spid="70"/>
                                        </p:tgtEl>
                                        <p:attrNameLst>
                                          <p:attrName>ppt_w</p:attrName>
                                        </p:attrNameLst>
                                      </p:cBhvr>
                                      <p:tavLst>
                                        <p:tav tm="0">
                                          <p:val>
                                            <p:fltVal val="0"/>
                                          </p:val>
                                        </p:tav>
                                        <p:tav tm="100000">
                                          <p:val>
                                            <p:strVal val="#ppt_w"/>
                                          </p:val>
                                        </p:tav>
                                      </p:tavLst>
                                    </p:anim>
                                    <p:anim calcmode="lin" valueType="num">
                                      <p:cBhvr>
                                        <p:cTn id="16" dur="500" fill="hold"/>
                                        <p:tgtEl>
                                          <p:spTgt spid="70"/>
                                        </p:tgtEl>
                                        <p:attrNameLst>
                                          <p:attrName>ppt_h</p:attrName>
                                        </p:attrNameLst>
                                      </p:cBhvr>
                                      <p:tavLst>
                                        <p:tav tm="0">
                                          <p:val>
                                            <p:fltVal val="0"/>
                                          </p:val>
                                        </p:tav>
                                        <p:tav tm="100000">
                                          <p:val>
                                            <p:strVal val="#ppt_h"/>
                                          </p:val>
                                        </p:tav>
                                      </p:tavLst>
                                    </p:anim>
                                    <p:animEffect transition="in" filter="fade">
                                      <p:cBhvr>
                                        <p:cTn id="17" dur="500"/>
                                        <p:tgtEl>
                                          <p:spTgt spid="7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par>
                          <p:cTn id="38" fill="hold">
                            <p:stCondLst>
                              <p:cond delay="2500"/>
                            </p:stCondLst>
                            <p:childTnLst>
                              <p:par>
                                <p:cTn id="39" presetID="53" presetClass="entr" presetSubtype="16"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fltVal val="0"/>
                                          </p:val>
                                        </p:tav>
                                        <p:tav tm="100000">
                                          <p:val>
                                            <p:strVal val="#ppt_h"/>
                                          </p:val>
                                        </p:tav>
                                      </p:tavLst>
                                    </p:anim>
                                    <p:animEffect transition="in" filter="fade">
                                      <p:cBhvr>
                                        <p:cTn id="43" dur="500"/>
                                        <p:tgtEl>
                                          <p:spTgt spid="38"/>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fltVal val="0"/>
                                          </p:val>
                                        </p:tav>
                                        <p:tav tm="100000">
                                          <p:val>
                                            <p:strVal val="#ppt_w"/>
                                          </p:val>
                                        </p:tav>
                                      </p:tavLst>
                                    </p:anim>
                                    <p:anim calcmode="lin" valueType="num">
                                      <p:cBhvr>
                                        <p:cTn id="48" dur="500" fill="hold"/>
                                        <p:tgtEl>
                                          <p:spTgt spid="62"/>
                                        </p:tgtEl>
                                        <p:attrNameLst>
                                          <p:attrName>ppt_h</p:attrName>
                                        </p:attrNameLst>
                                      </p:cBhvr>
                                      <p:tavLst>
                                        <p:tav tm="0">
                                          <p:val>
                                            <p:fltVal val="0"/>
                                          </p:val>
                                        </p:tav>
                                        <p:tav tm="100000">
                                          <p:val>
                                            <p:strVal val="#ppt_h"/>
                                          </p:val>
                                        </p:tav>
                                      </p:tavLst>
                                    </p:anim>
                                    <p:animEffect transition="in" filter="fade">
                                      <p:cBhvr>
                                        <p:cTn id="49" dur="500"/>
                                        <p:tgtEl>
                                          <p:spTgt spid="62"/>
                                        </p:tgtEl>
                                      </p:cBhvr>
                                    </p:animEffect>
                                  </p:childTnLst>
                                </p:cTn>
                              </p:par>
                            </p:childTnLst>
                          </p:cTn>
                        </p:par>
                        <p:par>
                          <p:cTn id="50" fill="hold">
                            <p:stCondLst>
                              <p:cond delay="3500"/>
                            </p:stCondLst>
                            <p:childTnLst>
                              <p:par>
                                <p:cTn id="51" presetID="22" presetClass="entr" presetSubtype="8" fill="hold"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500"/>
                                        <p:tgtEl>
                                          <p:spTgt spid="43"/>
                                        </p:tgtEl>
                                      </p:cBhvr>
                                    </p:animEffect>
                                  </p:childTnLst>
                                </p:cTn>
                              </p:par>
                            </p:childTnLst>
                          </p:cTn>
                        </p:par>
                        <p:par>
                          <p:cTn id="54" fill="hold">
                            <p:stCondLst>
                              <p:cond delay="4000"/>
                            </p:stCondLst>
                            <p:childTnLst>
                              <p:par>
                                <p:cTn id="55" presetID="53" presetClass="entr" presetSubtype="16"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p:cTn id="57" dur="500" fill="hold"/>
                                        <p:tgtEl>
                                          <p:spTgt spid="54"/>
                                        </p:tgtEl>
                                        <p:attrNameLst>
                                          <p:attrName>ppt_w</p:attrName>
                                        </p:attrNameLst>
                                      </p:cBhvr>
                                      <p:tavLst>
                                        <p:tav tm="0">
                                          <p:val>
                                            <p:fltVal val="0"/>
                                          </p:val>
                                        </p:tav>
                                        <p:tav tm="100000">
                                          <p:val>
                                            <p:strVal val="#ppt_w"/>
                                          </p:val>
                                        </p:tav>
                                      </p:tavLst>
                                    </p:anim>
                                    <p:anim calcmode="lin" valueType="num">
                                      <p:cBhvr>
                                        <p:cTn id="58" dur="500" fill="hold"/>
                                        <p:tgtEl>
                                          <p:spTgt spid="54"/>
                                        </p:tgtEl>
                                        <p:attrNameLst>
                                          <p:attrName>ppt_h</p:attrName>
                                        </p:attrNameLst>
                                      </p:cBhvr>
                                      <p:tavLst>
                                        <p:tav tm="0">
                                          <p:val>
                                            <p:fltVal val="0"/>
                                          </p:val>
                                        </p:tav>
                                        <p:tav tm="100000">
                                          <p:val>
                                            <p:strVal val="#ppt_h"/>
                                          </p:val>
                                        </p:tav>
                                      </p:tavLst>
                                    </p:anim>
                                    <p:animEffect transition="in" filter="fade">
                                      <p:cBhvr>
                                        <p:cTn id="59" dur="500"/>
                                        <p:tgtEl>
                                          <p:spTgt spid="54"/>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Effect transition="in" filter="fade">
                                      <p:cBhvr>
                                        <p:cTn id="65" dur="500"/>
                                        <p:tgtEl>
                                          <p:spTgt spid="61"/>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right)">
                                      <p:cBhvr>
                                        <p:cTn id="69" dur="500"/>
                                        <p:tgtEl>
                                          <p:spTgt spid="45"/>
                                        </p:tgtEl>
                                      </p:cBhvr>
                                    </p:animEffect>
                                  </p:childTnLst>
                                </p:cTn>
                              </p:par>
                              <p:par>
                                <p:cTn id="70" presetID="22" presetClass="entr" presetSubtype="8"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par>
                          <p:cTn id="73" fill="hold">
                            <p:stCondLst>
                              <p:cond delay="5500"/>
                            </p:stCondLst>
                            <p:childTnLst>
                              <p:par>
                                <p:cTn id="74" presetID="53" presetClass="entr" presetSubtype="16"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par>
                                <p:cTn id="79" presetID="53" presetClass="entr" presetSubtype="16"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p:cTn id="81" dur="500" fill="hold"/>
                                        <p:tgtEl>
                                          <p:spTgt spid="27"/>
                                        </p:tgtEl>
                                        <p:attrNameLst>
                                          <p:attrName>ppt_w</p:attrName>
                                        </p:attrNameLst>
                                      </p:cBhvr>
                                      <p:tavLst>
                                        <p:tav tm="0">
                                          <p:val>
                                            <p:fltVal val="0"/>
                                          </p:val>
                                        </p:tav>
                                        <p:tav tm="100000">
                                          <p:val>
                                            <p:strVal val="#ppt_w"/>
                                          </p:val>
                                        </p:tav>
                                      </p:tavLst>
                                    </p:anim>
                                    <p:anim calcmode="lin" valueType="num">
                                      <p:cBhvr>
                                        <p:cTn id="82" dur="500" fill="hold"/>
                                        <p:tgtEl>
                                          <p:spTgt spid="27"/>
                                        </p:tgtEl>
                                        <p:attrNameLst>
                                          <p:attrName>ppt_h</p:attrName>
                                        </p:attrNameLst>
                                      </p:cBhvr>
                                      <p:tavLst>
                                        <p:tav tm="0">
                                          <p:val>
                                            <p:fltVal val="0"/>
                                          </p:val>
                                        </p:tav>
                                        <p:tav tm="100000">
                                          <p:val>
                                            <p:strVal val="#ppt_h"/>
                                          </p:val>
                                        </p:tav>
                                      </p:tavLst>
                                    </p:anim>
                                    <p:animEffect transition="in" filter="fade">
                                      <p:cBhvr>
                                        <p:cTn id="83" dur="500"/>
                                        <p:tgtEl>
                                          <p:spTgt spid="27"/>
                                        </p:tgtEl>
                                      </p:cBhvr>
                                    </p:animEffect>
                                  </p:childTnLst>
                                </p:cTn>
                              </p:par>
                            </p:childTnLst>
                          </p:cTn>
                        </p:par>
                        <p:par>
                          <p:cTn id="84" fill="hold">
                            <p:stCondLst>
                              <p:cond delay="6000"/>
                            </p:stCondLst>
                            <p:childTnLst>
                              <p:par>
                                <p:cTn id="85" presetID="53" presetClass="entr" presetSubtype="16" fill="hold" grpId="0" nodeType="afterEffect">
                                  <p:stCondLst>
                                    <p:cond delay="0"/>
                                  </p:stCondLst>
                                  <p:childTnLst>
                                    <p:set>
                                      <p:cBhvr>
                                        <p:cTn id="86" dur="1" fill="hold">
                                          <p:stCondLst>
                                            <p:cond delay="0"/>
                                          </p:stCondLst>
                                        </p:cTn>
                                        <p:tgtEl>
                                          <p:spTgt spid="60"/>
                                        </p:tgtEl>
                                        <p:attrNameLst>
                                          <p:attrName>style.visibility</p:attrName>
                                        </p:attrNameLst>
                                      </p:cBhvr>
                                      <p:to>
                                        <p:strVal val="visible"/>
                                      </p:to>
                                    </p:set>
                                    <p:anim calcmode="lin" valueType="num">
                                      <p:cBhvr>
                                        <p:cTn id="87" dur="500" fill="hold"/>
                                        <p:tgtEl>
                                          <p:spTgt spid="60"/>
                                        </p:tgtEl>
                                        <p:attrNameLst>
                                          <p:attrName>ppt_w</p:attrName>
                                        </p:attrNameLst>
                                      </p:cBhvr>
                                      <p:tavLst>
                                        <p:tav tm="0">
                                          <p:val>
                                            <p:fltVal val="0"/>
                                          </p:val>
                                        </p:tav>
                                        <p:tav tm="100000">
                                          <p:val>
                                            <p:strVal val="#ppt_w"/>
                                          </p:val>
                                        </p:tav>
                                      </p:tavLst>
                                    </p:anim>
                                    <p:anim calcmode="lin" valueType="num">
                                      <p:cBhvr>
                                        <p:cTn id="88" dur="500" fill="hold"/>
                                        <p:tgtEl>
                                          <p:spTgt spid="60"/>
                                        </p:tgtEl>
                                        <p:attrNameLst>
                                          <p:attrName>ppt_h</p:attrName>
                                        </p:attrNameLst>
                                      </p:cBhvr>
                                      <p:tavLst>
                                        <p:tav tm="0">
                                          <p:val>
                                            <p:fltVal val="0"/>
                                          </p:val>
                                        </p:tav>
                                        <p:tav tm="100000">
                                          <p:val>
                                            <p:strVal val="#ppt_h"/>
                                          </p:val>
                                        </p:tav>
                                      </p:tavLst>
                                    </p:anim>
                                    <p:animEffect transition="in" filter="fade">
                                      <p:cBhvr>
                                        <p:cTn id="89" dur="500"/>
                                        <p:tgtEl>
                                          <p:spTgt spid="60"/>
                                        </p:tgtEl>
                                      </p:cBhvr>
                                    </p:animEffect>
                                  </p:childTnLst>
                                </p:cTn>
                              </p:par>
                            </p:childTnLst>
                          </p:cTn>
                        </p:par>
                        <p:par>
                          <p:cTn id="90" fill="hold">
                            <p:stCondLst>
                              <p:cond delay="6500"/>
                            </p:stCondLst>
                            <p:childTnLst>
                              <p:par>
                                <p:cTn id="91" presetID="22" presetClass="entr" presetSubtype="8" fill="hold"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left)">
                                      <p:cBhvr>
                                        <p:cTn id="93" dur="500"/>
                                        <p:tgtEl>
                                          <p:spTgt spid="19"/>
                                        </p:tgtEl>
                                      </p:cBhvr>
                                    </p:animEffect>
                                  </p:childTnLst>
                                </p:cTn>
                              </p:par>
                            </p:childTnLst>
                          </p:cTn>
                        </p:par>
                        <p:par>
                          <p:cTn id="94" fill="hold">
                            <p:stCondLst>
                              <p:cond delay="7000"/>
                            </p:stCondLst>
                            <p:childTnLst>
                              <p:par>
                                <p:cTn id="95" presetID="53" presetClass="entr" presetSubtype="16" fill="hold"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400"/>
                                        <p:tgtEl>
                                          <p:spTgt spid="6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500"/>
                                        <p:tgtEl>
                                          <p:spTgt spid="65"/>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66"/>
                                        </p:tgtEl>
                                        <p:attrNameLst>
                                          <p:attrName>style.visibility</p:attrName>
                                        </p:attrNameLst>
                                      </p:cBhvr>
                                      <p:to>
                                        <p:strVal val="visible"/>
                                      </p:to>
                                    </p:set>
                                    <p:animEffect transition="in" filter="fade">
                                      <p:cBhvr>
                                        <p:cTn id="108" dur="400"/>
                                        <p:tgtEl>
                                          <p:spTgt spid="66"/>
                                        </p:tgtEl>
                                      </p:cBhvr>
                                    </p:animEffect>
                                  </p:childTnLst>
                                </p:cTn>
                              </p:par>
                              <p:par>
                                <p:cTn id="109" presetID="10" presetClass="entr" presetSubtype="0" fill="hold" grpId="0" nodeType="withEffect">
                                  <p:stCondLst>
                                    <p:cond delay="250"/>
                                  </p:stCondLst>
                                  <p:childTnLst>
                                    <p:set>
                                      <p:cBhvr>
                                        <p:cTn id="110" dur="1" fill="hold">
                                          <p:stCondLst>
                                            <p:cond delay="0"/>
                                          </p:stCondLst>
                                        </p:cTn>
                                        <p:tgtEl>
                                          <p:spTgt spid="67"/>
                                        </p:tgtEl>
                                        <p:attrNameLst>
                                          <p:attrName>style.visibility</p:attrName>
                                        </p:attrNameLst>
                                      </p:cBhvr>
                                      <p:to>
                                        <p:strVal val="visible"/>
                                      </p:to>
                                    </p:set>
                                    <p:animEffect transition="in" filter="fade">
                                      <p:cBhvr>
                                        <p:cTn id="111" dur="500"/>
                                        <p:tgtEl>
                                          <p:spTgt spid="67"/>
                                        </p:tgtEl>
                                      </p:cBhvr>
                                    </p:animEffect>
                                  </p:childTnLst>
                                </p:cTn>
                              </p:par>
                            </p:childTnLst>
                          </p:cTn>
                        </p:par>
                        <p:par>
                          <p:cTn id="112" fill="hold">
                            <p:stCondLst>
                              <p:cond delay="7500"/>
                            </p:stCondLst>
                            <p:childTnLst>
                              <p:par>
                                <p:cTn id="113" presetID="22" presetClass="entr" presetSubtype="2" fill="hold" grpId="0" nodeType="after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right)">
                                      <p:cBhvr>
                                        <p:cTn id="115" dur="500"/>
                                        <p:tgtEl>
                                          <p:spTgt spid="68"/>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right)">
                                      <p:cBhvr>
                                        <p:cTn id="118"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P spid="66" grpId="0"/>
      <p:bldP spid="67" grpId="0"/>
      <p:bldP spid="68" grpId="0"/>
      <p:bldP spid="69" grpId="0"/>
      <p:bldP spid="8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KSO_Shape"/>
          <p:cNvGrpSpPr/>
          <p:nvPr/>
        </p:nvGrpSpPr>
        <p:grpSpPr bwMode="auto">
          <a:xfrm>
            <a:off x="724868" y="1014760"/>
            <a:ext cx="5953123" cy="4921259"/>
            <a:chOff x="1331642" y="1268758"/>
            <a:chExt cx="5832654" cy="4819365"/>
          </a:xfrm>
          <a:gradFill>
            <a:gsLst>
              <a:gs pos="0">
                <a:schemeClr val="bg1">
                  <a:lumMod val="75000"/>
                </a:schemeClr>
              </a:gs>
              <a:gs pos="100000">
                <a:schemeClr val="bg1">
                  <a:lumMod val="85000"/>
                </a:schemeClr>
              </a:gs>
            </a:gsLst>
            <a:lin ang="2700000" scaled="1"/>
          </a:gradFill>
        </p:grpSpPr>
        <p:sp>
          <p:nvSpPr>
            <p:cNvPr id="26" name="内蒙古"/>
            <p:cNvSpPr/>
            <p:nvPr/>
          </p:nvSpPr>
          <p:spPr bwMode="auto">
            <a:xfrm>
              <a:off x="3781357" y="1323171"/>
              <a:ext cx="2555481" cy="2179593"/>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27" name="甘肃"/>
            <p:cNvSpPr/>
            <p:nvPr/>
          </p:nvSpPr>
          <p:spPr bwMode="auto">
            <a:xfrm>
              <a:off x="3289859" y="2796961"/>
              <a:ext cx="1633144" cy="1382066"/>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30" name="宁夏"/>
            <p:cNvSpPr/>
            <p:nvPr/>
          </p:nvSpPr>
          <p:spPr bwMode="auto">
            <a:xfrm>
              <a:off x="4450168" y="3277341"/>
              <a:ext cx="329739" cy="544121"/>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34" name="新疆"/>
            <p:cNvSpPr/>
            <p:nvPr/>
          </p:nvSpPr>
          <p:spPr bwMode="auto">
            <a:xfrm>
              <a:off x="1331642" y="1845527"/>
              <a:ext cx="2334617" cy="1764506"/>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35" name="青海"/>
            <p:cNvSpPr/>
            <p:nvPr/>
          </p:nvSpPr>
          <p:spPr bwMode="auto">
            <a:xfrm>
              <a:off x="2846577" y="3230702"/>
              <a:ext cx="1452720" cy="1041603"/>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36" name="四川"/>
            <p:cNvSpPr/>
            <p:nvPr/>
          </p:nvSpPr>
          <p:spPr bwMode="auto">
            <a:xfrm>
              <a:off x="3680258" y="3961379"/>
              <a:ext cx="1256743" cy="1102234"/>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37" name="西藏"/>
            <p:cNvSpPr/>
            <p:nvPr/>
          </p:nvSpPr>
          <p:spPr bwMode="auto">
            <a:xfrm>
              <a:off x="1592946" y="3513645"/>
              <a:ext cx="2249072" cy="1368075"/>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38" name="云南"/>
            <p:cNvSpPr/>
            <p:nvPr/>
          </p:nvSpPr>
          <p:spPr bwMode="auto">
            <a:xfrm>
              <a:off x="3641375" y="4651635"/>
              <a:ext cx="1017215" cy="1060258"/>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39" name="贵州"/>
            <p:cNvSpPr/>
            <p:nvPr/>
          </p:nvSpPr>
          <p:spPr bwMode="auto">
            <a:xfrm>
              <a:off x="4370846" y="4637644"/>
              <a:ext cx="687476" cy="595423"/>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41" name="广西"/>
            <p:cNvSpPr/>
            <p:nvPr/>
          </p:nvSpPr>
          <p:spPr bwMode="auto">
            <a:xfrm>
              <a:off x="4482833" y="5002982"/>
              <a:ext cx="899007" cy="684038"/>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42" name="重庆"/>
            <p:cNvSpPr/>
            <p:nvPr/>
          </p:nvSpPr>
          <p:spPr bwMode="auto">
            <a:xfrm>
              <a:off x="4607263" y="4250540"/>
              <a:ext cx="508607" cy="516138"/>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43" name="陕西"/>
            <p:cNvSpPr/>
            <p:nvPr/>
          </p:nvSpPr>
          <p:spPr bwMode="auto">
            <a:xfrm>
              <a:off x="4607262" y="3249358"/>
              <a:ext cx="580154" cy="1033830"/>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44" name="山西"/>
            <p:cNvSpPr/>
            <p:nvPr/>
          </p:nvSpPr>
          <p:spPr bwMode="auto">
            <a:xfrm>
              <a:off x="5109648" y="3055030"/>
              <a:ext cx="385733" cy="848829"/>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45" name="湖南"/>
            <p:cNvSpPr/>
            <p:nvPr/>
          </p:nvSpPr>
          <p:spPr bwMode="auto">
            <a:xfrm>
              <a:off x="5008549" y="4502391"/>
              <a:ext cx="615928" cy="71513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46" name="湖北"/>
            <p:cNvSpPr/>
            <p:nvPr/>
          </p:nvSpPr>
          <p:spPr bwMode="auto">
            <a:xfrm>
              <a:off x="4937001" y="4090414"/>
              <a:ext cx="874121" cy="54723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52" name="广东"/>
            <p:cNvSpPr/>
            <p:nvPr/>
          </p:nvSpPr>
          <p:spPr bwMode="auto">
            <a:xfrm>
              <a:off x="5129868" y="5096260"/>
              <a:ext cx="909894" cy="719795"/>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53" name="江西"/>
            <p:cNvSpPr/>
            <p:nvPr/>
          </p:nvSpPr>
          <p:spPr bwMode="auto">
            <a:xfrm>
              <a:off x="5560706" y="4472853"/>
              <a:ext cx="544381" cy="741559"/>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54" name="福建"/>
            <p:cNvSpPr/>
            <p:nvPr/>
          </p:nvSpPr>
          <p:spPr bwMode="auto">
            <a:xfrm>
              <a:off x="5843784" y="4670290"/>
              <a:ext cx="503941" cy="615634"/>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55" name="浙江"/>
            <p:cNvSpPr/>
            <p:nvPr/>
          </p:nvSpPr>
          <p:spPr bwMode="auto">
            <a:xfrm>
              <a:off x="6069314" y="4280079"/>
              <a:ext cx="432394" cy="500591"/>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56" name="安徽"/>
            <p:cNvSpPr/>
            <p:nvPr/>
          </p:nvSpPr>
          <p:spPr bwMode="auto">
            <a:xfrm>
              <a:off x="5646252" y="3846336"/>
              <a:ext cx="547492" cy="670046"/>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57" name="天津"/>
            <p:cNvSpPr/>
            <p:nvPr/>
          </p:nvSpPr>
          <p:spPr bwMode="auto">
            <a:xfrm>
              <a:off x="5753573" y="3073685"/>
              <a:ext cx="143094" cy="206765"/>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58" name="北京"/>
            <p:cNvSpPr/>
            <p:nvPr/>
          </p:nvSpPr>
          <p:spPr bwMode="auto">
            <a:xfrm>
              <a:off x="5610478" y="2980407"/>
              <a:ext cx="189756" cy="203656"/>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59" name="辽宁"/>
            <p:cNvSpPr/>
            <p:nvPr/>
          </p:nvSpPr>
          <p:spPr bwMode="auto">
            <a:xfrm>
              <a:off x="5932441" y="2576203"/>
              <a:ext cx="673477" cy="640508"/>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60" name="吉林"/>
            <p:cNvSpPr/>
            <p:nvPr/>
          </p:nvSpPr>
          <p:spPr bwMode="auto">
            <a:xfrm>
              <a:off x="6083312" y="2189100"/>
              <a:ext cx="959667" cy="651391"/>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61" name="黑龙江"/>
            <p:cNvSpPr/>
            <p:nvPr/>
          </p:nvSpPr>
          <p:spPr bwMode="auto">
            <a:xfrm>
              <a:off x="5879557" y="1268758"/>
              <a:ext cx="1284739" cy="1167528"/>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62" name="山东"/>
            <p:cNvSpPr/>
            <p:nvPr/>
          </p:nvSpPr>
          <p:spPr bwMode="auto">
            <a:xfrm>
              <a:off x="5624476" y="3362847"/>
              <a:ext cx="777687" cy="488154"/>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63" name="上海"/>
            <p:cNvSpPr/>
            <p:nvPr/>
          </p:nvSpPr>
          <p:spPr bwMode="auto">
            <a:xfrm>
              <a:off x="6350835" y="4172809"/>
              <a:ext cx="122875" cy="107270"/>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64" name="江苏"/>
            <p:cNvSpPr/>
            <p:nvPr/>
          </p:nvSpPr>
          <p:spPr bwMode="auto">
            <a:xfrm>
              <a:off x="5781568" y="3760832"/>
              <a:ext cx="678143" cy="522356"/>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65" name="河北"/>
            <p:cNvSpPr/>
            <p:nvPr/>
          </p:nvSpPr>
          <p:spPr bwMode="auto">
            <a:xfrm>
              <a:off x="5428499" y="2761203"/>
              <a:ext cx="629926" cy="898577"/>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66" name="河南"/>
            <p:cNvSpPr/>
            <p:nvPr/>
          </p:nvSpPr>
          <p:spPr bwMode="auto">
            <a:xfrm>
              <a:off x="5140754" y="3624023"/>
              <a:ext cx="662590" cy="656054"/>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67" name="台湾"/>
            <p:cNvSpPr/>
            <p:nvPr/>
          </p:nvSpPr>
          <p:spPr bwMode="auto">
            <a:xfrm>
              <a:off x="6386611" y="5024745"/>
              <a:ext cx="189756" cy="458616"/>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sp>
          <p:nvSpPr>
            <p:cNvPr id="68" name="海南"/>
            <p:cNvSpPr/>
            <p:nvPr/>
          </p:nvSpPr>
          <p:spPr bwMode="auto">
            <a:xfrm>
              <a:off x="4991431" y="5837828"/>
              <a:ext cx="286189" cy="250295"/>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800" b="1">
                <a:solidFill>
                  <a:schemeClr val="tx1"/>
                </a:solidFill>
              </a:endParaRPr>
            </a:p>
          </p:txBody>
        </p:sp>
      </p:grpSp>
      <p:sp>
        <p:nvSpPr>
          <p:cNvPr id="69" name="椭圆 68"/>
          <p:cNvSpPr/>
          <p:nvPr/>
        </p:nvSpPr>
        <p:spPr>
          <a:xfrm>
            <a:off x="4878434" y="5093113"/>
            <a:ext cx="179549" cy="18090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0" name="文本框 49"/>
          <p:cNvSpPr txBox="1">
            <a:spLocks noChangeArrowheads="1"/>
          </p:cNvSpPr>
          <p:nvPr/>
        </p:nvSpPr>
        <p:spPr bwMode="auto">
          <a:xfrm>
            <a:off x="8305770" y="853835"/>
            <a:ext cx="3125787" cy="769938"/>
          </a:xfrm>
          <a:prstGeom prst="rect">
            <a:avLst/>
          </a:prstGeom>
          <a:noFill/>
          <a:ln w="9525">
            <a:noFill/>
            <a:miter lim="800000"/>
          </a:ln>
        </p:spPr>
        <p:txBody>
          <a:bodyPr>
            <a:spAutoFit/>
          </a:bodyPr>
          <a:lstStyle/>
          <a:p>
            <a:r>
              <a:rPr lang="zh-CN" altLang="en-US" sz="2400" b="1" dirty="0">
                <a:latin typeface="微软雅黑" panose="020B0503020204020204" pitchFamily="34" charset="-122"/>
                <a:ea typeface="微软雅黑" panose="020B0503020204020204" pitchFamily="34" charset="-122"/>
              </a:rPr>
              <a:t>添加文本标题</a:t>
            </a:r>
            <a:endParaRPr lang="en-US" altLang="zh-CN" sz="24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p:txBody>
      </p:sp>
      <p:sp>
        <p:nvSpPr>
          <p:cNvPr id="71" name="椭圆 70"/>
          <p:cNvSpPr/>
          <p:nvPr/>
        </p:nvSpPr>
        <p:spPr>
          <a:xfrm>
            <a:off x="7799096" y="936231"/>
            <a:ext cx="423129" cy="423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en-US" altLang="zh-CN" sz="2000" b="1" dirty="0">
                <a:solidFill>
                  <a:schemeClr val="tx1"/>
                </a:solidFill>
                <a:latin typeface="微软雅黑" panose="020B0503020204020204" pitchFamily="34" charset="-122"/>
                <a:ea typeface="微软雅黑" panose="020B0503020204020204" pitchFamily="34" charset="-122"/>
              </a:rPr>
              <a:t>1</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72" name="直接连接符 71"/>
          <p:cNvCxnSpPr/>
          <p:nvPr/>
        </p:nvCxnSpPr>
        <p:spPr>
          <a:xfrm flipV="1">
            <a:off x="8396257" y="1359360"/>
            <a:ext cx="2553747" cy="571"/>
          </a:xfrm>
          <a:prstGeom prst="line">
            <a:avLst/>
          </a:prstGeom>
          <a:ln w="28575">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矩形 52"/>
          <p:cNvSpPr>
            <a:spLocks noChangeArrowheads="1"/>
          </p:cNvSpPr>
          <p:nvPr/>
        </p:nvSpPr>
        <p:spPr bwMode="auto">
          <a:xfrm>
            <a:off x="7799357" y="1503817"/>
            <a:ext cx="3386138" cy="658257"/>
          </a:xfrm>
          <a:prstGeom prst="rect">
            <a:avLst/>
          </a:prstGeom>
          <a:noFill/>
          <a:ln w="9525">
            <a:noFill/>
            <a:miter lim="800000"/>
          </a:ln>
        </p:spPr>
        <p:txBody>
          <a:bodyPr>
            <a:spAutoFit/>
          </a:bodyPr>
          <a:lstStyle/>
          <a:p>
            <a:pPr>
              <a:lnSpc>
                <a:spcPct val="12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74" name="文本框 53"/>
          <p:cNvSpPr txBox="1">
            <a:spLocks noChangeArrowheads="1"/>
          </p:cNvSpPr>
          <p:nvPr/>
        </p:nvSpPr>
        <p:spPr bwMode="auto">
          <a:xfrm>
            <a:off x="8305770" y="2261353"/>
            <a:ext cx="3125787" cy="769938"/>
          </a:xfrm>
          <a:prstGeom prst="rect">
            <a:avLst/>
          </a:prstGeom>
          <a:noFill/>
          <a:ln w="9525">
            <a:noFill/>
            <a:miter lim="800000"/>
          </a:ln>
        </p:spPr>
        <p:txBody>
          <a:bodyPr>
            <a:spAutoFit/>
          </a:bodyPr>
          <a:lstStyle/>
          <a:p>
            <a:r>
              <a:rPr lang="zh-CN" altLang="en-US" sz="2400" b="1">
                <a:latin typeface="微软雅黑" panose="020B0503020204020204" pitchFamily="34" charset="-122"/>
                <a:ea typeface="微软雅黑" panose="020B0503020204020204" pitchFamily="34" charset="-122"/>
              </a:rPr>
              <a:t>添加文本标题</a:t>
            </a:r>
            <a:endParaRPr lang="en-US" altLang="zh-CN" sz="2400" b="1">
              <a:latin typeface="微软雅黑" panose="020B0503020204020204" pitchFamily="34" charset="-122"/>
              <a:ea typeface="微软雅黑" panose="020B0503020204020204" pitchFamily="34" charset="-122"/>
            </a:endParaRPr>
          </a:p>
          <a:p>
            <a:endParaRPr lang="en-US" altLang="zh-CN" sz="2000" b="1">
              <a:latin typeface="微软雅黑" panose="020B0503020204020204" pitchFamily="34" charset="-122"/>
              <a:ea typeface="微软雅黑" panose="020B0503020204020204" pitchFamily="34" charset="-122"/>
            </a:endParaRPr>
          </a:p>
        </p:txBody>
      </p:sp>
      <p:sp>
        <p:nvSpPr>
          <p:cNvPr id="75" name="椭圆 74"/>
          <p:cNvSpPr/>
          <p:nvPr/>
        </p:nvSpPr>
        <p:spPr>
          <a:xfrm>
            <a:off x="7799096" y="2343724"/>
            <a:ext cx="423129" cy="423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en-US" altLang="zh-CN" sz="2000" b="1" dirty="0">
                <a:solidFill>
                  <a:schemeClr val="tx1"/>
                </a:solidFill>
                <a:latin typeface="微软雅黑" panose="020B0503020204020204" pitchFamily="34" charset="-122"/>
                <a:ea typeface="微软雅黑" panose="020B0503020204020204" pitchFamily="34" charset="-122"/>
              </a:rPr>
              <a:t>2</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8396257" y="2767449"/>
            <a:ext cx="2481739" cy="14385"/>
          </a:xfrm>
          <a:prstGeom prst="line">
            <a:avLst/>
          </a:prstGeom>
          <a:ln w="28575">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7" name="矩形 62"/>
          <p:cNvSpPr>
            <a:spLocks noChangeArrowheads="1"/>
          </p:cNvSpPr>
          <p:nvPr/>
        </p:nvSpPr>
        <p:spPr bwMode="auto">
          <a:xfrm>
            <a:off x="7799357" y="2911335"/>
            <a:ext cx="3506788" cy="658257"/>
          </a:xfrm>
          <a:prstGeom prst="rect">
            <a:avLst/>
          </a:prstGeom>
          <a:noFill/>
          <a:ln w="9525">
            <a:noFill/>
            <a:miter lim="800000"/>
          </a:ln>
        </p:spPr>
        <p:txBody>
          <a:bodyPr>
            <a:spAutoFit/>
          </a:bodyPr>
          <a:lstStyle/>
          <a:p>
            <a:pPr>
              <a:lnSpc>
                <a:spcPct val="12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78" name="文本框 63"/>
          <p:cNvSpPr txBox="1">
            <a:spLocks noChangeArrowheads="1"/>
          </p:cNvSpPr>
          <p:nvPr/>
        </p:nvSpPr>
        <p:spPr bwMode="auto">
          <a:xfrm>
            <a:off x="8305770" y="3629505"/>
            <a:ext cx="3125787" cy="769938"/>
          </a:xfrm>
          <a:prstGeom prst="rect">
            <a:avLst/>
          </a:prstGeom>
          <a:noFill/>
          <a:ln w="9525">
            <a:noFill/>
            <a:miter lim="800000"/>
          </a:ln>
        </p:spPr>
        <p:txBody>
          <a:bodyPr>
            <a:spAutoFit/>
          </a:bodyPr>
          <a:lstStyle/>
          <a:p>
            <a:r>
              <a:rPr lang="zh-CN" altLang="en-US" sz="2400" b="1" dirty="0">
                <a:latin typeface="微软雅黑" panose="020B0503020204020204" pitchFamily="34" charset="-122"/>
                <a:ea typeface="微软雅黑" panose="020B0503020204020204" pitchFamily="34" charset="-122"/>
              </a:rPr>
              <a:t>添加文本标题</a:t>
            </a:r>
            <a:endParaRPr lang="en-US" altLang="zh-CN" sz="24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p:txBody>
      </p:sp>
      <p:sp>
        <p:nvSpPr>
          <p:cNvPr id="79" name="椭圆 78"/>
          <p:cNvSpPr/>
          <p:nvPr/>
        </p:nvSpPr>
        <p:spPr>
          <a:xfrm>
            <a:off x="7799096" y="3711851"/>
            <a:ext cx="423129" cy="423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en-US" altLang="zh-CN" sz="2000" b="1" dirty="0">
                <a:solidFill>
                  <a:schemeClr val="tx1"/>
                </a:solidFill>
                <a:latin typeface="微软雅黑" panose="020B0503020204020204" pitchFamily="34" charset="-122"/>
                <a:ea typeface="微软雅黑" panose="020B0503020204020204" pitchFamily="34" charset="-122"/>
              </a:rPr>
              <a:t>3</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80" name="直接连接符 79"/>
          <p:cNvCxnSpPr/>
          <p:nvPr/>
        </p:nvCxnSpPr>
        <p:spPr>
          <a:xfrm>
            <a:off x="8396257" y="4135601"/>
            <a:ext cx="2481739" cy="0"/>
          </a:xfrm>
          <a:prstGeom prst="line">
            <a:avLst/>
          </a:prstGeom>
          <a:ln w="28575">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矩形 66"/>
          <p:cNvSpPr>
            <a:spLocks noChangeArrowheads="1"/>
          </p:cNvSpPr>
          <p:nvPr/>
        </p:nvSpPr>
        <p:spPr bwMode="auto">
          <a:xfrm>
            <a:off x="7799357" y="4244935"/>
            <a:ext cx="3506788" cy="658257"/>
          </a:xfrm>
          <a:prstGeom prst="rect">
            <a:avLst/>
          </a:prstGeom>
          <a:noFill/>
          <a:ln w="9525">
            <a:noFill/>
            <a:miter lim="800000"/>
          </a:ln>
        </p:spPr>
        <p:txBody>
          <a:bodyPr>
            <a:spAutoFit/>
          </a:bodyPr>
          <a:lstStyle/>
          <a:p>
            <a:pPr>
              <a:lnSpc>
                <a:spcPct val="12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grpSp>
        <p:nvGrpSpPr>
          <p:cNvPr id="82" name="组合 81"/>
          <p:cNvGrpSpPr/>
          <p:nvPr/>
        </p:nvGrpSpPr>
        <p:grpSpPr>
          <a:xfrm rot="863115">
            <a:off x="4731192" y="4511450"/>
            <a:ext cx="492177" cy="632968"/>
            <a:chOff x="3102484" y="1163896"/>
            <a:chExt cx="1077642" cy="1385911"/>
          </a:xfrm>
          <a:solidFill>
            <a:srgbClr val="C00000"/>
          </a:solidFill>
        </p:grpSpPr>
        <p:sp>
          <p:nvSpPr>
            <p:cNvPr id="83" name="椭圆 34"/>
            <p:cNvSpPr/>
            <p:nvPr/>
          </p:nvSpPr>
          <p:spPr>
            <a:xfrm rot="10094606">
              <a:off x="3102484" y="1163896"/>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B6002A"/>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16200000">
              <a:off x="3123442" y="1198146"/>
              <a:ext cx="967866" cy="967866"/>
            </a:xfrm>
            <a:prstGeom prst="ellipse">
              <a:avLst/>
            </a:prstGeom>
            <a:solidFill>
              <a:srgbClr val="B6002A"/>
            </a:solidFill>
            <a:ln>
              <a:solidFill>
                <a:schemeClr val="accent1"/>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椭圆 84"/>
          <p:cNvSpPr/>
          <p:nvPr/>
        </p:nvSpPr>
        <p:spPr>
          <a:xfrm>
            <a:off x="5087984" y="2600925"/>
            <a:ext cx="179549" cy="18090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b="1">
              <a:solidFill>
                <a:schemeClr val="tx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rot="863115">
            <a:off x="4932186" y="1970656"/>
            <a:ext cx="492177" cy="632968"/>
            <a:chOff x="3102484" y="1163896"/>
            <a:chExt cx="1077642" cy="1385911"/>
          </a:xfrm>
          <a:solidFill>
            <a:srgbClr val="C00000"/>
          </a:solidFill>
        </p:grpSpPr>
        <p:sp>
          <p:nvSpPr>
            <p:cNvPr id="87" name="椭圆 34"/>
            <p:cNvSpPr/>
            <p:nvPr/>
          </p:nvSpPr>
          <p:spPr>
            <a:xfrm rot="10094606">
              <a:off x="3102484" y="1163896"/>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B6002A"/>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200000">
              <a:off x="3123442" y="1198146"/>
              <a:ext cx="967866" cy="967866"/>
            </a:xfrm>
            <a:prstGeom prst="ellipse">
              <a:avLst/>
            </a:prstGeom>
            <a:solidFill>
              <a:srgbClr val="B6002A"/>
            </a:solidFill>
            <a:ln>
              <a:solidFill>
                <a:schemeClr val="accent1"/>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椭圆 88"/>
          <p:cNvSpPr/>
          <p:nvPr/>
        </p:nvSpPr>
        <p:spPr>
          <a:xfrm>
            <a:off x="4858719" y="4105689"/>
            <a:ext cx="179549" cy="18090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b="1">
              <a:solidFill>
                <a:schemeClr val="tx1"/>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rot="863115">
            <a:off x="4701410" y="3543521"/>
            <a:ext cx="492177" cy="632968"/>
            <a:chOff x="3102484" y="1163896"/>
            <a:chExt cx="1077642" cy="1385911"/>
          </a:xfrm>
          <a:solidFill>
            <a:srgbClr val="C00000"/>
          </a:solidFill>
        </p:grpSpPr>
        <p:sp>
          <p:nvSpPr>
            <p:cNvPr id="91" name="椭圆 34"/>
            <p:cNvSpPr/>
            <p:nvPr/>
          </p:nvSpPr>
          <p:spPr>
            <a:xfrm rot="10094606">
              <a:off x="3102484" y="1163896"/>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B6002A"/>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200000">
              <a:off x="3123442" y="1198146"/>
              <a:ext cx="967866" cy="967866"/>
            </a:xfrm>
            <a:prstGeom prst="ellipse">
              <a:avLst/>
            </a:prstGeom>
            <a:solidFill>
              <a:srgbClr val="B6002A"/>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椭圆 92"/>
          <p:cNvSpPr/>
          <p:nvPr/>
        </p:nvSpPr>
        <p:spPr>
          <a:xfrm>
            <a:off x="5674611" y="4175473"/>
            <a:ext cx="179549" cy="18090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b="1">
              <a:solidFill>
                <a:schemeClr val="tx1"/>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rot="863115">
            <a:off x="5506602" y="3609326"/>
            <a:ext cx="492177" cy="632968"/>
            <a:chOff x="3102484" y="1163896"/>
            <a:chExt cx="1077642" cy="1385911"/>
          </a:xfrm>
          <a:solidFill>
            <a:srgbClr val="C00000"/>
          </a:solidFill>
        </p:grpSpPr>
        <p:sp>
          <p:nvSpPr>
            <p:cNvPr id="95" name="椭圆 34"/>
            <p:cNvSpPr/>
            <p:nvPr/>
          </p:nvSpPr>
          <p:spPr>
            <a:xfrm rot="10094606">
              <a:off x="3102484" y="1163896"/>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B6002A"/>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6200000">
              <a:off x="3123442" y="1198146"/>
              <a:ext cx="967866" cy="967866"/>
            </a:xfrm>
            <a:prstGeom prst="ellipse">
              <a:avLst/>
            </a:prstGeom>
            <a:solidFill>
              <a:srgbClr val="B6002A"/>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文本框 63"/>
          <p:cNvSpPr txBox="1">
            <a:spLocks noChangeArrowheads="1"/>
          </p:cNvSpPr>
          <p:nvPr/>
        </p:nvSpPr>
        <p:spPr bwMode="auto">
          <a:xfrm>
            <a:off x="8305770" y="4925649"/>
            <a:ext cx="3125787" cy="769938"/>
          </a:xfrm>
          <a:prstGeom prst="rect">
            <a:avLst/>
          </a:prstGeom>
          <a:noFill/>
          <a:ln w="9525">
            <a:noFill/>
            <a:miter lim="800000"/>
          </a:ln>
        </p:spPr>
        <p:txBody>
          <a:bodyPr>
            <a:spAutoFit/>
          </a:bodyPr>
          <a:lstStyle/>
          <a:p>
            <a:r>
              <a:rPr lang="zh-CN" altLang="en-US" sz="2400" b="1" dirty="0">
                <a:latin typeface="微软雅黑" panose="020B0503020204020204" pitchFamily="34" charset="-122"/>
                <a:ea typeface="微软雅黑" panose="020B0503020204020204" pitchFamily="34" charset="-122"/>
              </a:rPr>
              <a:t>添加文本标题</a:t>
            </a:r>
            <a:endParaRPr lang="en-US" altLang="zh-CN" sz="24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p:txBody>
      </p:sp>
      <p:sp>
        <p:nvSpPr>
          <p:cNvPr id="98" name="椭圆 97"/>
          <p:cNvSpPr/>
          <p:nvPr/>
        </p:nvSpPr>
        <p:spPr>
          <a:xfrm>
            <a:off x="7799096" y="5007995"/>
            <a:ext cx="423129" cy="423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en-US" altLang="zh-CN" sz="2000" b="1" dirty="0">
                <a:solidFill>
                  <a:schemeClr val="tx1"/>
                </a:solidFill>
                <a:latin typeface="微软雅黑" panose="020B0503020204020204" pitchFamily="34" charset="-122"/>
                <a:ea typeface="微软雅黑" panose="020B0503020204020204" pitchFamily="34" charset="-122"/>
              </a:rPr>
              <a:t>4</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99" name="直接连接符 98"/>
          <p:cNvCxnSpPr/>
          <p:nvPr/>
        </p:nvCxnSpPr>
        <p:spPr>
          <a:xfrm flipV="1">
            <a:off x="8396257" y="5431124"/>
            <a:ext cx="2553747" cy="621"/>
          </a:xfrm>
          <a:prstGeom prst="line">
            <a:avLst/>
          </a:prstGeom>
          <a:ln w="28575">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0" name="矩形 66"/>
          <p:cNvSpPr>
            <a:spLocks noChangeArrowheads="1"/>
          </p:cNvSpPr>
          <p:nvPr/>
        </p:nvSpPr>
        <p:spPr bwMode="auto">
          <a:xfrm>
            <a:off x="7799357" y="5541079"/>
            <a:ext cx="3506788" cy="658257"/>
          </a:xfrm>
          <a:prstGeom prst="rect">
            <a:avLst/>
          </a:prstGeom>
          <a:noFill/>
          <a:ln w="9525">
            <a:noFill/>
            <a:miter lim="800000"/>
          </a:ln>
        </p:spPr>
        <p:txBody>
          <a:bodyPr>
            <a:spAutoFit/>
          </a:bodyPr>
          <a:lstStyle/>
          <a:p>
            <a:pPr>
              <a:lnSpc>
                <a:spcPct val="12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
        <p:nvSpPr>
          <p:cNvPr id="101" name="Rectangle 7"/>
          <p:cNvSpPr>
            <a:spLocks noChangeArrowheads="1"/>
          </p:cNvSpPr>
          <p:nvPr/>
        </p:nvSpPr>
        <p:spPr bwMode="auto">
          <a:xfrm>
            <a:off x="4989272" y="1981724"/>
            <a:ext cx="321883" cy="461665"/>
          </a:xfrm>
          <a:prstGeom prst="rect">
            <a:avLst/>
          </a:prstGeom>
          <a:noFill/>
          <a:ln w="9525">
            <a:noFill/>
            <a:miter lim="800000"/>
          </a:ln>
        </p:spPr>
        <p:txBody>
          <a:bodyPr wrap="square">
            <a:spAutoFit/>
          </a:bodyPr>
          <a:lstStyle/>
          <a:p>
            <a:pPr defTabSz="1218565">
              <a:spcBef>
                <a:spcPts val="0"/>
              </a:spcBef>
              <a:spcAft>
                <a:spcPts val="0"/>
              </a:spcAft>
              <a:defRPr/>
            </a:pPr>
            <a:r>
              <a:rPr lang="en-US" altLang="zh-CN" sz="2400" b="1" kern="0" dirty="0">
                <a:solidFill>
                  <a:schemeClr val="bg1"/>
                </a:solidFill>
                <a:latin typeface="Arial" panose="020B0604020202020204"/>
                <a:ea typeface="微软雅黑" panose="020B0503020204020204" pitchFamily="34" charset="-122"/>
              </a:rPr>
              <a:t>1</a:t>
            </a:r>
            <a:endParaRPr lang="zh-CN" altLang="en-US" sz="2400" b="1" kern="0" dirty="0">
              <a:solidFill>
                <a:schemeClr val="bg1"/>
              </a:solidFill>
              <a:latin typeface="Arial" panose="020B0604020202020204"/>
              <a:ea typeface="微软雅黑" panose="020B0503020204020204" pitchFamily="34" charset="-122"/>
            </a:endParaRPr>
          </a:p>
        </p:txBody>
      </p:sp>
      <p:sp>
        <p:nvSpPr>
          <p:cNvPr id="102" name="Rectangle 7"/>
          <p:cNvSpPr>
            <a:spLocks noChangeArrowheads="1"/>
          </p:cNvSpPr>
          <p:nvPr/>
        </p:nvSpPr>
        <p:spPr bwMode="auto">
          <a:xfrm>
            <a:off x="4777756" y="3552809"/>
            <a:ext cx="321883" cy="461665"/>
          </a:xfrm>
          <a:prstGeom prst="rect">
            <a:avLst/>
          </a:prstGeom>
          <a:noFill/>
          <a:ln w="9525">
            <a:noFill/>
            <a:miter lim="800000"/>
          </a:ln>
        </p:spPr>
        <p:txBody>
          <a:bodyPr wrap="square">
            <a:spAutoFit/>
          </a:bodyPr>
          <a:lstStyle/>
          <a:p>
            <a:pPr defTabSz="1218565">
              <a:spcBef>
                <a:spcPts val="0"/>
              </a:spcBef>
              <a:spcAft>
                <a:spcPts val="0"/>
              </a:spcAft>
              <a:defRPr/>
            </a:pPr>
            <a:r>
              <a:rPr lang="en-US" altLang="zh-CN" sz="2400" b="1" kern="0" dirty="0">
                <a:solidFill>
                  <a:schemeClr val="bg1"/>
                </a:solidFill>
                <a:latin typeface="Arial" panose="020B0604020202020204"/>
                <a:ea typeface="微软雅黑" panose="020B0503020204020204" pitchFamily="34" charset="-122"/>
              </a:rPr>
              <a:t>2</a:t>
            </a:r>
            <a:endParaRPr lang="zh-CN" altLang="en-US" sz="2400" b="1" kern="0" dirty="0">
              <a:solidFill>
                <a:schemeClr val="bg1"/>
              </a:solidFill>
              <a:latin typeface="Arial" panose="020B0604020202020204"/>
              <a:ea typeface="微软雅黑" panose="020B0503020204020204" pitchFamily="34" charset="-122"/>
            </a:endParaRPr>
          </a:p>
        </p:txBody>
      </p:sp>
      <p:sp>
        <p:nvSpPr>
          <p:cNvPr id="103" name="Rectangle 7"/>
          <p:cNvSpPr>
            <a:spLocks noChangeArrowheads="1"/>
          </p:cNvSpPr>
          <p:nvPr/>
        </p:nvSpPr>
        <p:spPr bwMode="auto">
          <a:xfrm>
            <a:off x="5564996" y="3618905"/>
            <a:ext cx="321883" cy="461665"/>
          </a:xfrm>
          <a:prstGeom prst="rect">
            <a:avLst/>
          </a:prstGeom>
          <a:noFill/>
          <a:ln w="9525">
            <a:noFill/>
            <a:miter lim="800000"/>
          </a:ln>
        </p:spPr>
        <p:txBody>
          <a:bodyPr wrap="square">
            <a:spAutoFit/>
          </a:bodyPr>
          <a:lstStyle/>
          <a:p>
            <a:pPr defTabSz="1218565">
              <a:spcBef>
                <a:spcPts val="0"/>
              </a:spcBef>
              <a:spcAft>
                <a:spcPts val="0"/>
              </a:spcAft>
              <a:defRPr/>
            </a:pPr>
            <a:r>
              <a:rPr lang="en-US" altLang="zh-CN" sz="2400" b="1" kern="0" dirty="0">
                <a:solidFill>
                  <a:schemeClr val="bg1"/>
                </a:solidFill>
                <a:latin typeface="Arial" panose="020B0604020202020204"/>
                <a:ea typeface="微软雅黑" panose="020B0503020204020204" pitchFamily="34" charset="-122"/>
              </a:rPr>
              <a:t>3</a:t>
            </a:r>
            <a:endParaRPr lang="zh-CN" altLang="en-US" sz="2400" b="1" kern="0" dirty="0">
              <a:solidFill>
                <a:schemeClr val="bg1"/>
              </a:solidFill>
              <a:latin typeface="Arial" panose="020B0604020202020204"/>
              <a:ea typeface="微软雅黑" panose="020B0503020204020204" pitchFamily="34" charset="-122"/>
            </a:endParaRPr>
          </a:p>
        </p:txBody>
      </p:sp>
      <p:sp>
        <p:nvSpPr>
          <p:cNvPr id="104" name="Rectangle 7"/>
          <p:cNvSpPr>
            <a:spLocks noChangeArrowheads="1"/>
          </p:cNvSpPr>
          <p:nvPr/>
        </p:nvSpPr>
        <p:spPr bwMode="auto">
          <a:xfrm>
            <a:off x="4787339" y="4528046"/>
            <a:ext cx="321883" cy="461665"/>
          </a:xfrm>
          <a:prstGeom prst="rect">
            <a:avLst/>
          </a:prstGeom>
          <a:noFill/>
          <a:ln w="9525">
            <a:noFill/>
            <a:miter lim="800000"/>
          </a:ln>
        </p:spPr>
        <p:txBody>
          <a:bodyPr wrap="square">
            <a:spAutoFit/>
          </a:bodyPr>
          <a:lstStyle/>
          <a:p>
            <a:pPr defTabSz="1218565">
              <a:spcBef>
                <a:spcPts val="0"/>
              </a:spcBef>
              <a:spcAft>
                <a:spcPts val="0"/>
              </a:spcAft>
              <a:defRPr/>
            </a:pPr>
            <a:r>
              <a:rPr lang="en-US" altLang="zh-CN" sz="2400" b="1" kern="0" dirty="0">
                <a:solidFill>
                  <a:schemeClr val="bg1"/>
                </a:solidFill>
                <a:latin typeface="Arial" panose="020B0604020202020204"/>
                <a:ea typeface="微软雅黑" panose="020B0503020204020204" pitchFamily="34" charset="-122"/>
              </a:rPr>
              <a:t>4</a:t>
            </a:r>
            <a:endParaRPr lang="zh-CN" altLang="en-US" sz="2400" b="1" kern="0" dirty="0">
              <a:solidFill>
                <a:schemeClr val="bg1"/>
              </a:solidFill>
              <a:latin typeface="Arial" panose="020B0604020202020204"/>
              <a:ea typeface="微软雅黑" panose="020B0503020204020204" pitchFamily="34" charset="-122"/>
            </a:endParaRPr>
          </a:p>
        </p:txBody>
      </p:sp>
      <p:sp>
        <p:nvSpPr>
          <p:cNvPr id="119" name="文本框 118"/>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9"/>
                                            </p:tgtEl>
                                            <p:attrNameLst>
                                              <p:attrName>ppt_y</p:attrName>
                                            </p:attrNameLst>
                                          </p:cBhvr>
                                          <p:tavLst>
                                            <p:tav tm="0">
                                              <p:val>
                                                <p:strVal val="#ppt_y"/>
                                              </p:val>
                                            </p:tav>
                                            <p:tav tm="100000">
                                              <p:val>
                                                <p:strVal val="#ppt_y"/>
                                              </p:val>
                                            </p:tav>
                                          </p:tavLst>
                                        </p:anim>
                                        <p:anim calcmode="lin" valueType="num">
                                          <p:cBhvr>
                                            <p:cTn id="9" dur="500" fill="hold"/>
                                            <p:tgtEl>
                                              <p:spTgt spid="1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9"/>
                                            </p:tgtEl>
                                          </p:cBhvr>
                                        </p:animEffect>
                                      </p:childTnLst>
                                    </p:cTn>
                                  </p:par>
                                </p:childTnLst>
                              </p:cTn>
                            </p:par>
                            <p:par>
                              <p:cTn id="12" fill="hold">
                                <p:stCondLst>
                                  <p:cond delay="0"/>
                                </p:stCondLst>
                                <p:childTnLst>
                                  <p:par>
                                    <p:cTn id="13" presetID="6" presetClass="entr" presetSubtype="16"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ircle(in)">
                                          <p:cBhvr>
                                            <p:cTn id="15" dur="2000"/>
                                            <p:tgtEl>
                                              <p:spTgt spid="19"/>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1000"/>
                                            <p:tgtEl>
                                              <p:spTgt spid="85"/>
                                            </p:tgtEl>
                                          </p:cBhvr>
                                        </p:animEffect>
                                        <p:anim calcmode="lin" valueType="num">
                                          <p:cBhvr>
                                            <p:cTn id="20" dur="1000" fill="hold"/>
                                            <p:tgtEl>
                                              <p:spTgt spid="85"/>
                                            </p:tgtEl>
                                            <p:attrNameLst>
                                              <p:attrName>ppt_x</p:attrName>
                                            </p:attrNameLst>
                                          </p:cBhvr>
                                          <p:tavLst>
                                            <p:tav tm="0">
                                              <p:val>
                                                <p:strVal val="#ppt_x"/>
                                              </p:val>
                                            </p:tav>
                                            <p:tav tm="100000">
                                              <p:val>
                                                <p:strVal val="#ppt_x"/>
                                              </p:val>
                                            </p:tav>
                                          </p:tavLst>
                                        </p:anim>
                                        <p:anim calcmode="lin" valueType="num">
                                          <p:cBhvr>
                                            <p:cTn id="21" dur="1000" fill="hold"/>
                                            <p:tgtEl>
                                              <p:spTgt spid="8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1" fill="hold" nodeType="afterEffect" p14:presetBounceEnd="54000">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14:bounceEnd="54000">
                                          <p:cBhvr additive="base">
                                            <p:cTn id="25" dur="500" fill="hold"/>
                                            <p:tgtEl>
                                              <p:spTgt spid="86"/>
                                            </p:tgtEl>
                                            <p:attrNameLst>
                                              <p:attrName>ppt_x</p:attrName>
                                            </p:attrNameLst>
                                          </p:cBhvr>
                                          <p:tavLst>
                                            <p:tav tm="0">
                                              <p:val>
                                                <p:strVal val="#ppt_x"/>
                                              </p:val>
                                            </p:tav>
                                            <p:tav tm="100000">
                                              <p:val>
                                                <p:strVal val="#ppt_x"/>
                                              </p:val>
                                            </p:tav>
                                          </p:tavLst>
                                        </p:anim>
                                        <p:anim calcmode="lin" valueType="num" p14:bounceEnd="54000">
                                          <p:cBhvr additive="base">
                                            <p:cTn id="26" dur="500" fill="hold"/>
                                            <p:tgtEl>
                                              <p:spTgt spid="86"/>
                                            </p:tgtEl>
                                            <p:attrNameLst>
                                              <p:attrName>ppt_y</p:attrName>
                                            </p:attrNameLst>
                                          </p:cBhvr>
                                          <p:tavLst>
                                            <p:tav tm="0">
                                              <p:val>
                                                <p:strVal val="0-#ppt_h/2"/>
                                              </p:val>
                                            </p:tav>
                                            <p:tav tm="100000">
                                              <p:val>
                                                <p:strVal val="#ppt_y"/>
                                              </p:val>
                                            </p:tav>
                                          </p:tavLst>
                                        </p:anim>
                                      </p:childTnLst>
                                    </p:cTn>
                                  </p:par>
                                </p:childTnLst>
                              </p:cTn>
                            </p:par>
                            <p:par>
                              <p:cTn id="27" fill="hold">
                                <p:stCondLst>
                                  <p:cond delay="35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101"/>
                                            </p:tgtEl>
                                            <p:attrNameLst>
                                              <p:attrName>style.visibility</p:attrName>
                                            </p:attrNameLst>
                                          </p:cBhvr>
                                          <p:to>
                                            <p:strVal val="visible"/>
                                          </p:to>
                                        </p:set>
                                        <p:anim calcmode="lin" valueType="num">
                                          <p:cBhvr>
                                            <p:cTn id="30"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01"/>
                                            </p:tgtEl>
                                            <p:attrNameLst>
                                              <p:attrName>ppt_y</p:attrName>
                                            </p:attrNameLst>
                                          </p:cBhvr>
                                          <p:tavLst>
                                            <p:tav tm="0">
                                              <p:val>
                                                <p:strVal val="#ppt_y"/>
                                              </p:val>
                                            </p:tav>
                                            <p:tav tm="100000">
                                              <p:val>
                                                <p:strVal val="#ppt_y"/>
                                              </p:val>
                                            </p:tav>
                                          </p:tavLst>
                                        </p:anim>
                                        <p:anim calcmode="lin" valueType="num">
                                          <p:cBhvr>
                                            <p:cTn id="32"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01"/>
                                            </p:tgtEl>
                                          </p:cBhvr>
                                        </p:animEffect>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1000"/>
                                            <p:tgtEl>
                                              <p:spTgt spid="89"/>
                                            </p:tgtEl>
                                          </p:cBhvr>
                                        </p:animEffect>
                                        <p:anim calcmode="lin" valueType="num">
                                          <p:cBhvr>
                                            <p:cTn id="39" dur="1000" fill="hold"/>
                                            <p:tgtEl>
                                              <p:spTgt spid="89"/>
                                            </p:tgtEl>
                                            <p:attrNameLst>
                                              <p:attrName>ppt_x</p:attrName>
                                            </p:attrNameLst>
                                          </p:cBhvr>
                                          <p:tavLst>
                                            <p:tav tm="0">
                                              <p:val>
                                                <p:strVal val="#ppt_x"/>
                                              </p:val>
                                            </p:tav>
                                            <p:tav tm="100000">
                                              <p:val>
                                                <p:strVal val="#ppt_x"/>
                                              </p:val>
                                            </p:tav>
                                          </p:tavLst>
                                        </p:anim>
                                        <p:anim calcmode="lin" valueType="num">
                                          <p:cBhvr>
                                            <p:cTn id="40" dur="1000" fill="hold"/>
                                            <p:tgtEl>
                                              <p:spTgt spid="89"/>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1" fill="hold" nodeType="afterEffect" p14:presetBounceEnd="54000">
                                      <p:stCondLst>
                                        <p:cond delay="0"/>
                                      </p:stCondLst>
                                      <p:childTnLst>
                                        <p:set>
                                          <p:cBhvr>
                                            <p:cTn id="43" dur="1" fill="hold">
                                              <p:stCondLst>
                                                <p:cond delay="0"/>
                                              </p:stCondLst>
                                            </p:cTn>
                                            <p:tgtEl>
                                              <p:spTgt spid="90"/>
                                            </p:tgtEl>
                                            <p:attrNameLst>
                                              <p:attrName>style.visibility</p:attrName>
                                            </p:attrNameLst>
                                          </p:cBhvr>
                                          <p:to>
                                            <p:strVal val="visible"/>
                                          </p:to>
                                        </p:set>
                                        <p:anim calcmode="lin" valueType="num" p14:bounceEnd="54000">
                                          <p:cBhvr additive="base">
                                            <p:cTn id="44" dur="500" fill="hold"/>
                                            <p:tgtEl>
                                              <p:spTgt spid="90"/>
                                            </p:tgtEl>
                                            <p:attrNameLst>
                                              <p:attrName>ppt_x</p:attrName>
                                            </p:attrNameLst>
                                          </p:cBhvr>
                                          <p:tavLst>
                                            <p:tav tm="0">
                                              <p:val>
                                                <p:strVal val="#ppt_x"/>
                                              </p:val>
                                            </p:tav>
                                            <p:tav tm="100000">
                                              <p:val>
                                                <p:strVal val="#ppt_x"/>
                                              </p:val>
                                            </p:tav>
                                          </p:tavLst>
                                        </p:anim>
                                        <p:anim calcmode="lin" valueType="num" p14:bounceEnd="54000">
                                          <p:cBhvr additive="base">
                                            <p:cTn id="45" dur="500" fill="hold"/>
                                            <p:tgtEl>
                                              <p:spTgt spid="90"/>
                                            </p:tgtEl>
                                            <p:attrNameLst>
                                              <p:attrName>ppt_y</p:attrName>
                                            </p:attrNameLst>
                                          </p:cBhvr>
                                          <p:tavLst>
                                            <p:tav tm="0">
                                              <p:val>
                                                <p:strVal val="0-#ppt_h/2"/>
                                              </p:val>
                                            </p:tav>
                                            <p:tav tm="100000">
                                              <p:val>
                                                <p:strVal val="#ppt_y"/>
                                              </p:val>
                                            </p:tav>
                                          </p:tavLst>
                                        </p:anim>
                                      </p:childTnLst>
                                    </p:cTn>
                                  </p:par>
                                </p:childTnLst>
                              </p:cTn>
                            </p:par>
                            <p:par>
                              <p:cTn id="46" fill="hold">
                                <p:stCondLst>
                                  <p:cond delay="5500"/>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102"/>
                                            </p:tgtEl>
                                            <p:attrNameLst>
                                              <p:attrName>style.visibility</p:attrName>
                                            </p:attrNameLst>
                                          </p:cBhvr>
                                          <p:to>
                                            <p:strVal val="visible"/>
                                          </p:to>
                                        </p:set>
                                        <p:anim calcmode="lin" valueType="num">
                                          <p:cBhvr>
                                            <p:cTn id="49" dur="500" fill="hold"/>
                                            <p:tgtEl>
                                              <p:spTgt spid="102"/>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102"/>
                                            </p:tgtEl>
                                            <p:attrNameLst>
                                              <p:attrName>ppt_y</p:attrName>
                                            </p:attrNameLst>
                                          </p:cBhvr>
                                          <p:tavLst>
                                            <p:tav tm="0">
                                              <p:val>
                                                <p:strVal val="#ppt_y"/>
                                              </p:val>
                                            </p:tav>
                                            <p:tav tm="100000">
                                              <p:val>
                                                <p:strVal val="#ppt_y"/>
                                              </p:val>
                                            </p:tav>
                                          </p:tavLst>
                                        </p:anim>
                                        <p:anim calcmode="lin" valueType="num">
                                          <p:cBhvr>
                                            <p:cTn id="51" dur="500" fill="hold"/>
                                            <p:tgtEl>
                                              <p:spTgt spid="102"/>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102"/>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102"/>
                                            </p:tgtEl>
                                          </p:cBhvr>
                                        </p:animEffect>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1000"/>
                                            <p:tgtEl>
                                              <p:spTgt spid="93"/>
                                            </p:tgtEl>
                                          </p:cBhvr>
                                        </p:animEffect>
                                        <p:anim calcmode="lin" valueType="num">
                                          <p:cBhvr>
                                            <p:cTn id="58" dur="1000" fill="hold"/>
                                            <p:tgtEl>
                                              <p:spTgt spid="93"/>
                                            </p:tgtEl>
                                            <p:attrNameLst>
                                              <p:attrName>ppt_x</p:attrName>
                                            </p:attrNameLst>
                                          </p:cBhvr>
                                          <p:tavLst>
                                            <p:tav tm="0">
                                              <p:val>
                                                <p:strVal val="#ppt_x"/>
                                              </p:val>
                                            </p:tav>
                                            <p:tav tm="100000">
                                              <p:val>
                                                <p:strVal val="#ppt_x"/>
                                              </p:val>
                                            </p:tav>
                                          </p:tavLst>
                                        </p:anim>
                                        <p:anim calcmode="lin" valueType="num">
                                          <p:cBhvr>
                                            <p:cTn id="59" dur="1000" fill="hold"/>
                                            <p:tgtEl>
                                              <p:spTgt spid="93"/>
                                            </p:tgtEl>
                                            <p:attrNameLst>
                                              <p:attrName>ppt_y</p:attrName>
                                            </p:attrNameLst>
                                          </p:cBhvr>
                                          <p:tavLst>
                                            <p:tav tm="0">
                                              <p:val>
                                                <p:strVal val="#ppt_y+.1"/>
                                              </p:val>
                                            </p:tav>
                                            <p:tav tm="100000">
                                              <p:val>
                                                <p:strVal val="#ppt_y"/>
                                              </p:val>
                                            </p:tav>
                                          </p:tavLst>
                                        </p:anim>
                                      </p:childTnLst>
                                    </p:cTn>
                                  </p:par>
                                </p:childTnLst>
                              </p:cTn>
                            </p:par>
                            <p:par>
                              <p:cTn id="60" fill="hold">
                                <p:stCondLst>
                                  <p:cond delay="7000"/>
                                </p:stCondLst>
                                <p:childTnLst>
                                  <p:par>
                                    <p:cTn id="61" presetID="2" presetClass="entr" presetSubtype="1" fill="hold" nodeType="afterEffect" p14:presetBounceEnd="54000">
                                      <p:stCondLst>
                                        <p:cond delay="0"/>
                                      </p:stCondLst>
                                      <p:childTnLst>
                                        <p:set>
                                          <p:cBhvr>
                                            <p:cTn id="62" dur="1" fill="hold">
                                              <p:stCondLst>
                                                <p:cond delay="0"/>
                                              </p:stCondLst>
                                            </p:cTn>
                                            <p:tgtEl>
                                              <p:spTgt spid="94"/>
                                            </p:tgtEl>
                                            <p:attrNameLst>
                                              <p:attrName>style.visibility</p:attrName>
                                            </p:attrNameLst>
                                          </p:cBhvr>
                                          <p:to>
                                            <p:strVal val="visible"/>
                                          </p:to>
                                        </p:set>
                                        <p:anim calcmode="lin" valueType="num" p14:bounceEnd="54000">
                                          <p:cBhvr additive="base">
                                            <p:cTn id="63" dur="500" fill="hold"/>
                                            <p:tgtEl>
                                              <p:spTgt spid="94"/>
                                            </p:tgtEl>
                                            <p:attrNameLst>
                                              <p:attrName>ppt_x</p:attrName>
                                            </p:attrNameLst>
                                          </p:cBhvr>
                                          <p:tavLst>
                                            <p:tav tm="0">
                                              <p:val>
                                                <p:strVal val="#ppt_x"/>
                                              </p:val>
                                            </p:tav>
                                            <p:tav tm="100000">
                                              <p:val>
                                                <p:strVal val="#ppt_x"/>
                                              </p:val>
                                            </p:tav>
                                          </p:tavLst>
                                        </p:anim>
                                        <p:anim calcmode="lin" valueType="num" p14:bounceEnd="54000">
                                          <p:cBhvr additive="base">
                                            <p:cTn id="64" dur="500" fill="hold"/>
                                            <p:tgtEl>
                                              <p:spTgt spid="94"/>
                                            </p:tgtEl>
                                            <p:attrNameLst>
                                              <p:attrName>ppt_y</p:attrName>
                                            </p:attrNameLst>
                                          </p:cBhvr>
                                          <p:tavLst>
                                            <p:tav tm="0">
                                              <p:val>
                                                <p:strVal val="0-#ppt_h/2"/>
                                              </p:val>
                                            </p:tav>
                                            <p:tav tm="100000">
                                              <p:val>
                                                <p:strVal val="#ppt_y"/>
                                              </p:val>
                                            </p:tav>
                                          </p:tavLst>
                                        </p:anim>
                                      </p:childTnLst>
                                    </p:cTn>
                                  </p:par>
                                </p:childTnLst>
                              </p:cTn>
                            </p:par>
                            <p:par>
                              <p:cTn id="65" fill="hold">
                                <p:stCondLst>
                                  <p:cond delay="75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103"/>
                                            </p:tgtEl>
                                            <p:attrNameLst>
                                              <p:attrName>style.visibility</p:attrName>
                                            </p:attrNameLst>
                                          </p:cBhvr>
                                          <p:to>
                                            <p:strVal val="visible"/>
                                          </p:to>
                                        </p:set>
                                        <p:anim calcmode="lin" valueType="num">
                                          <p:cBhvr>
                                            <p:cTn id="68"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103"/>
                                            </p:tgtEl>
                                            <p:attrNameLst>
                                              <p:attrName>ppt_y</p:attrName>
                                            </p:attrNameLst>
                                          </p:cBhvr>
                                          <p:tavLst>
                                            <p:tav tm="0">
                                              <p:val>
                                                <p:strVal val="#ppt_y"/>
                                              </p:val>
                                            </p:tav>
                                            <p:tav tm="100000">
                                              <p:val>
                                                <p:strVal val="#ppt_y"/>
                                              </p:val>
                                            </p:tav>
                                          </p:tavLst>
                                        </p:anim>
                                        <p:anim calcmode="lin" valueType="num">
                                          <p:cBhvr>
                                            <p:cTn id="70"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103"/>
                                            </p:tgtEl>
                                          </p:cBhvr>
                                        </p:animEffect>
                                      </p:childTnLst>
                                    </p:cTn>
                                  </p:par>
                                </p:childTnLst>
                              </p:cTn>
                            </p:par>
                            <p:par>
                              <p:cTn id="73" fill="hold">
                                <p:stCondLst>
                                  <p:cond delay="8000"/>
                                </p:stCondLst>
                                <p:childTnLst>
                                  <p:par>
                                    <p:cTn id="74" presetID="42" presetClass="entr" presetSubtype="0" fill="hold" grpId="0"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00"/>
                                            <p:tgtEl>
                                              <p:spTgt spid="69"/>
                                            </p:tgtEl>
                                          </p:cBhvr>
                                        </p:animEffect>
                                        <p:anim calcmode="lin" valueType="num">
                                          <p:cBhvr>
                                            <p:cTn id="77" dur="1000" fill="hold"/>
                                            <p:tgtEl>
                                              <p:spTgt spid="69"/>
                                            </p:tgtEl>
                                            <p:attrNameLst>
                                              <p:attrName>ppt_x</p:attrName>
                                            </p:attrNameLst>
                                          </p:cBhvr>
                                          <p:tavLst>
                                            <p:tav tm="0">
                                              <p:val>
                                                <p:strVal val="#ppt_x"/>
                                              </p:val>
                                            </p:tav>
                                            <p:tav tm="100000">
                                              <p:val>
                                                <p:strVal val="#ppt_x"/>
                                              </p:val>
                                            </p:tav>
                                          </p:tavLst>
                                        </p:anim>
                                        <p:anim calcmode="lin" valueType="num">
                                          <p:cBhvr>
                                            <p:cTn id="78" dur="1000" fill="hold"/>
                                            <p:tgtEl>
                                              <p:spTgt spid="69"/>
                                            </p:tgtEl>
                                            <p:attrNameLst>
                                              <p:attrName>ppt_y</p:attrName>
                                            </p:attrNameLst>
                                          </p:cBhvr>
                                          <p:tavLst>
                                            <p:tav tm="0">
                                              <p:val>
                                                <p:strVal val="#ppt_y+.1"/>
                                              </p:val>
                                            </p:tav>
                                            <p:tav tm="100000">
                                              <p:val>
                                                <p:strVal val="#ppt_y"/>
                                              </p:val>
                                            </p:tav>
                                          </p:tavLst>
                                        </p:anim>
                                      </p:childTnLst>
                                    </p:cTn>
                                  </p:par>
                                </p:childTnLst>
                              </p:cTn>
                            </p:par>
                            <p:par>
                              <p:cTn id="79" fill="hold">
                                <p:stCondLst>
                                  <p:cond delay="9000"/>
                                </p:stCondLst>
                                <p:childTnLst>
                                  <p:par>
                                    <p:cTn id="80" presetID="2" presetClass="entr" presetSubtype="1" fill="hold" nodeType="afterEffect" p14:presetBounceEnd="54000">
                                      <p:stCondLst>
                                        <p:cond delay="0"/>
                                      </p:stCondLst>
                                      <p:childTnLst>
                                        <p:set>
                                          <p:cBhvr>
                                            <p:cTn id="81" dur="1" fill="hold">
                                              <p:stCondLst>
                                                <p:cond delay="0"/>
                                              </p:stCondLst>
                                            </p:cTn>
                                            <p:tgtEl>
                                              <p:spTgt spid="82"/>
                                            </p:tgtEl>
                                            <p:attrNameLst>
                                              <p:attrName>style.visibility</p:attrName>
                                            </p:attrNameLst>
                                          </p:cBhvr>
                                          <p:to>
                                            <p:strVal val="visible"/>
                                          </p:to>
                                        </p:set>
                                        <p:anim calcmode="lin" valueType="num" p14:bounceEnd="54000">
                                          <p:cBhvr additive="base">
                                            <p:cTn id="82" dur="500" fill="hold"/>
                                            <p:tgtEl>
                                              <p:spTgt spid="82"/>
                                            </p:tgtEl>
                                            <p:attrNameLst>
                                              <p:attrName>ppt_x</p:attrName>
                                            </p:attrNameLst>
                                          </p:cBhvr>
                                          <p:tavLst>
                                            <p:tav tm="0">
                                              <p:val>
                                                <p:strVal val="#ppt_x"/>
                                              </p:val>
                                            </p:tav>
                                            <p:tav tm="100000">
                                              <p:val>
                                                <p:strVal val="#ppt_x"/>
                                              </p:val>
                                            </p:tav>
                                          </p:tavLst>
                                        </p:anim>
                                        <p:anim calcmode="lin" valueType="num" p14:bounceEnd="54000">
                                          <p:cBhvr additive="base">
                                            <p:cTn id="83" dur="500" fill="hold"/>
                                            <p:tgtEl>
                                              <p:spTgt spid="82"/>
                                            </p:tgtEl>
                                            <p:attrNameLst>
                                              <p:attrName>ppt_y</p:attrName>
                                            </p:attrNameLst>
                                          </p:cBhvr>
                                          <p:tavLst>
                                            <p:tav tm="0">
                                              <p:val>
                                                <p:strVal val="0-#ppt_h/2"/>
                                              </p:val>
                                            </p:tav>
                                            <p:tav tm="100000">
                                              <p:val>
                                                <p:strVal val="#ppt_y"/>
                                              </p:val>
                                            </p:tav>
                                          </p:tavLst>
                                        </p:anim>
                                      </p:childTnLst>
                                    </p:cTn>
                                  </p:par>
                                </p:childTnLst>
                              </p:cTn>
                            </p:par>
                            <p:par>
                              <p:cTn id="84" fill="hold">
                                <p:stCondLst>
                                  <p:cond delay="9500"/>
                                </p:stCondLst>
                                <p:childTnLst>
                                  <p:par>
                                    <p:cTn id="85" presetID="41" presetClass="entr" presetSubtype="0" fill="hold" grpId="0" nodeType="afterEffect">
                                      <p:stCondLst>
                                        <p:cond delay="0"/>
                                      </p:stCondLst>
                                      <p:iterate type="lt">
                                        <p:tmPct val="10000"/>
                                      </p:iterate>
                                      <p:childTnLst>
                                        <p:set>
                                          <p:cBhvr>
                                            <p:cTn id="86" dur="1" fill="hold">
                                              <p:stCondLst>
                                                <p:cond delay="0"/>
                                              </p:stCondLst>
                                            </p:cTn>
                                            <p:tgtEl>
                                              <p:spTgt spid="104"/>
                                            </p:tgtEl>
                                            <p:attrNameLst>
                                              <p:attrName>style.visibility</p:attrName>
                                            </p:attrNameLst>
                                          </p:cBhvr>
                                          <p:to>
                                            <p:strVal val="visible"/>
                                          </p:to>
                                        </p:set>
                                        <p:anim calcmode="lin" valueType="num">
                                          <p:cBhvr>
                                            <p:cTn id="87" dur="500" fill="hold"/>
                                            <p:tgtEl>
                                              <p:spTgt spid="104"/>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104"/>
                                            </p:tgtEl>
                                            <p:attrNameLst>
                                              <p:attrName>ppt_y</p:attrName>
                                            </p:attrNameLst>
                                          </p:cBhvr>
                                          <p:tavLst>
                                            <p:tav tm="0">
                                              <p:val>
                                                <p:strVal val="#ppt_y"/>
                                              </p:val>
                                            </p:tav>
                                            <p:tav tm="100000">
                                              <p:val>
                                                <p:strVal val="#ppt_y"/>
                                              </p:val>
                                            </p:tav>
                                          </p:tavLst>
                                        </p:anim>
                                        <p:anim calcmode="lin" valueType="num">
                                          <p:cBhvr>
                                            <p:cTn id="89" dur="500" fill="hold"/>
                                            <p:tgtEl>
                                              <p:spTgt spid="104"/>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104"/>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104"/>
                                            </p:tgtEl>
                                          </p:cBhvr>
                                        </p:animEffect>
                                      </p:childTnLst>
                                    </p:cTn>
                                  </p:par>
                                </p:childTnLst>
                              </p:cTn>
                            </p:par>
                            <p:par>
                              <p:cTn id="92" fill="hold">
                                <p:stCondLst>
                                  <p:cond delay="10000"/>
                                </p:stCondLst>
                                <p:childTnLst>
                                  <p:par>
                                    <p:cTn id="93" presetID="2" presetClass="entr" presetSubtype="4" fill="hold" grpId="0" nodeType="afterEffect">
                                      <p:stCondLst>
                                        <p:cond delay="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500" fill="hold"/>
                                            <p:tgtEl>
                                              <p:spTgt spid="71"/>
                                            </p:tgtEl>
                                            <p:attrNameLst>
                                              <p:attrName>ppt_x</p:attrName>
                                            </p:attrNameLst>
                                          </p:cBhvr>
                                          <p:tavLst>
                                            <p:tav tm="0">
                                              <p:val>
                                                <p:strVal val="#ppt_x"/>
                                              </p:val>
                                            </p:tav>
                                            <p:tav tm="100000">
                                              <p:val>
                                                <p:strVal val="#ppt_x"/>
                                              </p:val>
                                            </p:tav>
                                          </p:tavLst>
                                        </p:anim>
                                        <p:anim calcmode="lin" valueType="num">
                                          <p:cBhvr additive="base">
                                            <p:cTn id="96" dur="5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additive="base">
                                            <p:cTn id="99" dur="500" fill="hold"/>
                                            <p:tgtEl>
                                              <p:spTgt spid="75"/>
                                            </p:tgtEl>
                                            <p:attrNameLst>
                                              <p:attrName>ppt_x</p:attrName>
                                            </p:attrNameLst>
                                          </p:cBhvr>
                                          <p:tavLst>
                                            <p:tav tm="0">
                                              <p:val>
                                                <p:strVal val="#ppt_x"/>
                                              </p:val>
                                            </p:tav>
                                            <p:tav tm="100000">
                                              <p:val>
                                                <p:strVal val="#ppt_x"/>
                                              </p:val>
                                            </p:tav>
                                          </p:tavLst>
                                        </p:anim>
                                        <p:anim calcmode="lin" valueType="num">
                                          <p:cBhvr additive="base">
                                            <p:cTn id="100" dur="500" fill="hold"/>
                                            <p:tgtEl>
                                              <p:spTgt spid="7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anim calcmode="lin" valueType="num">
                                          <p:cBhvr additive="base">
                                            <p:cTn id="103" dur="500" fill="hold"/>
                                            <p:tgtEl>
                                              <p:spTgt spid="79"/>
                                            </p:tgtEl>
                                            <p:attrNameLst>
                                              <p:attrName>ppt_x</p:attrName>
                                            </p:attrNameLst>
                                          </p:cBhvr>
                                          <p:tavLst>
                                            <p:tav tm="0">
                                              <p:val>
                                                <p:strVal val="#ppt_x"/>
                                              </p:val>
                                            </p:tav>
                                            <p:tav tm="100000">
                                              <p:val>
                                                <p:strVal val="#ppt_x"/>
                                              </p:val>
                                            </p:tav>
                                          </p:tavLst>
                                        </p:anim>
                                        <p:anim calcmode="lin" valueType="num">
                                          <p:cBhvr additive="base">
                                            <p:cTn id="104" dur="500" fill="hold"/>
                                            <p:tgtEl>
                                              <p:spTgt spid="7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98"/>
                                            </p:tgtEl>
                                            <p:attrNameLst>
                                              <p:attrName>style.visibility</p:attrName>
                                            </p:attrNameLst>
                                          </p:cBhvr>
                                          <p:to>
                                            <p:strVal val="visible"/>
                                          </p:to>
                                        </p:set>
                                        <p:anim calcmode="lin" valueType="num">
                                          <p:cBhvr additive="base">
                                            <p:cTn id="107" dur="500" fill="hold"/>
                                            <p:tgtEl>
                                              <p:spTgt spid="98"/>
                                            </p:tgtEl>
                                            <p:attrNameLst>
                                              <p:attrName>ppt_x</p:attrName>
                                            </p:attrNameLst>
                                          </p:cBhvr>
                                          <p:tavLst>
                                            <p:tav tm="0">
                                              <p:val>
                                                <p:strVal val="#ppt_x"/>
                                              </p:val>
                                            </p:tav>
                                            <p:tav tm="100000">
                                              <p:val>
                                                <p:strVal val="#ppt_x"/>
                                              </p:val>
                                            </p:tav>
                                          </p:tavLst>
                                        </p:anim>
                                        <p:anim calcmode="lin" valueType="num">
                                          <p:cBhvr additive="base">
                                            <p:cTn id="108" dur="500" fill="hold"/>
                                            <p:tgtEl>
                                              <p:spTgt spid="98"/>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fill="hold" grpId="0" nodeType="afterEffect">
                                      <p:stCondLst>
                                        <p:cond delay="0"/>
                                      </p:stCondLst>
                                      <p:childTnLst>
                                        <p:set>
                                          <p:cBhvr>
                                            <p:cTn id="111" dur="1" fill="hold">
                                              <p:stCondLst>
                                                <p:cond delay="0"/>
                                              </p:stCondLst>
                                            </p:cTn>
                                            <p:tgtEl>
                                              <p:spTgt spid="70"/>
                                            </p:tgtEl>
                                            <p:attrNameLst>
                                              <p:attrName>style.visibility</p:attrName>
                                            </p:attrNameLst>
                                          </p:cBhvr>
                                          <p:to>
                                            <p:strVal val="visible"/>
                                          </p:to>
                                        </p:set>
                                        <p:anim calcmode="lin" valueType="num">
                                          <p:cBhvr additive="base">
                                            <p:cTn id="112" dur="500" fill="hold"/>
                                            <p:tgtEl>
                                              <p:spTgt spid="70"/>
                                            </p:tgtEl>
                                            <p:attrNameLst>
                                              <p:attrName>ppt_x</p:attrName>
                                            </p:attrNameLst>
                                          </p:cBhvr>
                                          <p:tavLst>
                                            <p:tav tm="0">
                                              <p:val>
                                                <p:strVal val="#ppt_x"/>
                                              </p:val>
                                            </p:tav>
                                            <p:tav tm="100000">
                                              <p:val>
                                                <p:strVal val="#ppt_x"/>
                                              </p:val>
                                            </p:tav>
                                          </p:tavLst>
                                        </p:anim>
                                        <p:anim calcmode="lin" valueType="num">
                                          <p:cBhvr additive="base">
                                            <p:cTn id="113" dur="500" fill="hold"/>
                                            <p:tgtEl>
                                              <p:spTgt spid="70"/>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74"/>
                                            </p:tgtEl>
                                            <p:attrNameLst>
                                              <p:attrName>style.visibility</p:attrName>
                                            </p:attrNameLst>
                                          </p:cBhvr>
                                          <p:to>
                                            <p:strVal val="visible"/>
                                          </p:to>
                                        </p:set>
                                        <p:anim calcmode="lin" valueType="num">
                                          <p:cBhvr additive="base">
                                            <p:cTn id="116" dur="500" fill="hold"/>
                                            <p:tgtEl>
                                              <p:spTgt spid="74"/>
                                            </p:tgtEl>
                                            <p:attrNameLst>
                                              <p:attrName>ppt_x</p:attrName>
                                            </p:attrNameLst>
                                          </p:cBhvr>
                                          <p:tavLst>
                                            <p:tav tm="0">
                                              <p:val>
                                                <p:strVal val="#ppt_x"/>
                                              </p:val>
                                            </p:tav>
                                            <p:tav tm="100000">
                                              <p:val>
                                                <p:strVal val="#ppt_x"/>
                                              </p:val>
                                            </p:tav>
                                          </p:tavLst>
                                        </p:anim>
                                        <p:anim calcmode="lin" valueType="num">
                                          <p:cBhvr additive="base">
                                            <p:cTn id="117" dur="500" fill="hold"/>
                                            <p:tgtEl>
                                              <p:spTgt spid="7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anim calcmode="lin" valueType="num">
                                          <p:cBhvr additive="base">
                                            <p:cTn id="120" dur="500" fill="hold"/>
                                            <p:tgtEl>
                                              <p:spTgt spid="78"/>
                                            </p:tgtEl>
                                            <p:attrNameLst>
                                              <p:attrName>ppt_x</p:attrName>
                                            </p:attrNameLst>
                                          </p:cBhvr>
                                          <p:tavLst>
                                            <p:tav tm="0">
                                              <p:val>
                                                <p:strVal val="#ppt_x"/>
                                              </p:val>
                                            </p:tav>
                                            <p:tav tm="100000">
                                              <p:val>
                                                <p:strVal val="#ppt_x"/>
                                              </p:val>
                                            </p:tav>
                                          </p:tavLst>
                                        </p:anim>
                                        <p:anim calcmode="lin" valueType="num">
                                          <p:cBhvr additive="base">
                                            <p:cTn id="121" dur="500" fill="hold"/>
                                            <p:tgtEl>
                                              <p:spTgt spid="78"/>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97"/>
                                            </p:tgtEl>
                                            <p:attrNameLst>
                                              <p:attrName>style.visibility</p:attrName>
                                            </p:attrNameLst>
                                          </p:cBhvr>
                                          <p:to>
                                            <p:strVal val="visible"/>
                                          </p:to>
                                        </p:set>
                                        <p:anim calcmode="lin" valueType="num">
                                          <p:cBhvr additive="base">
                                            <p:cTn id="124" dur="500" fill="hold"/>
                                            <p:tgtEl>
                                              <p:spTgt spid="97"/>
                                            </p:tgtEl>
                                            <p:attrNameLst>
                                              <p:attrName>ppt_x</p:attrName>
                                            </p:attrNameLst>
                                          </p:cBhvr>
                                          <p:tavLst>
                                            <p:tav tm="0">
                                              <p:val>
                                                <p:strVal val="#ppt_x"/>
                                              </p:val>
                                            </p:tav>
                                            <p:tav tm="100000">
                                              <p:val>
                                                <p:strVal val="#ppt_x"/>
                                              </p:val>
                                            </p:tav>
                                          </p:tavLst>
                                        </p:anim>
                                        <p:anim calcmode="lin" valueType="num">
                                          <p:cBhvr additive="base">
                                            <p:cTn id="125" dur="500" fill="hold"/>
                                            <p:tgtEl>
                                              <p:spTgt spid="97"/>
                                            </p:tgtEl>
                                            <p:attrNameLst>
                                              <p:attrName>ppt_y</p:attrName>
                                            </p:attrNameLst>
                                          </p:cBhvr>
                                          <p:tavLst>
                                            <p:tav tm="0">
                                              <p:val>
                                                <p:strVal val="1+#ppt_h/2"/>
                                              </p:val>
                                            </p:tav>
                                            <p:tav tm="100000">
                                              <p:val>
                                                <p:strVal val="#ppt_y"/>
                                              </p:val>
                                            </p:tav>
                                          </p:tavLst>
                                        </p:anim>
                                      </p:childTnLst>
                                    </p:cTn>
                                  </p:par>
                                </p:childTnLst>
                              </p:cTn>
                            </p:par>
                            <p:par>
                              <p:cTn id="126" fill="hold">
                                <p:stCondLst>
                                  <p:cond delay="11000"/>
                                </p:stCondLst>
                                <p:childTnLst>
                                  <p:par>
                                    <p:cTn id="127" presetID="16" presetClass="entr" presetSubtype="21" fill="hold" nodeType="afterEffect">
                                      <p:stCondLst>
                                        <p:cond delay="0"/>
                                      </p:stCondLst>
                                      <p:childTnLst>
                                        <p:set>
                                          <p:cBhvr>
                                            <p:cTn id="128" dur="1" fill="hold">
                                              <p:stCondLst>
                                                <p:cond delay="0"/>
                                              </p:stCondLst>
                                            </p:cTn>
                                            <p:tgtEl>
                                              <p:spTgt spid="72"/>
                                            </p:tgtEl>
                                            <p:attrNameLst>
                                              <p:attrName>style.visibility</p:attrName>
                                            </p:attrNameLst>
                                          </p:cBhvr>
                                          <p:to>
                                            <p:strVal val="visible"/>
                                          </p:to>
                                        </p:set>
                                        <p:animEffect transition="in" filter="barn(inVertical)">
                                          <p:cBhvr>
                                            <p:cTn id="129" dur="500"/>
                                            <p:tgtEl>
                                              <p:spTgt spid="72"/>
                                            </p:tgtEl>
                                          </p:cBhvr>
                                        </p:animEffect>
                                      </p:childTnLst>
                                    </p:cTn>
                                  </p:par>
                                  <p:par>
                                    <p:cTn id="130" presetID="16" presetClass="entr" presetSubtype="21" fill="hold" nodeType="withEffect">
                                      <p:stCondLst>
                                        <p:cond delay="0"/>
                                      </p:stCondLst>
                                      <p:childTnLst>
                                        <p:set>
                                          <p:cBhvr>
                                            <p:cTn id="131" dur="1" fill="hold">
                                              <p:stCondLst>
                                                <p:cond delay="0"/>
                                              </p:stCondLst>
                                            </p:cTn>
                                            <p:tgtEl>
                                              <p:spTgt spid="76"/>
                                            </p:tgtEl>
                                            <p:attrNameLst>
                                              <p:attrName>style.visibility</p:attrName>
                                            </p:attrNameLst>
                                          </p:cBhvr>
                                          <p:to>
                                            <p:strVal val="visible"/>
                                          </p:to>
                                        </p:set>
                                        <p:animEffect transition="in" filter="barn(inVertical)">
                                          <p:cBhvr>
                                            <p:cTn id="132" dur="500"/>
                                            <p:tgtEl>
                                              <p:spTgt spid="76"/>
                                            </p:tgtEl>
                                          </p:cBhvr>
                                        </p:animEffect>
                                      </p:childTnLst>
                                    </p:cTn>
                                  </p:par>
                                  <p:par>
                                    <p:cTn id="133" presetID="16" presetClass="entr" presetSubtype="21" fill="hold" nodeType="with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barn(inVertical)">
                                          <p:cBhvr>
                                            <p:cTn id="135" dur="500"/>
                                            <p:tgtEl>
                                              <p:spTgt spid="80"/>
                                            </p:tgtEl>
                                          </p:cBhvr>
                                        </p:animEffect>
                                      </p:childTnLst>
                                    </p:cTn>
                                  </p:par>
                                  <p:par>
                                    <p:cTn id="136" presetID="16" presetClass="entr" presetSubtype="21" fill="hold" nodeType="withEffect">
                                      <p:stCondLst>
                                        <p:cond delay="0"/>
                                      </p:stCondLst>
                                      <p:childTnLst>
                                        <p:set>
                                          <p:cBhvr>
                                            <p:cTn id="137" dur="1" fill="hold">
                                              <p:stCondLst>
                                                <p:cond delay="0"/>
                                              </p:stCondLst>
                                            </p:cTn>
                                            <p:tgtEl>
                                              <p:spTgt spid="99"/>
                                            </p:tgtEl>
                                            <p:attrNameLst>
                                              <p:attrName>style.visibility</p:attrName>
                                            </p:attrNameLst>
                                          </p:cBhvr>
                                          <p:to>
                                            <p:strVal val="visible"/>
                                          </p:to>
                                        </p:set>
                                        <p:animEffect transition="in" filter="barn(inVertical)">
                                          <p:cBhvr>
                                            <p:cTn id="138" dur="500"/>
                                            <p:tgtEl>
                                              <p:spTgt spid="99"/>
                                            </p:tgtEl>
                                          </p:cBhvr>
                                        </p:animEffect>
                                      </p:childTnLst>
                                    </p:cTn>
                                  </p:par>
                                </p:childTnLst>
                              </p:cTn>
                            </p:par>
                            <p:par>
                              <p:cTn id="139" fill="hold">
                                <p:stCondLst>
                                  <p:cond delay="11500"/>
                                </p:stCondLst>
                                <p:childTnLst>
                                  <p:par>
                                    <p:cTn id="140" presetID="2" presetClass="entr" presetSubtype="4" fill="hold" grpId="0" nodeType="afterEffect">
                                      <p:stCondLst>
                                        <p:cond delay="0"/>
                                      </p:stCondLst>
                                      <p:childTnLst>
                                        <p:set>
                                          <p:cBhvr>
                                            <p:cTn id="141" dur="1" fill="hold">
                                              <p:stCondLst>
                                                <p:cond delay="0"/>
                                              </p:stCondLst>
                                            </p:cTn>
                                            <p:tgtEl>
                                              <p:spTgt spid="73"/>
                                            </p:tgtEl>
                                            <p:attrNameLst>
                                              <p:attrName>style.visibility</p:attrName>
                                            </p:attrNameLst>
                                          </p:cBhvr>
                                          <p:to>
                                            <p:strVal val="visible"/>
                                          </p:to>
                                        </p:set>
                                        <p:anim calcmode="lin" valueType="num">
                                          <p:cBhvr additive="base">
                                            <p:cTn id="142" dur="500" fill="hold"/>
                                            <p:tgtEl>
                                              <p:spTgt spid="73"/>
                                            </p:tgtEl>
                                            <p:attrNameLst>
                                              <p:attrName>ppt_x</p:attrName>
                                            </p:attrNameLst>
                                          </p:cBhvr>
                                          <p:tavLst>
                                            <p:tav tm="0">
                                              <p:val>
                                                <p:strVal val="#ppt_x"/>
                                              </p:val>
                                            </p:tav>
                                            <p:tav tm="100000">
                                              <p:val>
                                                <p:strVal val="#ppt_x"/>
                                              </p:val>
                                            </p:tav>
                                          </p:tavLst>
                                        </p:anim>
                                        <p:anim calcmode="lin" valueType="num">
                                          <p:cBhvr additive="base">
                                            <p:cTn id="143" dur="500" fill="hold"/>
                                            <p:tgtEl>
                                              <p:spTgt spid="73"/>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77"/>
                                            </p:tgtEl>
                                            <p:attrNameLst>
                                              <p:attrName>style.visibility</p:attrName>
                                            </p:attrNameLst>
                                          </p:cBhvr>
                                          <p:to>
                                            <p:strVal val="visible"/>
                                          </p:to>
                                        </p:set>
                                        <p:anim calcmode="lin" valueType="num">
                                          <p:cBhvr additive="base">
                                            <p:cTn id="146" dur="500" fill="hold"/>
                                            <p:tgtEl>
                                              <p:spTgt spid="77"/>
                                            </p:tgtEl>
                                            <p:attrNameLst>
                                              <p:attrName>ppt_x</p:attrName>
                                            </p:attrNameLst>
                                          </p:cBhvr>
                                          <p:tavLst>
                                            <p:tav tm="0">
                                              <p:val>
                                                <p:strVal val="#ppt_x"/>
                                              </p:val>
                                            </p:tav>
                                            <p:tav tm="100000">
                                              <p:val>
                                                <p:strVal val="#ppt_x"/>
                                              </p:val>
                                            </p:tav>
                                          </p:tavLst>
                                        </p:anim>
                                        <p:anim calcmode="lin" valueType="num">
                                          <p:cBhvr additive="base">
                                            <p:cTn id="147" dur="500" fill="hold"/>
                                            <p:tgtEl>
                                              <p:spTgt spid="77"/>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81"/>
                                            </p:tgtEl>
                                            <p:attrNameLst>
                                              <p:attrName>style.visibility</p:attrName>
                                            </p:attrNameLst>
                                          </p:cBhvr>
                                          <p:to>
                                            <p:strVal val="visible"/>
                                          </p:to>
                                        </p:set>
                                        <p:anim calcmode="lin" valueType="num">
                                          <p:cBhvr additive="base">
                                            <p:cTn id="150" dur="500" fill="hold"/>
                                            <p:tgtEl>
                                              <p:spTgt spid="81"/>
                                            </p:tgtEl>
                                            <p:attrNameLst>
                                              <p:attrName>ppt_x</p:attrName>
                                            </p:attrNameLst>
                                          </p:cBhvr>
                                          <p:tavLst>
                                            <p:tav tm="0">
                                              <p:val>
                                                <p:strVal val="#ppt_x"/>
                                              </p:val>
                                            </p:tav>
                                            <p:tav tm="100000">
                                              <p:val>
                                                <p:strVal val="#ppt_x"/>
                                              </p:val>
                                            </p:tav>
                                          </p:tavLst>
                                        </p:anim>
                                        <p:anim calcmode="lin" valueType="num">
                                          <p:cBhvr additive="base">
                                            <p:cTn id="151" dur="500" fill="hold"/>
                                            <p:tgtEl>
                                              <p:spTgt spid="81"/>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100"/>
                                            </p:tgtEl>
                                            <p:attrNameLst>
                                              <p:attrName>style.visibility</p:attrName>
                                            </p:attrNameLst>
                                          </p:cBhvr>
                                          <p:to>
                                            <p:strVal val="visible"/>
                                          </p:to>
                                        </p:set>
                                        <p:anim calcmode="lin" valueType="num">
                                          <p:cBhvr additive="base">
                                            <p:cTn id="154" dur="500" fill="hold"/>
                                            <p:tgtEl>
                                              <p:spTgt spid="100"/>
                                            </p:tgtEl>
                                            <p:attrNameLst>
                                              <p:attrName>ppt_x</p:attrName>
                                            </p:attrNameLst>
                                          </p:cBhvr>
                                          <p:tavLst>
                                            <p:tav tm="0">
                                              <p:val>
                                                <p:strVal val="#ppt_x"/>
                                              </p:val>
                                            </p:tav>
                                            <p:tav tm="100000">
                                              <p:val>
                                                <p:strVal val="#ppt_x"/>
                                              </p:val>
                                            </p:tav>
                                          </p:tavLst>
                                        </p:anim>
                                        <p:anim calcmode="lin" valueType="num">
                                          <p:cBhvr additive="base">
                                            <p:cTn id="155"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71" grpId="0" animBg="1"/>
          <p:bldP spid="73" grpId="0"/>
          <p:bldP spid="74" grpId="0"/>
          <p:bldP spid="75" grpId="0" animBg="1"/>
          <p:bldP spid="77" grpId="0"/>
          <p:bldP spid="78" grpId="0"/>
          <p:bldP spid="79" grpId="0" animBg="1"/>
          <p:bldP spid="81" grpId="0"/>
          <p:bldP spid="85" grpId="0" animBg="1"/>
          <p:bldP spid="89" grpId="0" animBg="1"/>
          <p:bldP spid="93" grpId="0" animBg="1"/>
          <p:bldP spid="97" grpId="0"/>
          <p:bldP spid="98" grpId="0" animBg="1"/>
          <p:bldP spid="100" grpId="0"/>
          <p:bldP spid="101" grpId="0"/>
          <p:bldP spid="102" grpId="0"/>
          <p:bldP spid="103" grpId="0"/>
          <p:bldP spid="104" grpId="0"/>
          <p:bldP spid="1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9"/>
                                            </p:tgtEl>
                                            <p:attrNameLst>
                                              <p:attrName>ppt_y</p:attrName>
                                            </p:attrNameLst>
                                          </p:cBhvr>
                                          <p:tavLst>
                                            <p:tav tm="0">
                                              <p:val>
                                                <p:strVal val="#ppt_y"/>
                                              </p:val>
                                            </p:tav>
                                            <p:tav tm="100000">
                                              <p:val>
                                                <p:strVal val="#ppt_y"/>
                                              </p:val>
                                            </p:tav>
                                          </p:tavLst>
                                        </p:anim>
                                        <p:anim calcmode="lin" valueType="num">
                                          <p:cBhvr>
                                            <p:cTn id="9" dur="500" fill="hold"/>
                                            <p:tgtEl>
                                              <p:spTgt spid="1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9"/>
                                            </p:tgtEl>
                                          </p:cBhvr>
                                        </p:animEffect>
                                      </p:childTnLst>
                                    </p:cTn>
                                  </p:par>
                                </p:childTnLst>
                              </p:cTn>
                            </p:par>
                            <p:par>
                              <p:cTn id="12" fill="hold">
                                <p:stCondLst>
                                  <p:cond delay="0"/>
                                </p:stCondLst>
                                <p:childTnLst>
                                  <p:par>
                                    <p:cTn id="13" presetID="6" presetClass="entr" presetSubtype="16"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ircle(in)">
                                          <p:cBhvr>
                                            <p:cTn id="15" dur="2000"/>
                                            <p:tgtEl>
                                              <p:spTgt spid="19"/>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1000"/>
                                            <p:tgtEl>
                                              <p:spTgt spid="85"/>
                                            </p:tgtEl>
                                          </p:cBhvr>
                                        </p:animEffect>
                                        <p:anim calcmode="lin" valueType="num">
                                          <p:cBhvr>
                                            <p:cTn id="20" dur="1000" fill="hold"/>
                                            <p:tgtEl>
                                              <p:spTgt spid="85"/>
                                            </p:tgtEl>
                                            <p:attrNameLst>
                                              <p:attrName>ppt_x</p:attrName>
                                            </p:attrNameLst>
                                          </p:cBhvr>
                                          <p:tavLst>
                                            <p:tav tm="0">
                                              <p:val>
                                                <p:strVal val="#ppt_x"/>
                                              </p:val>
                                            </p:tav>
                                            <p:tav tm="100000">
                                              <p:val>
                                                <p:strVal val="#ppt_x"/>
                                              </p:val>
                                            </p:tav>
                                          </p:tavLst>
                                        </p:anim>
                                        <p:anim calcmode="lin" valueType="num">
                                          <p:cBhvr>
                                            <p:cTn id="21" dur="1000" fill="hold"/>
                                            <p:tgtEl>
                                              <p:spTgt spid="8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1" fill="hold" nodeType="after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fill="hold"/>
                                            <p:tgtEl>
                                              <p:spTgt spid="86"/>
                                            </p:tgtEl>
                                            <p:attrNameLst>
                                              <p:attrName>ppt_x</p:attrName>
                                            </p:attrNameLst>
                                          </p:cBhvr>
                                          <p:tavLst>
                                            <p:tav tm="0">
                                              <p:val>
                                                <p:strVal val="#ppt_x"/>
                                              </p:val>
                                            </p:tav>
                                            <p:tav tm="100000">
                                              <p:val>
                                                <p:strVal val="#ppt_x"/>
                                              </p:val>
                                            </p:tav>
                                          </p:tavLst>
                                        </p:anim>
                                        <p:anim calcmode="lin" valueType="num">
                                          <p:cBhvr additive="base">
                                            <p:cTn id="26" dur="500" fill="hold"/>
                                            <p:tgtEl>
                                              <p:spTgt spid="86"/>
                                            </p:tgtEl>
                                            <p:attrNameLst>
                                              <p:attrName>ppt_y</p:attrName>
                                            </p:attrNameLst>
                                          </p:cBhvr>
                                          <p:tavLst>
                                            <p:tav tm="0">
                                              <p:val>
                                                <p:strVal val="0-#ppt_h/2"/>
                                              </p:val>
                                            </p:tav>
                                            <p:tav tm="100000">
                                              <p:val>
                                                <p:strVal val="#ppt_y"/>
                                              </p:val>
                                            </p:tav>
                                          </p:tavLst>
                                        </p:anim>
                                      </p:childTnLst>
                                    </p:cTn>
                                  </p:par>
                                </p:childTnLst>
                              </p:cTn>
                            </p:par>
                            <p:par>
                              <p:cTn id="27" fill="hold">
                                <p:stCondLst>
                                  <p:cond delay="35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101"/>
                                            </p:tgtEl>
                                            <p:attrNameLst>
                                              <p:attrName>style.visibility</p:attrName>
                                            </p:attrNameLst>
                                          </p:cBhvr>
                                          <p:to>
                                            <p:strVal val="visible"/>
                                          </p:to>
                                        </p:set>
                                        <p:anim calcmode="lin" valueType="num">
                                          <p:cBhvr>
                                            <p:cTn id="30"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01"/>
                                            </p:tgtEl>
                                            <p:attrNameLst>
                                              <p:attrName>ppt_y</p:attrName>
                                            </p:attrNameLst>
                                          </p:cBhvr>
                                          <p:tavLst>
                                            <p:tav tm="0">
                                              <p:val>
                                                <p:strVal val="#ppt_y"/>
                                              </p:val>
                                            </p:tav>
                                            <p:tav tm="100000">
                                              <p:val>
                                                <p:strVal val="#ppt_y"/>
                                              </p:val>
                                            </p:tav>
                                          </p:tavLst>
                                        </p:anim>
                                        <p:anim calcmode="lin" valueType="num">
                                          <p:cBhvr>
                                            <p:cTn id="32"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01"/>
                                            </p:tgtEl>
                                          </p:cBhvr>
                                        </p:animEffect>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1000"/>
                                            <p:tgtEl>
                                              <p:spTgt spid="89"/>
                                            </p:tgtEl>
                                          </p:cBhvr>
                                        </p:animEffect>
                                        <p:anim calcmode="lin" valueType="num">
                                          <p:cBhvr>
                                            <p:cTn id="39" dur="1000" fill="hold"/>
                                            <p:tgtEl>
                                              <p:spTgt spid="89"/>
                                            </p:tgtEl>
                                            <p:attrNameLst>
                                              <p:attrName>ppt_x</p:attrName>
                                            </p:attrNameLst>
                                          </p:cBhvr>
                                          <p:tavLst>
                                            <p:tav tm="0">
                                              <p:val>
                                                <p:strVal val="#ppt_x"/>
                                              </p:val>
                                            </p:tav>
                                            <p:tav tm="100000">
                                              <p:val>
                                                <p:strVal val="#ppt_x"/>
                                              </p:val>
                                            </p:tav>
                                          </p:tavLst>
                                        </p:anim>
                                        <p:anim calcmode="lin" valueType="num">
                                          <p:cBhvr>
                                            <p:cTn id="40" dur="1000" fill="hold"/>
                                            <p:tgtEl>
                                              <p:spTgt spid="89"/>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1" fill="hold" nodeType="afterEffect">
                                      <p:stCondLst>
                                        <p:cond delay="0"/>
                                      </p:stCondLst>
                                      <p:childTnLst>
                                        <p:set>
                                          <p:cBhvr>
                                            <p:cTn id="43" dur="1" fill="hold">
                                              <p:stCondLst>
                                                <p:cond delay="0"/>
                                              </p:stCondLst>
                                            </p:cTn>
                                            <p:tgtEl>
                                              <p:spTgt spid="90"/>
                                            </p:tgtEl>
                                            <p:attrNameLst>
                                              <p:attrName>style.visibility</p:attrName>
                                            </p:attrNameLst>
                                          </p:cBhvr>
                                          <p:to>
                                            <p:strVal val="visible"/>
                                          </p:to>
                                        </p:set>
                                        <p:anim calcmode="lin" valueType="num">
                                          <p:cBhvr additive="base">
                                            <p:cTn id="44" dur="500" fill="hold"/>
                                            <p:tgtEl>
                                              <p:spTgt spid="90"/>
                                            </p:tgtEl>
                                            <p:attrNameLst>
                                              <p:attrName>ppt_x</p:attrName>
                                            </p:attrNameLst>
                                          </p:cBhvr>
                                          <p:tavLst>
                                            <p:tav tm="0">
                                              <p:val>
                                                <p:strVal val="#ppt_x"/>
                                              </p:val>
                                            </p:tav>
                                            <p:tav tm="100000">
                                              <p:val>
                                                <p:strVal val="#ppt_x"/>
                                              </p:val>
                                            </p:tav>
                                          </p:tavLst>
                                        </p:anim>
                                        <p:anim calcmode="lin" valueType="num">
                                          <p:cBhvr additive="base">
                                            <p:cTn id="45" dur="500" fill="hold"/>
                                            <p:tgtEl>
                                              <p:spTgt spid="90"/>
                                            </p:tgtEl>
                                            <p:attrNameLst>
                                              <p:attrName>ppt_y</p:attrName>
                                            </p:attrNameLst>
                                          </p:cBhvr>
                                          <p:tavLst>
                                            <p:tav tm="0">
                                              <p:val>
                                                <p:strVal val="0-#ppt_h/2"/>
                                              </p:val>
                                            </p:tav>
                                            <p:tav tm="100000">
                                              <p:val>
                                                <p:strVal val="#ppt_y"/>
                                              </p:val>
                                            </p:tav>
                                          </p:tavLst>
                                        </p:anim>
                                      </p:childTnLst>
                                    </p:cTn>
                                  </p:par>
                                </p:childTnLst>
                              </p:cTn>
                            </p:par>
                            <p:par>
                              <p:cTn id="46" fill="hold">
                                <p:stCondLst>
                                  <p:cond delay="5500"/>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102"/>
                                            </p:tgtEl>
                                            <p:attrNameLst>
                                              <p:attrName>style.visibility</p:attrName>
                                            </p:attrNameLst>
                                          </p:cBhvr>
                                          <p:to>
                                            <p:strVal val="visible"/>
                                          </p:to>
                                        </p:set>
                                        <p:anim calcmode="lin" valueType="num">
                                          <p:cBhvr>
                                            <p:cTn id="49" dur="500" fill="hold"/>
                                            <p:tgtEl>
                                              <p:spTgt spid="102"/>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102"/>
                                            </p:tgtEl>
                                            <p:attrNameLst>
                                              <p:attrName>ppt_y</p:attrName>
                                            </p:attrNameLst>
                                          </p:cBhvr>
                                          <p:tavLst>
                                            <p:tav tm="0">
                                              <p:val>
                                                <p:strVal val="#ppt_y"/>
                                              </p:val>
                                            </p:tav>
                                            <p:tav tm="100000">
                                              <p:val>
                                                <p:strVal val="#ppt_y"/>
                                              </p:val>
                                            </p:tav>
                                          </p:tavLst>
                                        </p:anim>
                                        <p:anim calcmode="lin" valueType="num">
                                          <p:cBhvr>
                                            <p:cTn id="51" dur="500" fill="hold"/>
                                            <p:tgtEl>
                                              <p:spTgt spid="102"/>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102"/>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102"/>
                                            </p:tgtEl>
                                          </p:cBhvr>
                                        </p:animEffect>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1000"/>
                                            <p:tgtEl>
                                              <p:spTgt spid="93"/>
                                            </p:tgtEl>
                                          </p:cBhvr>
                                        </p:animEffect>
                                        <p:anim calcmode="lin" valueType="num">
                                          <p:cBhvr>
                                            <p:cTn id="58" dur="1000" fill="hold"/>
                                            <p:tgtEl>
                                              <p:spTgt spid="93"/>
                                            </p:tgtEl>
                                            <p:attrNameLst>
                                              <p:attrName>ppt_x</p:attrName>
                                            </p:attrNameLst>
                                          </p:cBhvr>
                                          <p:tavLst>
                                            <p:tav tm="0">
                                              <p:val>
                                                <p:strVal val="#ppt_x"/>
                                              </p:val>
                                            </p:tav>
                                            <p:tav tm="100000">
                                              <p:val>
                                                <p:strVal val="#ppt_x"/>
                                              </p:val>
                                            </p:tav>
                                          </p:tavLst>
                                        </p:anim>
                                        <p:anim calcmode="lin" valueType="num">
                                          <p:cBhvr>
                                            <p:cTn id="59" dur="1000" fill="hold"/>
                                            <p:tgtEl>
                                              <p:spTgt spid="93"/>
                                            </p:tgtEl>
                                            <p:attrNameLst>
                                              <p:attrName>ppt_y</p:attrName>
                                            </p:attrNameLst>
                                          </p:cBhvr>
                                          <p:tavLst>
                                            <p:tav tm="0">
                                              <p:val>
                                                <p:strVal val="#ppt_y+.1"/>
                                              </p:val>
                                            </p:tav>
                                            <p:tav tm="100000">
                                              <p:val>
                                                <p:strVal val="#ppt_y"/>
                                              </p:val>
                                            </p:tav>
                                          </p:tavLst>
                                        </p:anim>
                                      </p:childTnLst>
                                    </p:cTn>
                                  </p:par>
                                </p:childTnLst>
                              </p:cTn>
                            </p:par>
                            <p:par>
                              <p:cTn id="60" fill="hold">
                                <p:stCondLst>
                                  <p:cond delay="7000"/>
                                </p:stCondLst>
                                <p:childTnLst>
                                  <p:par>
                                    <p:cTn id="61" presetID="2" presetClass="entr" presetSubtype="1" fill="hold" nodeType="afterEffect">
                                      <p:stCondLst>
                                        <p:cond delay="0"/>
                                      </p:stCondLst>
                                      <p:childTnLst>
                                        <p:set>
                                          <p:cBhvr>
                                            <p:cTn id="62" dur="1" fill="hold">
                                              <p:stCondLst>
                                                <p:cond delay="0"/>
                                              </p:stCondLst>
                                            </p:cTn>
                                            <p:tgtEl>
                                              <p:spTgt spid="94"/>
                                            </p:tgtEl>
                                            <p:attrNameLst>
                                              <p:attrName>style.visibility</p:attrName>
                                            </p:attrNameLst>
                                          </p:cBhvr>
                                          <p:to>
                                            <p:strVal val="visible"/>
                                          </p:to>
                                        </p:set>
                                        <p:anim calcmode="lin" valueType="num">
                                          <p:cBhvr additive="base">
                                            <p:cTn id="63" dur="500" fill="hold"/>
                                            <p:tgtEl>
                                              <p:spTgt spid="94"/>
                                            </p:tgtEl>
                                            <p:attrNameLst>
                                              <p:attrName>ppt_x</p:attrName>
                                            </p:attrNameLst>
                                          </p:cBhvr>
                                          <p:tavLst>
                                            <p:tav tm="0">
                                              <p:val>
                                                <p:strVal val="#ppt_x"/>
                                              </p:val>
                                            </p:tav>
                                            <p:tav tm="100000">
                                              <p:val>
                                                <p:strVal val="#ppt_x"/>
                                              </p:val>
                                            </p:tav>
                                          </p:tavLst>
                                        </p:anim>
                                        <p:anim calcmode="lin" valueType="num">
                                          <p:cBhvr additive="base">
                                            <p:cTn id="64" dur="500" fill="hold"/>
                                            <p:tgtEl>
                                              <p:spTgt spid="94"/>
                                            </p:tgtEl>
                                            <p:attrNameLst>
                                              <p:attrName>ppt_y</p:attrName>
                                            </p:attrNameLst>
                                          </p:cBhvr>
                                          <p:tavLst>
                                            <p:tav tm="0">
                                              <p:val>
                                                <p:strVal val="0-#ppt_h/2"/>
                                              </p:val>
                                            </p:tav>
                                            <p:tav tm="100000">
                                              <p:val>
                                                <p:strVal val="#ppt_y"/>
                                              </p:val>
                                            </p:tav>
                                          </p:tavLst>
                                        </p:anim>
                                      </p:childTnLst>
                                    </p:cTn>
                                  </p:par>
                                </p:childTnLst>
                              </p:cTn>
                            </p:par>
                            <p:par>
                              <p:cTn id="65" fill="hold">
                                <p:stCondLst>
                                  <p:cond delay="75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103"/>
                                            </p:tgtEl>
                                            <p:attrNameLst>
                                              <p:attrName>style.visibility</p:attrName>
                                            </p:attrNameLst>
                                          </p:cBhvr>
                                          <p:to>
                                            <p:strVal val="visible"/>
                                          </p:to>
                                        </p:set>
                                        <p:anim calcmode="lin" valueType="num">
                                          <p:cBhvr>
                                            <p:cTn id="68"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103"/>
                                            </p:tgtEl>
                                            <p:attrNameLst>
                                              <p:attrName>ppt_y</p:attrName>
                                            </p:attrNameLst>
                                          </p:cBhvr>
                                          <p:tavLst>
                                            <p:tav tm="0">
                                              <p:val>
                                                <p:strVal val="#ppt_y"/>
                                              </p:val>
                                            </p:tav>
                                            <p:tav tm="100000">
                                              <p:val>
                                                <p:strVal val="#ppt_y"/>
                                              </p:val>
                                            </p:tav>
                                          </p:tavLst>
                                        </p:anim>
                                        <p:anim calcmode="lin" valueType="num">
                                          <p:cBhvr>
                                            <p:cTn id="70"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103"/>
                                            </p:tgtEl>
                                          </p:cBhvr>
                                        </p:animEffect>
                                      </p:childTnLst>
                                    </p:cTn>
                                  </p:par>
                                </p:childTnLst>
                              </p:cTn>
                            </p:par>
                            <p:par>
                              <p:cTn id="73" fill="hold">
                                <p:stCondLst>
                                  <p:cond delay="8000"/>
                                </p:stCondLst>
                                <p:childTnLst>
                                  <p:par>
                                    <p:cTn id="74" presetID="42" presetClass="entr" presetSubtype="0" fill="hold" grpId="0"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00"/>
                                            <p:tgtEl>
                                              <p:spTgt spid="69"/>
                                            </p:tgtEl>
                                          </p:cBhvr>
                                        </p:animEffect>
                                        <p:anim calcmode="lin" valueType="num">
                                          <p:cBhvr>
                                            <p:cTn id="77" dur="1000" fill="hold"/>
                                            <p:tgtEl>
                                              <p:spTgt spid="69"/>
                                            </p:tgtEl>
                                            <p:attrNameLst>
                                              <p:attrName>ppt_x</p:attrName>
                                            </p:attrNameLst>
                                          </p:cBhvr>
                                          <p:tavLst>
                                            <p:tav tm="0">
                                              <p:val>
                                                <p:strVal val="#ppt_x"/>
                                              </p:val>
                                            </p:tav>
                                            <p:tav tm="100000">
                                              <p:val>
                                                <p:strVal val="#ppt_x"/>
                                              </p:val>
                                            </p:tav>
                                          </p:tavLst>
                                        </p:anim>
                                        <p:anim calcmode="lin" valueType="num">
                                          <p:cBhvr>
                                            <p:cTn id="78" dur="1000" fill="hold"/>
                                            <p:tgtEl>
                                              <p:spTgt spid="69"/>
                                            </p:tgtEl>
                                            <p:attrNameLst>
                                              <p:attrName>ppt_y</p:attrName>
                                            </p:attrNameLst>
                                          </p:cBhvr>
                                          <p:tavLst>
                                            <p:tav tm="0">
                                              <p:val>
                                                <p:strVal val="#ppt_y+.1"/>
                                              </p:val>
                                            </p:tav>
                                            <p:tav tm="100000">
                                              <p:val>
                                                <p:strVal val="#ppt_y"/>
                                              </p:val>
                                            </p:tav>
                                          </p:tavLst>
                                        </p:anim>
                                      </p:childTnLst>
                                    </p:cTn>
                                  </p:par>
                                </p:childTnLst>
                              </p:cTn>
                            </p:par>
                            <p:par>
                              <p:cTn id="79" fill="hold">
                                <p:stCondLst>
                                  <p:cond delay="9000"/>
                                </p:stCondLst>
                                <p:childTnLst>
                                  <p:par>
                                    <p:cTn id="80" presetID="2" presetClass="entr" presetSubtype="1" fill="hold" nodeType="afterEffect">
                                      <p:stCondLst>
                                        <p:cond delay="0"/>
                                      </p:stCondLst>
                                      <p:childTnLst>
                                        <p:set>
                                          <p:cBhvr>
                                            <p:cTn id="81" dur="1" fill="hold">
                                              <p:stCondLst>
                                                <p:cond delay="0"/>
                                              </p:stCondLst>
                                            </p:cTn>
                                            <p:tgtEl>
                                              <p:spTgt spid="82"/>
                                            </p:tgtEl>
                                            <p:attrNameLst>
                                              <p:attrName>style.visibility</p:attrName>
                                            </p:attrNameLst>
                                          </p:cBhvr>
                                          <p:to>
                                            <p:strVal val="visible"/>
                                          </p:to>
                                        </p:set>
                                        <p:anim calcmode="lin" valueType="num">
                                          <p:cBhvr additive="base">
                                            <p:cTn id="82" dur="500" fill="hold"/>
                                            <p:tgtEl>
                                              <p:spTgt spid="82"/>
                                            </p:tgtEl>
                                            <p:attrNameLst>
                                              <p:attrName>ppt_x</p:attrName>
                                            </p:attrNameLst>
                                          </p:cBhvr>
                                          <p:tavLst>
                                            <p:tav tm="0">
                                              <p:val>
                                                <p:strVal val="#ppt_x"/>
                                              </p:val>
                                            </p:tav>
                                            <p:tav tm="100000">
                                              <p:val>
                                                <p:strVal val="#ppt_x"/>
                                              </p:val>
                                            </p:tav>
                                          </p:tavLst>
                                        </p:anim>
                                        <p:anim calcmode="lin" valueType="num">
                                          <p:cBhvr additive="base">
                                            <p:cTn id="83" dur="500" fill="hold"/>
                                            <p:tgtEl>
                                              <p:spTgt spid="82"/>
                                            </p:tgtEl>
                                            <p:attrNameLst>
                                              <p:attrName>ppt_y</p:attrName>
                                            </p:attrNameLst>
                                          </p:cBhvr>
                                          <p:tavLst>
                                            <p:tav tm="0">
                                              <p:val>
                                                <p:strVal val="0-#ppt_h/2"/>
                                              </p:val>
                                            </p:tav>
                                            <p:tav tm="100000">
                                              <p:val>
                                                <p:strVal val="#ppt_y"/>
                                              </p:val>
                                            </p:tav>
                                          </p:tavLst>
                                        </p:anim>
                                      </p:childTnLst>
                                    </p:cTn>
                                  </p:par>
                                </p:childTnLst>
                              </p:cTn>
                            </p:par>
                            <p:par>
                              <p:cTn id="84" fill="hold">
                                <p:stCondLst>
                                  <p:cond delay="9500"/>
                                </p:stCondLst>
                                <p:childTnLst>
                                  <p:par>
                                    <p:cTn id="85" presetID="41" presetClass="entr" presetSubtype="0" fill="hold" grpId="0" nodeType="afterEffect">
                                      <p:stCondLst>
                                        <p:cond delay="0"/>
                                      </p:stCondLst>
                                      <p:iterate type="lt">
                                        <p:tmPct val="10000"/>
                                      </p:iterate>
                                      <p:childTnLst>
                                        <p:set>
                                          <p:cBhvr>
                                            <p:cTn id="86" dur="1" fill="hold">
                                              <p:stCondLst>
                                                <p:cond delay="0"/>
                                              </p:stCondLst>
                                            </p:cTn>
                                            <p:tgtEl>
                                              <p:spTgt spid="104"/>
                                            </p:tgtEl>
                                            <p:attrNameLst>
                                              <p:attrName>style.visibility</p:attrName>
                                            </p:attrNameLst>
                                          </p:cBhvr>
                                          <p:to>
                                            <p:strVal val="visible"/>
                                          </p:to>
                                        </p:set>
                                        <p:anim calcmode="lin" valueType="num">
                                          <p:cBhvr>
                                            <p:cTn id="87" dur="500" fill="hold"/>
                                            <p:tgtEl>
                                              <p:spTgt spid="104"/>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104"/>
                                            </p:tgtEl>
                                            <p:attrNameLst>
                                              <p:attrName>ppt_y</p:attrName>
                                            </p:attrNameLst>
                                          </p:cBhvr>
                                          <p:tavLst>
                                            <p:tav tm="0">
                                              <p:val>
                                                <p:strVal val="#ppt_y"/>
                                              </p:val>
                                            </p:tav>
                                            <p:tav tm="100000">
                                              <p:val>
                                                <p:strVal val="#ppt_y"/>
                                              </p:val>
                                            </p:tav>
                                          </p:tavLst>
                                        </p:anim>
                                        <p:anim calcmode="lin" valueType="num">
                                          <p:cBhvr>
                                            <p:cTn id="89" dur="500" fill="hold"/>
                                            <p:tgtEl>
                                              <p:spTgt spid="104"/>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104"/>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104"/>
                                            </p:tgtEl>
                                          </p:cBhvr>
                                        </p:animEffect>
                                      </p:childTnLst>
                                    </p:cTn>
                                  </p:par>
                                </p:childTnLst>
                              </p:cTn>
                            </p:par>
                            <p:par>
                              <p:cTn id="92" fill="hold">
                                <p:stCondLst>
                                  <p:cond delay="10000"/>
                                </p:stCondLst>
                                <p:childTnLst>
                                  <p:par>
                                    <p:cTn id="93" presetID="2" presetClass="entr" presetSubtype="4" fill="hold" grpId="0" nodeType="afterEffect">
                                      <p:stCondLst>
                                        <p:cond delay="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500" fill="hold"/>
                                            <p:tgtEl>
                                              <p:spTgt spid="71"/>
                                            </p:tgtEl>
                                            <p:attrNameLst>
                                              <p:attrName>ppt_x</p:attrName>
                                            </p:attrNameLst>
                                          </p:cBhvr>
                                          <p:tavLst>
                                            <p:tav tm="0">
                                              <p:val>
                                                <p:strVal val="#ppt_x"/>
                                              </p:val>
                                            </p:tav>
                                            <p:tav tm="100000">
                                              <p:val>
                                                <p:strVal val="#ppt_x"/>
                                              </p:val>
                                            </p:tav>
                                          </p:tavLst>
                                        </p:anim>
                                        <p:anim calcmode="lin" valueType="num">
                                          <p:cBhvr additive="base">
                                            <p:cTn id="96" dur="5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additive="base">
                                            <p:cTn id="99" dur="500" fill="hold"/>
                                            <p:tgtEl>
                                              <p:spTgt spid="75"/>
                                            </p:tgtEl>
                                            <p:attrNameLst>
                                              <p:attrName>ppt_x</p:attrName>
                                            </p:attrNameLst>
                                          </p:cBhvr>
                                          <p:tavLst>
                                            <p:tav tm="0">
                                              <p:val>
                                                <p:strVal val="#ppt_x"/>
                                              </p:val>
                                            </p:tav>
                                            <p:tav tm="100000">
                                              <p:val>
                                                <p:strVal val="#ppt_x"/>
                                              </p:val>
                                            </p:tav>
                                          </p:tavLst>
                                        </p:anim>
                                        <p:anim calcmode="lin" valueType="num">
                                          <p:cBhvr additive="base">
                                            <p:cTn id="100" dur="500" fill="hold"/>
                                            <p:tgtEl>
                                              <p:spTgt spid="7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anim calcmode="lin" valueType="num">
                                          <p:cBhvr additive="base">
                                            <p:cTn id="103" dur="500" fill="hold"/>
                                            <p:tgtEl>
                                              <p:spTgt spid="79"/>
                                            </p:tgtEl>
                                            <p:attrNameLst>
                                              <p:attrName>ppt_x</p:attrName>
                                            </p:attrNameLst>
                                          </p:cBhvr>
                                          <p:tavLst>
                                            <p:tav tm="0">
                                              <p:val>
                                                <p:strVal val="#ppt_x"/>
                                              </p:val>
                                            </p:tav>
                                            <p:tav tm="100000">
                                              <p:val>
                                                <p:strVal val="#ppt_x"/>
                                              </p:val>
                                            </p:tav>
                                          </p:tavLst>
                                        </p:anim>
                                        <p:anim calcmode="lin" valueType="num">
                                          <p:cBhvr additive="base">
                                            <p:cTn id="104" dur="500" fill="hold"/>
                                            <p:tgtEl>
                                              <p:spTgt spid="7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98"/>
                                            </p:tgtEl>
                                            <p:attrNameLst>
                                              <p:attrName>style.visibility</p:attrName>
                                            </p:attrNameLst>
                                          </p:cBhvr>
                                          <p:to>
                                            <p:strVal val="visible"/>
                                          </p:to>
                                        </p:set>
                                        <p:anim calcmode="lin" valueType="num">
                                          <p:cBhvr additive="base">
                                            <p:cTn id="107" dur="500" fill="hold"/>
                                            <p:tgtEl>
                                              <p:spTgt spid="98"/>
                                            </p:tgtEl>
                                            <p:attrNameLst>
                                              <p:attrName>ppt_x</p:attrName>
                                            </p:attrNameLst>
                                          </p:cBhvr>
                                          <p:tavLst>
                                            <p:tav tm="0">
                                              <p:val>
                                                <p:strVal val="#ppt_x"/>
                                              </p:val>
                                            </p:tav>
                                            <p:tav tm="100000">
                                              <p:val>
                                                <p:strVal val="#ppt_x"/>
                                              </p:val>
                                            </p:tav>
                                          </p:tavLst>
                                        </p:anim>
                                        <p:anim calcmode="lin" valueType="num">
                                          <p:cBhvr additive="base">
                                            <p:cTn id="108" dur="500" fill="hold"/>
                                            <p:tgtEl>
                                              <p:spTgt spid="98"/>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fill="hold" grpId="0" nodeType="afterEffect">
                                      <p:stCondLst>
                                        <p:cond delay="0"/>
                                      </p:stCondLst>
                                      <p:childTnLst>
                                        <p:set>
                                          <p:cBhvr>
                                            <p:cTn id="111" dur="1" fill="hold">
                                              <p:stCondLst>
                                                <p:cond delay="0"/>
                                              </p:stCondLst>
                                            </p:cTn>
                                            <p:tgtEl>
                                              <p:spTgt spid="70"/>
                                            </p:tgtEl>
                                            <p:attrNameLst>
                                              <p:attrName>style.visibility</p:attrName>
                                            </p:attrNameLst>
                                          </p:cBhvr>
                                          <p:to>
                                            <p:strVal val="visible"/>
                                          </p:to>
                                        </p:set>
                                        <p:anim calcmode="lin" valueType="num">
                                          <p:cBhvr additive="base">
                                            <p:cTn id="112" dur="500" fill="hold"/>
                                            <p:tgtEl>
                                              <p:spTgt spid="70"/>
                                            </p:tgtEl>
                                            <p:attrNameLst>
                                              <p:attrName>ppt_x</p:attrName>
                                            </p:attrNameLst>
                                          </p:cBhvr>
                                          <p:tavLst>
                                            <p:tav tm="0">
                                              <p:val>
                                                <p:strVal val="#ppt_x"/>
                                              </p:val>
                                            </p:tav>
                                            <p:tav tm="100000">
                                              <p:val>
                                                <p:strVal val="#ppt_x"/>
                                              </p:val>
                                            </p:tav>
                                          </p:tavLst>
                                        </p:anim>
                                        <p:anim calcmode="lin" valueType="num">
                                          <p:cBhvr additive="base">
                                            <p:cTn id="113" dur="500" fill="hold"/>
                                            <p:tgtEl>
                                              <p:spTgt spid="70"/>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74"/>
                                            </p:tgtEl>
                                            <p:attrNameLst>
                                              <p:attrName>style.visibility</p:attrName>
                                            </p:attrNameLst>
                                          </p:cBhvr>
                                          <p:to>
                                            <p:strVal val="visible"/>
                                          </p:to>
                                        </p:set>
                                        <p:anim calcmode="lin" valueType="num">
                                          <p:cBhvr additive="base">
                                            <p:cTn id="116" dur="500" fill="hold"/>
                                            <p:tgtEl>
                                              <p:spTgt spid="74"/>
                                            </p:tgtEl>
                                            <p:attrNameLst>
                                              <p:attrName>ppt_x</p:attrName>
                                            </p:attrNameLst>
                                          </p:cBhvr>
                                          <p:tavLst>
                                            <p:tav tm="0">
                                              <p:val>
                                                <p:strVal val="#ppt_x"/>
                                              </p:val>
                                            </p:tav>
                                            <p:tav tm="100000">
                                              <p:val>
                                                <p:strVal val="#ppt_x"/>
                                              </p:val>
                                            </p:tav>
                                          </p:tavLst>
                                        </p:anim>
                                        <p:anim calcmode="lin" valueType="num">
                                          <p:cBhvr additive="base">
                                            <p:cTn id="117" dur="500" fill="hold"/>
                                            <p:tgtEl>
                                              <p:spTgt spid="7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anim calcmode="lin" valueType="num">
                                          <p:cBhvr additive="base">
                                            <p:cTn id="120" dur="500" fill="hold"/>
                                            <p:tgtEl>
                                              <p:spTgt spid="78"/>
                                            </p:tgtEl>
                                            <p:attrNameLst>
                                              <p:attrName>ppt_x</p:attrName>
                                            </p:attrNameLst>
                                          </p:cBhvr>
                                          <p:tavLst>
                                            <p:tav tm="0">
                                              <p:val>
                                                <p:strVal val="#ppt_x"/>
                                              </p:val>
                                            </p:tav>
                                            <p:tav tm="100000">
                                              <p:val>
                                                <p:strVal val="#ppt_x"/>
                                              </p:val>
                                            </p:tav>
                                          </p:tavLst>
                                        </p:anim>
                                        <p:anim calcmode="lin" valueType="num">
                                          <p:cBhvr additive="base">
                                            <p:cTn id="121" dur="500" fill="hold"/>
                                            <p:tgtEl>
                                              <p:spTgt spid="78"/>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97"/>
                                            </p:tgtEl>
                                            <p:attrNameLst>
                                              <p:attrName>style.visibility</p:attrName>
                                            </p:attrNameLst>
                                          </p:cBhvr>
                                          <p:to>
                                            <p:strVal val="visible"/>
                                          </p:to>
                                        </p:set>
                                        <p:anim calcmode="lin" valueType="num">
                                          <p:cBhvr additive="base">
                                            <p:cTn id="124" dur="500" fill="hold"/>
                                            <p:tgtEl>
                                              <p:spTgt spid="97"/>
                                            </p:tgtEl>
                                            <p:attrNameLst>
                                              <p:attrName>ppt_x</p:attrName>
                                            </p:attrNameLst>
                                          </p:cBhvr>
                                          <p:tavLst>
                                            <p:tav tm="0">
                                              <p:val>
                                                <p:strVal val="#ppt_x"/>
                                              </p:val>
                                            </p:tav>
                                            <p:tav tm="100000">
                                              <p:val>
                                                <p:strVal val="#ppt_x"/>
                                              </p:val>
                                            </p:tav>
                                          </p:tavLst>
                                        </p:anim>
                                        <p:anim calcmode="lin" valueType="num">
                                          <p:cBhvr additive="base">
                                            <p:cTn id="125" dur="500" fill="hold"/>
                                            <p:tgtEl>
                                              <p:spTgt spid="97"/>
                                            </p:tgtEl>
                                            <p:attrNameLst>
                                              <p:attrName>ppt_y</p:attrName>
                                            </p:attrNameLst>
                                          </p:cBhvr>
                                          <p:tavLst>
                                            <p:tav tm="0">
                                              <p:val>
                                                <p:strVal val="1+#ppt_h/2"/>
                                              </p:val>
                                            </p:tav>
                                            <p:tav tm="100000">
                                              <p:val>
                                                <p:strVal val="#ppt_y"/>
                                              </p:val>
                                            </p:tav>
                                          </p:tavLst>
                                        </p:anim>
                                      </p:childTnLst>
                                    </p:cTn>
                                  </p:par>
                                </p:childTnLst>
                              </p:cTn>
                            </p:par>
                            <p:par>
                              <p:cTn id="126" fill="hold">
                                <p:stCondLst>
                                  <p:cond delay="11000"/>
                                </p:stCondLst>
                                <p:childTnLst>
                                  <p:par>
                                    <p:cTn id="127" presetID="16" presetClass="entr" presetSubtype="21" fill="hold" nodeType="afterEffect">
                                      <p:stCondLst>
                                        <p:cond delay="0"/>
                                      </p:stCondLst>
                                      <p:childTnLst>
                                        <p:set>
                                          <p:cBhvr>
                                            <p:cTn id="128" dur="1" fill="hold">
                                              <p:stCondLst>
                                                <p:cond delay="0"/>
                                              </p:stCondLst>
                                            </p:cTn>
                                            <p:tgtEl>
                                              <p:spTgt spid="72"/>
                                            </p:tgtEl>
                                            <p:attrNameLst>
                                              <p:attrName>style.visibility</p:attrName>
                                            </p:attrNameLst>
                                          </p:cBhvr>
                                          <p:to>
                                            <p:strVal val="visible"/>
                                          </p:to>
                                        </p:set>
                                        <p:animEffect transition="in" filter="barn(inVertical)">
                                          <p:cBhvr>
                                            <p:cTn id="129" dur="500"/>
                                            <p:tgtEl>
                                              <p:spTgt spid="72"/>
                                            </p:tgtEl>
                                          </p:cBhvr>
                                        </p:animEffect>
                                      </p:childTnLst>
                                    </p:cTn>
                                  </p:par>
                                  <p:par>
                                    <p:cTn id="130" presetID="16" presetClass="entr" presetSubtype="21" fill="hold" nodeType="withEffect">
                                      <p:stCondLst>
                                        <p:cond delay="0"/>
                                      </p:stCondLst>
                                      <p:childTnLst>
                                        <p:set>
                                          <p:cBhvr>
                                            <p:cTn id="131" dur="1" fill="hold">
                                              <p:stCondLst>
                                                <p:cond delay="0"/>
                                              </p:stCondLst>
                                            </p:cTn>
                                            <p:tgtEl>
                                              <p:spTgt spid="76"/>
                                            </p:tgtEl>
                                            <p:attrNameLst>
                                              <p:attrName>style.visibility</p:attrName>
                                            </p:attrNameLst>
                                          </p:cBhvr>
                                          <p:to>
                                            <p:strVal val="visible"/>
                                          </p:to>
                                        </p:set>
                                        <p:animEffect transition="in" filter="barn(inVertical)">
                                          <p:cBhvr>
                                            <p:cTn id="132" dur="500"/>
                                            <p:tgtEl>
                                              <p:spTgt spid="76"/>
                                            </p:tgtEl>
                                          </p:cBhvr>
                                        </p:animEffect>
                                      </p:childTnLst>
                                    </p:cTn>
                                  </p:par>
                                  <p:par>
                                    <p:cTn id="133" presetID="16" presetClass="entr" presetSubtype="21" fill="hold" nodeType="with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barn(inVertical)">
                                          <p:cBhvr>
                                            <p:cTn id="135" dur="500"/>
                                            <p:tgtEl>
                                              <p:spTgt spid="80"/>
                                            </p:tgtEl>
                                          </p:cBhvr>
                                        </p:animEffect>
                                      </p:childTnLst>
                                    </p:cTn>
                                  </p:par>
                                  <p:par>
                                    <p:cTn id="136" presetID="16" presetClass="entr" presetSubtype="21" fill="hold" nodeType="withEffect">
                                      <p:stCondLst>
                                        <p:cond delay="0"/>
                                      </p:stCondLst>
                                      <p:childTnLst>
                                        <p:set>
                                          <p:cBhvr>
                                            <p:cTn id="137" dur="1" fill="hold">
                                              <p:stCondLst>
                                                <p:cond delay="0"/>
                                              </p:stCondLst>
                                            </p:cTn>
                                            <p:tgtEl>
                                              <p:spTgt spid="99"/>
                                            </p:tgtEl>
                                            <p:attrNameLst>
                                              <p:attrName>style.visibility</p:attrName>
                                            </p:attrNameLst>
                                          </p:cBhvr>
                                          <p:to>
                                            <p:strVal val="visible"/>
                                          </p:to>
                                        </p:set>
                                        <p:animEffect transition="in" filter="barn(inVertical)">
                                          <p:cBhvr>
                                            <p:cTn id="138" dur="500"/>
                                            <p:tgtEl>
                                              <p:spTgt spid="99"/>
                                            </p:tgtEl>
                                          </p:cBhvr>
                                        </p:animEffect>
                                      </p:childTnLst>
                                    </p:cTn>
                                  </p:par>
                                </p:childTnLst>
                              </p:cTn>
                            </p:par>
                            <p:par>
                              <p:cTn id="139" fill="hold">
                                <p:stCondLst>
                                  <p:cond delay="11500"/>
                                </p:stCondLst>
                                <p:childTnLst>
                                  <p:par>
                                    <p:cTn id="140" presetID="2" presetClass="entr" presetSubtype="4" fill="hold" grpId="0" nodeType="afterEffect">
                                      <p:stCondLst>
                                        <p:cond delay="0"/>
                                      </p:stCondLst>
                                      <p:childTnLst>
                                        <p:set>
                                          <p:cBhvr>
                                            <p:cTn id="141" dur="1" fill="hold">
                                              <p:stCondLst>
                                                <p:cond delay="0"/>
                                              </p:stCondLst>
                                            </p:cTn>
                                            <p:tgtEl>
                                              <p:spTgt spid="73"/>
                                            </p:tgtEl>
                                            <p:attrNameLst>
                                              <p:attrName>style.visibility</p:attrName>
                                            </p:attrNameLst>
                                          </p:cBhvr>
                                          <p:to>
                                            <p:strVal val="visible"/>
                                          </p:to>
                                        </p:set>
                                        <p:anim calcmode="lin" valueType="num">
                                          <p:cBhvr additive="base">
                                            <p:cTn id="142" dur="500" fill="hold"/>
                                            <p:tgtEl>
                                              <p:spTgt spid="73"/>
                                            </p:tgtEl>
                                            <p:attrNameLst>
                                              <p:attrName>ppt_x</p:attrName>
                                            </p:attrNameLst>
                                          </p:cBhvr>
                                          <p:tavLst>
                                            <p:tav tm="0">
                                              <p:val>
                                                <p:strVal val="#ppt_x"/>
                                              </p:val>
                                            </p:tav>
                                            <p:tav tm="100000">
                                              <p:val>
                                                <p:strVal val="#ppt_x"/>
                                              </p:val>
                                            </p:tav>
                                          </p:tavLst>
                                        </p:anim>
                                        <p:anim calcmode="lin" valueType="num">
                                          <p:cBhvr additive="base">
                                            <p:cTn id="143" dur="500" fill="hold"/>
                                            <p:tgtEl>
                                              <p:spTgt spid="73"/>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77"/>
                                            </p:tgtEl>
                                            <p:attrNameLst>
                                              <p:attrName>style.visibility</p:attrName>
                                            </p:attrNameLst>
                                          </p:cBhvr>
                                          <p:to>
                                            <p:strVal val="visible"/>
                                          </p:to>
                                        </p:set>
                                        <p:anim calcmode="lin" valueType="num">
                                          <p:cBhvr additive="base">
                                            <p:cTn id="146" dur="500" fill="hold"/>
                                            <p:tgtEl>
                                              <p:spTgt spid="77"/>
                                            </p:tgtEl>
                                            <p:attrNameLst>
                                              <p:attrName>ppt_x</p:attrName>
                                            </p:attrNameLst>
                                          </p:cBhvr>
                                          <p:tavLst>
                                            <p:tav tm="0">
                                              <p:val>
                                                <p:strVal val="#ppt_x"/>
                                              </p:val>
                                            </p:tav>
                                            <p:tav tm="100000">
                                              <p:val>
                                                <p:strVal val="#ppt_x"/>
                                              </p:val>
                                            </p:tav>
                                          </p:tavLst>
                                        </p:anim>
                                        <p:anim calcmode="lin" valueType="num">
                                          <p:cBhvr additive="base">
                                            <p:cTn id="147" dur="500" fill="hold"/>
                                            <p:tgtEl>
                                              <p:spTgt spid="77"/>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81"/>
                                            </p:tgtEl>
                                            <p:attrNameLst>
                                              <p:attrName>style.visibility</p:attrName>
                                            </p:attrNameLst>
                                          </p:cBhvr>
                                          <p:to>
                                            <p:strVal val="visible"/>
                                          </p:to>
                                        </p:set>
                                        <p:anim calcmode="lin" valueType="num">
                                          <p:cBhvr additive="base">
                                            <p:cTn id="150" dur="500" fill="hold"/>
                                            <p:tgtEl>
                                              <p:spTgt spid="81"/>
                                            </p:tgtEl>
                                            <p:attrNameLst>
                                              <p:attrName>ppt_x</p:attrName>
                                            </p:attrNameLst>
                                          </p:cBhvr>
                                          <p:tavLst>
                                            <p:tav tm="0">
                                              <p:val>
                                                <p:strVal val="#ppt_x"/>
                                              </p:val>
                                            </p:tav>
                                            <p:tav tm="100000">
                                              <p:val>
                                                <p:strVal val="#ppt_x"/>
                                              </p:val>
                                            </p:tav>
                                          </p:tavLst>
                                        </p:anim>
                                        <p:anim calcmode="lin" valueType="num">
                                          <p:cBhvr additive="base">
                                            <p:cTn id="151" dur="500" fill="hold"/>
                                            <p:tgtEl>
                                              <p:spTgt spid="81"/>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100"/>
                                            </p:tgtEl>
                                            <p:attrNameLst>
                                              <p:attrName>style.visibility</p:attrName>
                                            </p:attrNameLst>
                                          </p:cBhvr>
                                          <p:to>
                                            <p:strVal val="visible"/>
                                          </p:to>
                                        </p:set>
                                        <p:anim calcmode="lin" valueType="num">
                                          <p:cBhvr additive="base">
                                            <p:cTn id="154" dur="500" fill="hold"/>
                                            <p:tgtEl>
                                              <p:spTgt spid="100"/>
                                            </p:tgtEl>
                                            <p:attrNameLst>
                                              <p:attrName>ppt_x</p:attrName>
                                            </p:attrNameLst>
                                          </p:cBhvr>
                                          <p:tavLst>
                                            <p:tav tm="0">
                                              <p:val>
                                                <p:strVal val="#ppt_x"/>
                                              </p:val>
                                            </p:tav>
                                            <p:tav tm="100000">
                                              <p:val>
                                                <p:strVal val="#ppt_x"/>
                                              </p:val>
                                            </p:tav>
                                          </p:tavLst>
                                        </p:anim>
                                        <p:anim calcmode="lin" valueType="num">
                                          <p:cBhvr additive="base">
                                            <p:cTn id="155"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71" grpId="0" animBg="1"/>
          <p:bldP spid="73" grpId="0"/>
          <p:bldP spid="74" grpId="0"/>
          <p:bldP spid="75" grpId="0" animBg="1"/>
          <p:bldP spid="77" grpId="0"/>
          <p:bldP spid="78" grpId="0"/>
          <p:bldP spid="79" grpId="0" animBg="1"/>
          <p:bldP spid="81" grpId="0"/>
          <p:bldP spid="85" grpId="0" animBg="1"/>
          <p:bldP spid="89" grpId="0" animBg="1"/>
          <p:bldP spid="93" grpId="0" animBg="1"/>
          <p:bldP spid="97" grpId="0"/>
          <p:bldP spid="98" grpId="0" animBg="1"/>
          <p:bldP spid="100" grpId="0"/>
          <p:bldP spid="101" grpId="0"/>
          <p:bldP spid="102" grpId="0"/>
          <p:bldP spid="103" grpId="0"/>
          <p:bldP spid="104" grpId="0"/>
          <p:bldP spid="119"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19591" y="1739681"/>
            <a:ext cx="3334836" cy="1509992"/>
            <a:chOff x="4304043" y="1286668"/>
            <a:chExt cx="3837944" cy="2757793"/>
          </a:xfrm>
          <a:effectLst>
            <a:outerShdw blurRad="381000" dist="254000" dir="8100000" algn="tr" rotWithShape="0">
              <a:prstClr val="black">
                <a:alpha val="40000"/>
              </a:prstClr>
            </a:outerShdw>
          </a:effectLst>
        </p:grpSpPr>
        <p:sp>
          <p:nvSpPr>
            <p:cNvPr id="19" name="圆角矩形 1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圆角矩形 2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7" name="Round Diagonal Corner Rectangle 3"/>
          <p:cNvSpPr/>
          <p:nvPr/>
        </p:nvSpPr>
        <p:spPr bwMode="auto">
          <a:xfrm rot="5400000">
            <a:off x="9046014" y="1193309"/>
            <a:ext cx="1583645" cy="2693459"/>
          </a:xfrm>
          <a:prstGeom prst="round2DiagRect">
            <a:avLst/>
          </a:prstGeom>
          <a:blipFill dpi="0" rotWithShape="0">
            <a:blip r:embed="rId3" cstate="print"/>
            <a:srcRect/>
            <a:stretch>
              <a:fillRect/>
            </a:stretch>
          </a:blipFill>
          <a:ln w="12700" cap="flat" cmpd="sng" algn="ctr">
            <a:solidFill>
              <a:srgbClr val="000000"/>
            </a:solidFill>
            <a:prstDash val="solid"/>
            <a:round/>
            <a:headEnd type="none" w="med" len="med"/>
            <a:tailEnd type="none" w="med" len="med"/>
          </a:ln>
          <a:effectLst/>
          <a:scene3d>
            <a:camera prst="orthographicFront"/>
            <a:lightRig rig="threePt" dir="t"/>
          </a:scene3d>
          <a:sp3d>
            <a:bevelT w="165100" prst="coolSlant"/>
          </a:sp3d>
        </p:spPr>
        <p:txBody>
          <a:bodyPr vert="horz" wrap="square" lIns="130943" tIns="65472" rIns="130943" bIns="65472" numCol="1" rtlCol="0" anchor="t" anchorCtr="0" compatLnSpc="1"/>
          <a:lstStyle/>
          <a:p>
            <a:pPr algn="ctr" defTabSz="1309370" fontAlgn="base">
              <a:spcBef>
                <a:spcPct val="0"/>
              </a:spcBef>
              <a:spcAft>
                <a:spcPct val="0"/>
              </a:spcAft>
            </a:pPr>
            <a:endParaRPr lang="en-US" sz="800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30" name="Round Diagonal Corner Rectangle 180"/>
          <p:cNvSpPr/>
          <p:nvPr/>
        </p:nvSpPr>
        <p:spPr bwMode="auto">
          <a:xfrm rot="5400000">
            <a:off x="9046013" y="3165668"/>
            <a:ext cx="1583643" cy="2693453"/>
          </a:xfrm>
          <a:prstGeom prst="round2DiagRect">
            <a:avLst/>
          </a:prstGeom>
          <a:blipFill dpi="0" rotWithShape="0">
            <a:blip r:embed="rId4" cstate="print"/>
            <a:srcRect/>
            <a:stretch>
              <a:fillRect/>
            </a:stretch>
          </a:blipFill>
          <a:ln w="12700" cap="flat" cmpd="sng" algn="ctr">
            <a:solidFill>
              <a:schemeClr val="tx1"/>
            </a:solidFill>
            <a:prstDash val="solid"/>
            <a:round/>
            <a:headEnd type="none" w="med" len="med"/>
            <a:tailEnd type="none" w="med" len="med"/>
          </a:ln>
          <a:effectLst/>
          <a:scene3d>
            <a:camera prst="orthographicFront"/>
            <a:lightRig rig="threePt" dir="t"/>
          </a:scene3d>
          <a:sp3d>
            <a:bevelT w="165100" prst="coolSlant"/>
          </a:sp3d>
        </p:spPr>
        <p:txBody>
          <a:bodyPr vert="horz" wrap="square" lIns="130943" tIns="65472" rIns="130943" bIns="65472" numCol="1" rtlCol="0" anchor="t" anchorCtr="0" compatLnSpc="1"/>
          <a:lstStyle/>
          <a:p>
            <a:pPr algn="ctr" defTabSz="1309370" fontAlgn="base">
              <a:spcBef>
                <a:spcPct val="0"/>
              </a:spcBef>
              <a:spcAft>
                <a:spcPct val="0"/>
              </a:spcAft>
            </a:pPr>
            <a:endParaRPr lang="en-US" sz="800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33" name="组合 32"/>
          <p:cNvGrpSpPr/>
          <p:nvPr/>
        </p:nvGrpSpPr>
        <p:grpSpPr>
          <a:xfrm>
            <a:off x="1221014" y="2031618"/>
            <a:ext cx="828061" cy="828060"/>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35" name="椭圆 3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36" name="Group 41"/>
          <p:cNvGrpSpPr/>
          <p:nvPr/>
        </p:nvGrpSpPr>
        <p:grpSpPr bwMode="auto">
          <a:xfrm>
            <a:off x="2171931" y="2031616"/>
            <a:ext cx="1944228" cy="1066336"/>
            <a:chOff x="0" y="0"/>
            <a:chExt cx="2419" cy="1343"/>
          </a:xfrm>
        </p:grpSpPr>
        <p:sp>
          <p:nvSpPr>
            <p:cNvPr id="37"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38"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120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39" name="Freeform 9"/>
          <p:cNvSpPr>
            <a:spLocks noEditPoints="1"/>
          </p:cNvSpPr>
          <p:nvPr/>
        </p:nvSpPr>
        <p:spPr bwMode="auto">
          <a:xfrm>
            <a:off x="1412340" y="2285941"/>
            <a:ext cx="375947" cy="299288"/>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accent1"/>
          </a:solidFill>
          <a:ln>
            <a:noFill/>
          </a:ln>
        </p:spPr>
        <p:txBody>
          <a:bodyPr vert="horz" wrap="square" lIns="121920" tIns="60960" rIns="121920" bIns="60960"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1" name="组合 40"/>
          <p:cNvGrpSpPr/>
          <p:nvPr/>
        </p:nvGrpSpPr>
        <p:grpSpPr>
          <a:xfrm>
            <a:off x="4795725" y="1739681"/>
            <a:ext cx="3334836" cy="1509992"/>
            <a:chOff x="4304043" y="1286668"/>
            <a:chExt cx="3837944" cy="2757793"/>
          </a:xfrm>
          <a:effectLst>
            <a:outerShdw blurRad="381000" dist="254000" dir="8100000" algn="tr" rotWithShape="0">
              <a:prstClr val="black">
                <a:alpha val="40000"/>
              </a:prstClr>
            </a:outerShdw>
          </a:effectLst>
        </p:grpSpPr>
        <p:sp>
          <p:nvSpPr>
            <p:cNvPr id="42" name="圆角矩形 4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圆角矩形 42"/>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4" name="组合 43"/>
          <p:cNvGrpSpPr/>
          <p:nvPr/>
        </p:nvGrpSpPr>
        <p:grpSpPr>
          <a:xfrm>
            <a:off x="4997147" y="2031618"/>
            <a:ext cx="828061" cy="828060"/>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46" name="椭圆 4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52" name="Group 41"/>
          <p:cNvGrpSpPr/>
          <p:nvPr/>
        </p:nvGrpSpPr>
        <p:grpSpPr bwMode="auto">
          <a:xfrm>
            <a:off x="5948065" y="2031616"/>
            <a:ext cx="1944228" cy="1066336"/>
            <a:chOff x="0" y="0"/>
            <a:chExt cx="2419" cy="1343"/>
          </a:xfrm>
        </p:grpSpPr>
        <p:sp>
          <p:nvSpPr>
            <p:cNvPr id="53"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54"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120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55" name="Freeform 8"/>
          <p:cNvSpPr>
            <a:spLocks noEditPoints="1"/>
          </p:cNvSpPr>
          <p:nvPr/>
        </p:nvSpPr>
        <p:spPr bwMode="auto">
          <a:xfrm>
            <a:off x="5248200" y="2339624"/>
            <a:ext cx="325955" cy="322992"/>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accent1"/>
          </a:solidFill>
          <a:ln>
            <a:noFill/>
          </a:ln>
        </p:spPr>
        <p:txBody>
          <a:bodyPr vert="horz" wrap="square" lIns="121920" tIns="60960" rIns="121920" bIns="60960"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56" name="组合 55"/>
          <p:cNvGrpSpPr/>
          <p:nvPr/>
        </p:nvGrpSpPr>
        <p:grpSpPr>
          <a:xfrm>
            <a:off x="1019591" y="3687014"/>
            <a:ext cx="3334836" cy="1509992"/>
            <a:chOff x="4304043" y="1286668"/>
            <a:chExt cx="3837944" cy="2757793"/>
          </a:xfrm>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圆角矩形 57"/>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9" name="组合 58"/>
          <p:cNvGrpSpPr/>
          <p:nvPr/>
        </p:nvGrpSpPr>
        <p:grpSpPr>
          <a:xfrm>
            <a:off x="1221014" y="3978951"/>
            <a:ext cx="828061" cy="828060"/>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61" name="椭圆 6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62" name="Group 41"/>
          <p:cNvGrpSpPr/>
          <p:nvPr/>
        </p:nvGrpSpPr>
        <p:grpSpPr bwMode="auto">
          <a:xfrm>
            <a:off x="2171931" y="3978949"/>
            <a:ext cx="1944228" cy="1066336"/>
            <a:chOff x="0" y="0"/>
            <a:chExt cx="2419" cy="1343"/>
          </a:xfrm>
        </p:grpSpPr>
        <p:sp>
          <p:nvSpPr>
            <p:cNvPr id="63"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64"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120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65" name="Freeform 7"/>
          <p:cNvSpPr/>
          <p:nvPr/>
        </p:nvSpPr>
        <p:spPr bwMode="auto">
          <a:xfrm>
            <a:off x="1401673" y="4194442"/>
            <a:ext cx="394945" cy="397075"/>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chemeClr val="accent1"/>
          </a:solidFill>
          <a:ln>
            <a:noFill/>
          </a:ln>
        </p:spPr>
        <p:txBody>
          <a:bodyPr vert="horz" wrap="square" lIns="121920" tIns="60960" rIns="121920" bIns="60960"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66" name="组合 65"/>
          <p:cNvGrpSpPr/>
          <p:nvPr/>
        </p:nvGrpSpPr>
        <p:grpSpPr>
          <a:xfrm>
            <a:off x="4797394" y="3687014"/>
            <a:ext cx="3334836" cy="1509992"/>
            <a:chOff x="4304043" y="1286668"/>
            <a:chExt cx="3837944" cy="2757793"/>
          </a:xfrm>
          <a:effectLst>
            <a:outerShdw blurRad="381000" dist="254000" dir="8100000" algn="tr" rotWithShape="0">
              <a:prstClr val="black">
                <a:alpha val="40000"/>
              </a:prstClr>
            </a:outerShdw>
          </a:effectLst>
        </p:grpSpPr>
        <p:sp>
          <p:nvSpPr>
            <p:cNvPr id="67" name="圆角矩形 6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8" name="圆角矩形 67"/>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9" name="组合 68"/>
          <p:cNvGrpSpPr/>
          <p:nvPr/>
        </p:nvGrpSpPr>
        <p:grpSpPr>
          <a:xfrm>
            <a:off x="4998816" y="3978951"/>
            <a:ext cx="828061" cy="828060"/>
            <a:chOff x="304800" y="673100"/>
            <a:chExt cx="4000500" cy="4000500"/>
          </a:xfrm>
          <a:effectLst>
            <a:outerShdw blurRad="444500" dist="2540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71" name="椭圆 7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72" name="Group 41"/>
          <p:cNvGrpSpPr/>
          <p:nvPr/>
        </p:nvGrpSpPr>
        <p:grpSpPr bwMode="auto">
          <a:xfrm>
            <a:off x="5949734" y="3978949"/>
            <a:ext cx="1944228" cy="1066336"/>
            <a:chOff x="0" y="0"/>
            <a:chExt cx="2419" cy="1343"/>
          </a:xfrm>
        </p:grpSpPr>
        <p:sp>
          <p:nvSpPr>
            <p:cNvPr id="73"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60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74"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120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75" name="Freeform 6"/>
          <p:cNvSpPr>
            <a:spLocks noEditPoints="1"/>
          </p:cNvSpPr>
          <p:nvPr/>
        </p:nvSpPr>
        <p:spPr bwMode="auto">
          <a:xfrm>
            <a:off x="5252619" y="4223088"/>
            <a:ext cx="362949" cy="368429"/>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chemeClr val="accent1"/>
          </a:solidFill>
          <a:ln>
            <a:noFill/>
          </a:ln>
        </p:spPr>
        <p:txBody>
          <a:bodyPr vert="horz" wrap="square" lIns="121920" tIns="60960" rIns="121920" bIns="60960"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90" name="文本框 89"/>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0"/>
                                            </p:tgtEl>
                                            <p:attrNameLst>
                                              <p:attrName>ppt_y</p:attrName>
                                            </p:attrNameLst>
                                          </p:cBhvr>
                                          <p:tavLst>
                                            <p:tav tm="0">
                                              <p:val>
                                                <p:strVal val="#ppt_y"/>
                                              </p:val>
                                            </p:tav>
                                            <p:tav tm="100000">
                                              <p:val>
                                                <p:strVal val="#ppt_y"/>
                                              </p:val>
                                            </p:tav>
                                          </p:tavLst>
                                        </p:anim>
                                        <p:anim calcmode="lin" valueType="num">
                                          <p:cBhvr>
                                            <p:cTn id="9"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0"/>
                                            </p:tgtEl>
                                          </p:cBhvr>
                                        </p:animEffect>
                                      </p:childTnLst>
                                    </p:cTn>
                                  </p:par>
                                </p:childTnLst>
                              </p:cTn>
                            </p:par>
                            <p:par>
                              <p:cTn id="12" fill="hold">
                                <p:stCondLst>
                                  <p:cond delay="0"/>
                                </p:stCondLst>
                                <p:childTnLst>
                                  <p:par>
                                    <p:cTn id="13" presetID="2" presetClass="entr" presetSubtype="4" accel="55000" fill="hold" grpId="0" nodeType="afterEffect" p14:presetBounceEnd="52000">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14:bounceEnd="52000">
                                          <p:cBhvr additive="base">
                                            <p:cTn id="15" dur="2000" fill="hold"/>
                                            <p:tgtEl>
                                              <p:spTgt spid="27"/>
                                            </p:tgtEl>
                                            <p:attrNameLst>
                                              <p:attrName>ppt_x</p:attrName>
                                            </p:attrNameLst>
                                          </p:cBhvr>
                                          <p:tavLst>
                                            <p:tav tm="0">
                                              <p:val>
                                                <p:strVal val="#ppt_x"/>
                                              </p:val>
                                            </p:tav>
                                            <p:tav tm="100000">
                                              <p:val>
                                                <p:strVal val="#ppt_x"/>
                                              </p:val>
                                            </p:tav>
                                          </p:tavLst>
                                        </p:anim>
                                        <p:anim calcmode="lin" valueType="num" p14:bounceEnd="52000">
                                          <p:cBhvr additive="base">
                                            <p:cTn id="16" dur="2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1" accel="55000" fill="hold" grpId="0" nodeType="withEffect" p14:presetBounceEnd="52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52000">
                                          <p:cBhvr additive="base">
                                            <p:cTn id="19" dur="2000" fill="hold"/>
                                            <p:tgtEl>
                                              <p:spTgt spid="30"/>
                                            </p:tgtEl>
                                            <p:attrNameLst>
                                              <p:attrName>ppt_x</p:attrName>
                                            </p:attrNameLst>
                                          </p:cBhvr>
                                          <p:tavLst>
                                            <p:tav tm="0">
                                              <p:val>
                                                <p:strVal val="#ppt_x"/>
                                              </p:val>
                                            </p:tav>
                                            <p:tav tm="100000">
                                              <p:val>
                                                <p:strVal val="#ppt_x"/>
                                              </p:val>
                                            </p:tav>
                                          </p:tavLst>
                                        </p:anim>
                                        <p:anim calcmode="lin" valueType="num" p14:bounceEnd="52000">
                                          <p:cBhvr additive="base">
                                            <p:cTn id="20" dur="2000" fill="hold"/>
                                            <p:tgtEl>
                                              <p:spTgt spid="3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anim calcmode="lin" valueType="num">
                                          <p:cBhvr>
                                            <p:cTn id="31" dur="500" fill="hold"/>
                                            <p:tgtEl>
                                              <p:spTgt spid="39"/>
                                            </p:tgtEl>
                                            <p:attrNameLst>
                                              <p:attrName>ppt_x</p:attrName>
                                            </p:attrNameLst>
                                          </p:cBhvr>
                                          <p:tavLst>
                                            <p:tav tm="0">
                                              <p:val>
                                                <p:strVal val="#ppt_x"/>
                                              </p:val>
                                            </p:tav>
                                            <p:tav tm="100000">
                                              <p:val>
                                                <p:strVal val="#ppt_x"/>
                                              </p:val>
                                            </p:tav>
                                          </p:tavLst>
                                        </p:anim>
                                        <p:anim calcmode="lin" valueType="num">
                                          <p:cBhvr>
                                            <p:cTn id="32" dur="500" fill="hold"/>
                                            <p:tgtEl>
                                              <p:spTgt spid="39"/>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childTnLst>
                              </p:cTn>
                            </p:par>
                            <p:par>
                              <p:cTn id="41" fill="hold">
                                <p:stCondLst>
                                  <p:cond delay="4000"/>
                                </p:stCondLst>
                                <p:childTnLst>
                                  <p:par>
                                    <p:cTn id="42" presetID="53" presetClass="entr" presetSubtype="16" fill="hold" nodeType="after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p:cTn id="44" dur="500" fill="hold"/>
                                            <p:tgtEl>
                                              <p:spTgt spid="44"/>
                                            </p:tgtEl>
                                            <p:attrNameLst>
                                              <p:attrName>ppt_w</p:attrName>
                                            </p:attrNameLst>
                                          </p:cBhvr>
                                          <p:tavLst>
                                            <p:tav tm="0">
                                              <p:val>
                                                <p:fltVal val="0"/>
                                              </p:val>
                                            </p:tav>
                                            <p:tav tm="100000">
                                              <p:val>
                                                <p:strVal val="#ppt_w"/>
                                              </p:val>
                                            </p:tav>
                                          </p:tavLst>
                                        </p:anim>
                                        <p:anim calcmode="lin" valueType="num">
                                          <p:cBhvr>
                                            <p:cTn id="45" dur="500" fill="hold"/>
                                            <p:tgtEl>
                                              <p:spTgt spid="44"/>
                                            </p:tgtEl>
                                            <p:attrNameLst>
                                              <p:attrName>ppt_h</p:attrName>
                                            </p:attrNameLst>
                                          </p:cBhvr>
                                          <p:tavLst>
                                            <p:tav tm="0">
                                              <p:val>
                                                <p:fltVal val="0"/>
                                              </p:val>
                                            </p:tav>
                                            <p:tav tm="100000">
                                              <p:val>
                                                <p:strVal val="#ppt_h"/>
                                              </p:val>
                                            </p:tav>
                                          </p:tavLst>
                                        </p:anim>
                                        <p:animEffect transition="in" filter="fade">
                                          <p:cBhvr>
                                            <p:cTn id="46" dur="500"/>
                                            <p:tgtEl>
                                              <p:spTgt spid="44"/>
                                            </p:tgtEl>
                                          </p:cBhvr>
                                        </p:animEffect>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anim calcmode="lin" valueType="num">
                                          <p:cBhvr>
                                            <p:cTn id="51" dur="500" fill="hold"/>
                                            <p:tgtEl>
                                              <p:spTgt spid="55"/>
                                            </p:tgtEl>
                                            <p:attrNameLst>
                                              <p:attrName>ppt_x</p:attrName>
                                            </p:attrNameLst>
                                          </p:cBhvr>
                                          <p:tavLst>
                                            <p:tav tm="0">
                                              <p:val>
                                                <p:strVal val="#ppt_x"/>
                                              </p:val>
                                            </p:tav>
                                            <p:tav tm="100000">
                                              <p:val>
                                                <p:strVal val="#ppt_x"/>
                                              </p:val>
                                            </p:tav>
                                          </p:tavLst>
                                        </p:anim>
                                        <p:anim calcmode="lin" valueType="num">
                                          <p:cBhvr>
                                            <p:cTn id="52" dur="500" fill="hold"/>
                                            <p:tgtEl>
                                              <p:spTgt spid="55"/>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22" presetClass="entr" presetSubtype="2" fill="hold"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childTnLst>
                              </p:cTn>
                            </p:par>
                            <p:par>
                              <p:cTn id="57" fill="hold">
                                <p:stCondLst>
                                  <p:cond delay="5500"/>
                                </p:stCondLst>
                                <p:childTnLst>
                                  <p:par>
                                    <p:cTn id="58" presetID="22" presetClass="entr" presetSubtype="8"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left)">
                                          <p:cBhvr>
                                            <p:cTn id="60" dur="500"/>
                                            <p:tgtEl>
                                              <p:spTgt spid="52"/>
                                            </p:tgtEl>
                                          </p:cBhvr>
                                        </p:animEffect>
                                      </p:childTnLst>
                                    </p:cTn>
                                  </p:par>
                                </p:childTnLst>
                              </p:cTn>
                            </p:par>
                            <p:par>
                              <p:cTn id="61" fill="hold">
                                <p:stCondLst>
                                  <p:cond delay="6000"/>
                                </p:stCondLst>
                                <p:childTnLst>
                                  <p:par>
                                    <p:cTn id="62" presetID="53" presetClass="entr" presetSubtype="16" fill="hold" nodeType="afterEffect">
                                      <p:stCondLst>
                                        <p:cond delay="0"/>
                                      </p:stCondLst>
                                      <p:childTnLst>
                                        <p:set>
                                          <p:cBhvr>
                                            <p:cTn id="63" dur="1" fill="hold">
                                              <p:stCondLst>
                                                <p:cond delay="0"/>
                                              </p:stCondLst>
                                            </p:cTn>
                                            <p:tgtEl>
                                              <p:spTgt spid="59"/>
                                            </p:tgtEl>
                                            <p:attrNameLst>
                                              <p:attrName>style.visibility</p:attrName>
                                            </p:attrNameLst>
                                          </p:cBhvr>
                                          <p:to>
                                            <p:strVal val="visible"/>
                                          </p:to>
                                        </p:set>
                                        <p:anim calcmode="lin" valueType="num">
                                          <p:cBhvr>
                                            <p:cTn id="64" dur="500" fill="hold"/>
                                            <p:tgtEl>
                                              <p:spTgt spid="59"/>
                                            </p:tgtEl>
                                            <p:attrNameLst>
                                              <p:attrName>ppt_w</p:attrName>
                                            </p:attrNameLst>
                                          </p:cBhvr>
                                          <p:tavLst>
                                            <p:tav tm="0">
                                              <p:val>
                                                <p:fltVal val="0"/>
                                              </p:val>
                                            </p:tav>
                                            <p:tav tm="100000">
                                              <p:val>
                                                <p:strVal val="#ppt_w"/>
                                              </p:val>
                                            </p:tav>
                                          </p:tavLst>
                                        </p:anim>
                                        <p:anim calcmode="lin" valueType="num">
                                          <p:cBhvr>
                                            <p:cTn id="65" dur="500" fill="hold"/>
                                            <p:tgtEl>
                                              <p:spTgt spid="59"/>
                                            </p:tgtEl>
                                            <p:attrNameLst>
                                              <p:attrName>ppt_h</p:attrName>
                                            </p:attrNameLst>
                                          </p:cBhvr>
                                          <p:tavLst>
                                            <p:tav tm="0">
                                              <p:val>
                                                <p:fltVal val="0"/>
                                              </p:val>
                                            </p:tav>
                                            <p:tav tm="100000">
                                              <p:val>
                                                <p:strVal val="#ppt_h"/>
                                              </p:val>
                                            </p:tav>
                                          </p:tavLst>
                                        </p:anim>
                                        <p:animEffect transition="in" filter="fade">
                                          <p:cBhvr>
                                            <p:cTn id="66" dur="500"/>
                                            <p:tgtEl>
                                              <p:spTgt spid="59"/>
                                            </p:tgtEl>
                                          </p:cBhvr>
                                        </p:animEffect>
                                      </p:childTnLst>
                                    </p:cTn>
                                  </p:par>
                                </p:childTnLst>
                              </p:cTn>
                            </p:par>
                            <p:par>
                              <p:cTn id="67" fill="hold">
                                <p:stCondLst>
                                  <p:cond delay="6500"/>
                                </p:stCondLst>
                                <p:childTnLst>
                                  <p:par>
                                    <p:cTn id="68" presetID="42" presetClass="entr" presetSubtype="0" fill="hold" grpId="0"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anim calcmode="lin" valueType="num">
                                          <p:cBhvr>
                                            <p:cTn id="71" dur="500" fill="hold"/>
                                            <p:tgtEl>
                                              <p:spTgt spid="65"/>
                                            </p:tgtEl>
                                            <p:attrNameLst>
                                              <p:attrName>ppt_x</p:attrName>
                                            </p:attrNameLst>
                                          </p:cBhvr>
                                          <p:tavLst>
                                            <p:tav tm="0">
                                              <p:val>
                                                <p:strVal val="#ppt_x"/>
                                              </p:val>
                                            </p:tav>
                                            <p:tav tm="100000">
                                              <p:val>
                                                <p:strVal val="#ppt_x"/>
                                              </p:val>
                                            </p:tav>
                                          </p:tavLst>
                                        </p:anim>
                                        <p:anim calcmode="lin" valueType="num">
                                          <p:cBhvr>
                                            <p:cTn id="72" dur="500" fill="hold"/>
                                            <p:tgtEl>
                                              <p:spTgt spid="65"/>
                                            </p:tgtEl>
                                            <p:attrNameLst>
                                              <p:attrName>ppt_y</p:attrName>
                                            </p:attrNameLst>
                                          </p:cBhvr>
                                          <p:tavLst>
                                            <p:tav tm="0">
                                              <p:val>
                                                <p:strVal val="#ppt_y+.1"/>
                                              </p:val>
                                            </p:tav>
                                            <p:tav tm="100000">
                                              <p:val>
                                                <p:strVal val="#ppt_y"/>
                                              </p:val>
                                            </p:tav>
                                          </p:tavLst>
                                        </p:anim>
                                      </p:childTnLst>
                                    </p:cTn>
                                  </p:par>
                                </p:childTnLst>
                              </p:cTn>
                            </p:par>
                            <p:par>
                              <p:cTn id="73" fill="hold">
                                <p:stCondLst>
                                  <p:cond delay="7000"/>
                                </p:stCondLst>
                                <p:childTnLst>
                                  <p:par>
                                    <p:cTn id="74" presetID="22" presetClass="entr" presetSubtype="2" fill="hold" nodeType="after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wipe(right)">
                                          <p:cBhvr>
                                            <p:cTn id="76" dur="500"/>
                                            <p:tgtEl>
                                              <p:spTgt spid="56"/>
                                            </p:tgtEl>
                                          </p:cBhvr>
                                        </p:animEffect>
                                      </p:childTnLst>
                                    </p:cTn>
                                  </p:par>
                                </p:childTnLst>
                              </p:cTn>
                            </p:par>
                            <p:par>
                              <p:cTn id="77" fill="hold">
                                <p:stCondLst>
                                  <p:cond delay="7500"/>
                                </p:stCondLst>
                                <p:childTnLst>
                                  <p:par>
                                    <p:cTn id="78" presetID="22" presetClass="entr" presetSubtype="8" fill="hold" nodeType="after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childTnLst>
                              </p:cTn>
                            </p:par>
                            <p:par>
                              <p:cTn id="81" fill="hold">
                                <p:stCondLst>
                                  <p:cond delay="8000"/>
                                </p:stCondLst>
                                <p:childTnLst>
                                  <p:par>
                                    <p:cTn id="82" presetID="53" presetClass="entr" presetSubtype="16"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anim calcmode="lin" valueType="num">
                                          <p:cBhvr>
                                            <p:cTn id="84" dur="500" fill="hold"/>
                                            <p:tgtEl>
                                              <p:spTgt spid="69"/>
                                            </p:tgtEl>
                                            <p:attrNameLst>
                                              <p:attrName>ppt_w</p:attrName>
                                            </p:attrNameLst>
                                          </p:cBhvr>
                                          <p:tavLst>
                                            <p:tav tm="0">
                                              <p:val>
                                                <p:fltVal val="0"/>
                                              </p:val>
                                            </p:tav>
                                            <p:tav tm="100000">
                                              <p:val>
                                                <p:strVal val="#ppt_w"/>
                                              </p:val>
                                            </p:tav>
                                          </p:tavLst>
                                        </p:anim>
                                        <p:anim calcmode="lin" valueType="num">
                                          <p:cBhvr>
                                            <p:cTn id="85" dur="500" fill="hold"/>
                                            <p:tgtEl>
                                              <p:spTgt spid="69"/>
                                            </p:tgtEl>
                                            <p:attrNameLst>
                                              <p:attrName>ppt_h</p:attrName>
                                            </p:attrNameLst>
                                          </p:cBhvr>
                                          <p:tavLst>
                                            <p:tav tm="0">
                                              <p:val>
                                                <p:fltVal val="0"/>
                                              </p:val>
                                            </p:tav>
                                            <p:tav tm="100000">
                                              <p:val>
                                                <p:strVal val="#ppt_h"/>
                                              </p:val>
                                            </p:tav>
                                          </p:tavLst>
                                        </p:anim>
                                        <p:animEffect transition="in" filter="fade">
                                          <p:cBhvr>
                                            <p:cTn id="86" dur="500"/>
                                            <p:tgtEl>
                                              <p:spTgt spid="69"/>
                                            </p:tgtEl>
                                          </p:cBhvr>
                                        </p:animEffect>
                                      </p:childTnLst>
                                    </p:cTn>
                                  </p:par>
                                </p:childTnLst>
                              </p:cTn>
                            </p:par>
                            <p:par>
                              <p:cTn id="87" fill="hold">
                                <p:stCondLst>
                                  <p:cond delay="8500"/>
                                </p:stCondLst>
                                <p:childTnLst>
                                  <p:par>
                                    <p:cTn id="88" presetID="42" presetClass="entr" presetSubtype="0" fill="hold" grpId="0" nodeType="afterEffect">
                                      <p:stCondLst>
                                        <p:cond delay="0"/>
                                      </p:stCondLst>
                                      <p:childTnLst>
                                        <p:set>
                                          <p:cBhvr>
                                            <p:cTn id="89" dur="1" fill="hold">
                                              <p:stCondLst>
                                                <p:cond delay="0"/>
                                              </p:stCondLst>
                                            </p:cTn>
                                            <p:tgtEl>
                                              <p:spTgt spid="75"/>
                                            </p:tgtEl>
                                            <p:attrNameLst>
                                              <p:attrName>style.visibility</p:attrName>
                                            </p:attrNameLst>
                                          </p:cBhvr>
                                          <p:to>
                                            <p:strVal val="visible"/>
                                          </p:to>
                                        </p:set>
                                        <p:animEffect transition="in" filter="fade">
                                          <p:cBhvr>
                                            <p:cTn id="90" dur="500"/>
                                            <p:tgtEl>
                                              <p:spTgt spid="75"/>
                                            </p:tgtEl>
                                          </p:cBhvr>
                                        </p:animEffect>
                                        <p:anim calcmode="lin" valueType="num">
                                          <p:cBhvr>
                                            <p:cTn id="91" dur="500" fill="hold"/>
                                            <p:tgtEl>
                                              <p:spTgt spid="75"/>
                                            </p:tgtEl>
                                            <p:attrNameLst>
                                              <p:attrName>ppt_x</p:attrName>
                                            </p:attrNameLst>
                                          </p:cBhvr>
                                          <p:tavLst>
                                            <p:tav tm="0">
                                              <p:val>
                                                <p:strVal val="#ppt_x"/>
                                              </p:val>
                                            </p:tav>
                                            <p:tav tm="100000">
                                              <p:val>
                                                <p:strVal val="#ppt_x"/>
                                              </p:val>
                                            </p:tav>
                                          </p:tavLst>
                                        </p:anim>
                                        <p:anim calcmode="lin" valueType="num">
                                          <p:cBhvr>
                                            <p:cTn id="92" dur="500" fill="hold"/>
                                            <p:tgtEl>
                                              <p:spTgt spid="75"/>
                                            </p:tgtEl>
                                            <p:attrNameLst>
                                              <p:attrName>ppt_y</p:attrName>
                                            </p:attrNameLst>
                                          </p:cBhvr>
                                          <p:tavLst>
                                            <p:tav tm="0">
                                              <p:val>
                                                <p:strVal val="#ppt_y+.1"/>
                                              </p:val>
                                            </p:tav>
                                            <p:tav tm="100000">
                                              <p:val>
                                                <p:strVal val="#ppt_y"/>
                                              </p:val>
                                            </p:tav>
                                          </p:tavLst>
                                        </p:anim>
                                      </p:childTnLst>
                                    </p:cTn>
                                  </p:par>
                                </p:childTnLst>
                              </p:cTn>
                            </p:par>
                            <p:par>
                              <p:cTn id="93" fill="hold">
                                <p:stCondLst>
                                  <p:cond delay="9000"/>
                                </p:stCondLst>
                                <p:childTnLst>
                                  <p:par>
                                    <p:cTn id="94" presetID="22" presetClass="entr" presetSubtype="2" fill="hold" nodeType="after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right)">
                                          <p:cBhvr>
                                            <p:cTn id="96" dur="500"/>
                                            <p:tgtEl>
                                              <p:spTgt spid="66"/>
                                            </p:tgtEl>
                                          </p:cBhvr>
                                        </p:animEffect>
                                      </p:childTnLst>
                                    </p:cTn>
                                  </p:par>
                                </p:childTnLst>
                              </p:cTn>
                            </p:par>
                            <p:par>
                              <p:cTn id="97" fill="hold">
                                <p:stCondLst>
                                  <p:cond delay="9500"/>
                                </p:stCondLst>
                                <p:childTnLst>
                                  <p:par>
                                    <p:cTn id="98" presetID="22" presetClass="entr" presetSubtype="8" fill="hold" nodeType="after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left)">
                                          <p:cBhvr>
                                            <p:cTn id="10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9" grpId="0" animBg="1"/>
          <p:bldP spid="55" grpId="0" animBg="1"/>
          <p:bldP spid="65" grpId="0" animBg="1"/>
          <p:bldP spid="75" grpId="0" animBg="1"/>
          <p:bldP spid="9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0"/>
                                            </p:tgtEl>
                                            <p:attrNameLst>
                                              <p:attrName>ppt_y</p:attrName>
                                            </p:attrNameLst>
                                          </p:cBhvr>
                                          <p:tavLst>
                                            <p:tav tm="0">
                                              <p:val>
                                                <p:strVal val="#ppt_y"/>
                                              </p:val>
                                            </p:tav>
                                            <p:tav tm="100000">
                                              <p:val>
                                                <p:strVal val="#ppt_y"/>
                                              </p:val>
                                            </p:tav>
                                          </p:tavLst>
                                        </p:anim>
                                        <p:anim calcmode="lin" valueType="num">
                                          <p:cBhvr>
                                            <p:cTn id="9"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0"/>
                                            </p:tgtEl>
                                          </p:cBhvr>
                                        </p:animEffect>
                                      </p:childTnLst>
                                    </p:cTn>
                                  </p:par>
                                </p:childTnLst>
                              </p:cTn>
                            </p:par>
                            <p:par>
                              <p:cTn id="12" fill="hold">
                                <p:stCondLst>
                                  <p:cond delay="0"/>
                                </p:stCondLst>
                                <p:childTnLst>
                                  <p:par>
                                    <p:cTn id="13" presetID="2" presetClass="entr" presetSubtype="4" accel="5500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2000" fill="hold"/>
                                            <p:tgtEl>
                                              <p:spTgt spid="27"/>
                                            </p:tgtEl>
                                            <p:attrNameLst>
                                              <p:attrName>ppt_x</p:attrName>
                                            </p:attrNameLst>
                                          </p:cBhvr>
                                          <p:tavLst>
                                            <p:tav tm="0">
                                              <p:val>
                                                <p:strVal val="#ppt_x"/>
                                              </p:val>
                                            </p:tav>
                                            <p:tav tm="100000">
                                              <p:val>
                                                <p:strVal val="#ppt_x"/>
                                              </p:val>
                                            </p:tav>
                                          </p:tavLst>
                                        </p:anim>
                                        <p:anim calcmode="lin" valueType="num">
                                          <p:cBhvr additive="base">
                                            <p:cTn id="16" dur="2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1" accel="55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2000" fill="hold"/>
                                            <p:tgtEl>
                                              <p:spTgt spid="30"/>
                                            </p:tgtEl>
                                            <p:attrNameLst>
                                              <p:attrName>ppt_x</p:attrName>
                                            </p:attrNameLst>
                                          </p:cBhvr>
                                          <p:tavLst>
                                            <p:tav tm="0">
                                              <p:val>
                                                <p:strVal val="#ppt_x"/>
                                              </p:val>
                                            </p:tav>
                                            <p:tav tm="100000">
                                              <p:val>
                                                <p:strVal val="#ppt_x"/>
                                              </p:val>
                                            </p:tav>
                                          </p:tavLst>
                                        </p:anim>
                                        <p:anim calcmode="lin" valueType="num">
                                          <p:cBhvr additive="base">
                                            <p:cTn id="20" dur="2000" fill="hold"/>
                                            <p:tgtEl>
                                              <p:spTgt spid="3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anim calcmode="lin" valueType="num">
                                          <p:cBhvr>
                                            <p:cTn id="31" dur="500" fill="hold"/>
                                            <p:tgtEl>
                                              <p:spTgt spid="39"/>
                                            </p:tgtEl>
                                            <p:attrNameLst>
                                              <p:attrName>ppt_x</p:attrName>
                                            </p:attrNameLst>
                                          </p:cBhvr>
                                          <p:tavLst>
                                            <p:tav tm="0">
                                              <p:val>
                                                <p:strVal val="#ppt_x"/>
                                              </p:val>
                                            </p:tav>
                                            <p:tav tm="100000">
                                              <p:val>
                                                <p:strVal val="#ppt_x"/>
                                              </p:val>
                                            </p:tav>
                                          </p:tavLst>
                                        </p:anim>
                                        <p:anim calcmode="lin" valueType="num">
                                          <p:cBhvr>
                                            <p:cTn id="32" dur="500" fill="hold"/>
                                            <p:tgtEl>
                                              <p:spTgt spid="39"/>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childTnLst>
                              </p:cTn>
                            </p:par>
                            <p:par>
                              <p:cTn id="41" fill="hold">
                                <p:stCondLst>
                                  <p:cond delay="4000"/>
                                </p:stCondLst>
                                <p:childTnLst>
                                  <p:par>
                                    <p:cTn id="42" presetID="53" presetClass="entr" presetSubtype="16" fill="hold" nodeType="after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p:cTn id="44" dur="500" fill="hold"/>
                                            <p:tgtEl>
                                              <p:spTgt spid="44"/>
                                            </p:tgtEl>
                                            <p:attrNameLst>
                                              <p:attrName>ppt_w</p:attrName>
                                            </p:attrNameLst>
                                          </p:cBhvr>
                                          <p:tavLst>
                                            <p:tav tm="0">
                                              <p:val>
                                                <p:fltVal val="0"/>
                                              </p:val>
                                            </p:tav>
                                            <p:tav tm="100000">
                                              <p:val>
                                                <p:strVal val="#ppt_w"/>
                                              </p:val>
                                            </p:tav>
                                          </p:tavLst>
                                        </p:anim>
                                        <p:anim calcmode="lin" valueType="num">
                                          <p:cBhvr>
                                            <p:cTn id="45" dur="500" fill="hold"/>
                                            <p:tgtEl>
                                              <p:spTgt spid="44"/>
                                            </p:tgtEl>
                                            <p:attrNameLst>
                                              <p:attrName>ppt_h</p:attrName>
                                            </p:attrNameLst>
                                          </p:cBhvr>
                                          <p:tavLst>
                                            <p:tav tm="0">
                                              <p:val>
                                                <p:fltVal val="0"/>
                                              </p:val>
                                            </p:tav>
                                            <p:tav tm="100000">
                                              <p:val>
                                                <p:strVal val="#ppt_h"/>
                                              </p:val>
                                            </p:tav>
                                          </p:tavLst>
                                        </p:anim>
                                        <p:animEffect transition="in" filter="fade">
                                          <p:cBhvr>
                                            <p:cTn id="46" dur="500"/>
                                            <p:tgtEl>
                                              <p:spTgt spid="44"/>
                                            </p:tgtEl>
                                          </p:cBhvr>
                                        </p:animEffect>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anim calcmode="lin" valueType="num">
                                          <p:cBhvr>
                                            <p:cTn id="51" dur="500" fill="hold"/>
                                            <p:tgtEl>
                                              <p:spTgt spid="55"/>
                                            </p:tgtEl>
                                            <p:attrNameLst>
                                              <p:attrName>ppt_x</p:attrName>
                                            </p:attrNameLst>
                                          </p:cBhvr>
                                          <p:tavLst>
                                            <p:tav tm="0">
                                              <p:val>
                                                <p:strVal val="#ppt_x"/>
                                              </p:val>
                                            </p:tav>
                                            <p:tav tm="100000">
                                              <p:val>
                                                <p:strVal val="#ppt_x"/>
                                              </p:val>
                                            </p:tav>
                                          </p:tavLst>
                                        </p:anim>
                                        <p:anim calcmode="lin" valueType="num">
                                          <p:cBhvr>
                                            <p:cTn id="52" dur="500" fill="hold"/>
                                            <p:tgtEl>
                                              <p:spTgt spid="55"/>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22" presetClass="entr" presetSubtype="2" fill="hold"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childTnLst>
                              </p:cTn>
                            </p:par>
                            <p:par>
                              <p:cTn id="57" fill="hold">
                                <p:stCondLst>
                                  <p:cond delay="5500"/>
                                </p:stCondLst>
                                <p:childTnLst>
                                  <p:par>
                                    <p:cTn id="58" presetID="22" presetClass="entr" presetSubtype="8"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left)">
                                          <p:cBhvr>
                                            <p:cTn id="60" dur="500"/>
                                            <p:tgtEl>
                                              <p:spTgt spid="52"/>
                                            </p:tgtEl>
                                          </p:cBhvr>
                                        </p:animEffect>
                                      </p:childTnLst>
                                    </p:cTn>
                                  </p:par>
                                </p:childTnLst>
                              </p:cTn>
                            </p:par>
                            <p:par>
                              <p:cTn id="61" fill="hold">
                                <p:stCondLst>
                                  <p:cond delay="6000"/>
                                </p:stCondLst>
                                <p:childTnLst>
                                  <p:par>
                                    <p:cTn id="62" presetID="53" presetClass="entr" presetSubtype="16" fill="hold" nodeType="afterEffect">
                                      <p:stCondLst>
                                        <p:cond delay="0"/>
                                      </p:stCondLst>
                                      <p:childTnLst>
                                        <p:set>
                                          <p:cBhvr>
                                            <p:cTn id="63" dur="1" fill="hold">
                                              <p:stCondLst>
                                                <p:cond delay="0"/>
                                              </p:stCondLst>
                                            </p:cTn>
                                            <p:tgtEl>
                                              <p:spTgt spid="59"/>
                                            </p:tgtEl>
                                            <p:attrNameLst>
                                              <p:attrName>style.visibility</p:attrName>
                                            </p:attrNameLst>
                                          </p:cBhvr>
                                          <p:to>
                                            <p:strVal val="visible"/>
                                          </p:to>
                                        </p:set>
                                        <p:anim calcmode="lin" valueType="num">
                                          <p:cBhvr>
                                            <p:cTn id="64" dur="500" fill="hold"/>
                                            <p:tgtEl>
                                              <p:spTgt spid="59"/>
                                            </p:tgtEl>
                                            <p:attrNameLst>
                                              <p:attrName>ppt_w</p:attrName>
                                            </p:attrNameLst>
                                          </p:cBhvr>
                                          <p:tavLst>
                                            <p:tav tm="0">
                                              <p:val>
                                                <p:fltVal val="0"/>
                                              </p:val>
                                            </p:tav>
                                            <p:tav tm="100000">
                                              <p:val>
                                                <p:strVal val="#ppt_w"/>
                                              </p:val>
                                            </p:tav>
                                          </p:tavLst>
                                        </p:anim>
                                        <p:anim calcmode="lin" valueType="num">
                                          <p:cBhvr>
                                            <p:cTn id="65" dur="500" fill="hold"/>
                                            <p:tgtEl>
                                              <p:spTgt spid="59"/>
                                            </p:tgtEl>
                                            <p:attrNameLst>
                                              <p:attrName>ppt_h</p:attrName>
                                            </p:attrNameLst>
                                          </p:cBhvr>
                                          <p:tavLst>
                                            <p:tav tm="0">
                                              <p:val>
                                                <p:fltVal val="0"/>
                                              </p:val>
                                            </p:tav>
                                            <p:tav tm="100000">
                                              <p:val>
                                                <p:strVal val="#ppt_h"/>
                                              </p:val>
                                            </p:tav>
                                          </p:tavLst>
                                        </p:anim>
                                        <p:animEffect transition="in" filter="fade">
                                          <p:cBhvr>
                                            <p:cTn id="66" dur="500"/>
                                            <p:tgtEl>
                                              <p:spTgt spid="59"/>
                                            </p:tgtEl>
                                          </p:cBhvr>
                                        </p:animEffect>
                                      </p:childTnLst>
                                    </p:cTn>
                                  </p:par>
                                </p:childTnLst>
                              </p:cTn>
                            </p:par>
                            <p:par>
                              <p:cTn id="67" fill="hold">
                                <p:stCondLst>
                                  <p:cond delay="6500"/>
                                </p:stCondLst>
                                <p:childTnLst>
                                  <p:par>
                                    <p:cTn id="68" presetID="42" presetClass="entr" presetSubtype="0" fill="hold" grpId="0"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anim calcmode="lin" valueType="num">
                                          <p:cBhvr>
                                            <p:cTn id="71" dur="500" fill="hold"/>
                                            <p:tgtEl>
                                              <p:spTgt spid="65"/>
                                            </p:tgtEl>
                                            <p:attrNameLst>
                                              <p:attrName>ppt_x</p:attrName>
                                            </p:attrNameLst>
                                          </p:cBhvr>
                                          <p:tavLst>
                                            <p:tav tm="0">
                                              <p:val>
                                                <p:strVal val="#ppt_x"/>
                                              </p:val>
                                            </p:tav>
                                            <p:tav tm="100000">
                                              <p:val>
                                                <p:strVal val="#ppt_x"/>
                                              </p:val>
                                            </p:tav>
                                          </p:tavLst>
                                        </p:anim>
                                        <p:anim calcmode="lin" valueType="num">
                                          <p:cBhvr>
                                            <p:cTn id="72" dur="500" fill="hold"/>
                                            <p:tgtEl>
                                              <p:spTgt spid="65"/>
                                            </p:tgtEl>
                                            <p:attrNameLst>
                                              <p:attrName>ppt_y</p:attrName>
                                            </p:attrNameLst>
                                          </p:cBhvr>
                                          <p:tavLst>
                                            <p:tav tm="0">
                                              <p:val>
                                                <p:strVal val="#ppt_y+.1"/>
                                              </p:val>
                                            </p:tav>
                                            <p:tav tm="100000">
                                              <p:val>
                                                <p:strVal val="#ppt_y"/>
                                              </p:val>
                                            </p:tav>
                                          </p:tavLst>
                                        </p:anim>
                                      </p:childTnLst>
                                    </p:cTn>
                                  </p:par>
                                </p:childTnLst>
                              </p:cTn>
                            </p:par>
                            <p:par>
                              <p:cTn id="73" fill="hold">
                                <p:stCondLst>
                                  <p:cond delay="7000"/>
                                </p:stCondLst>
                                <p:childTnLst>
                                  <p:par>
                                    <p:cTn id="74" presetID="22" presetClass="entr" presetSubtype="2" fill="hold" nodeType="after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wipe(right)">
                                          <p:cBhvr>
                                            <p:cTn id="76" dur="500"/>
                                            <p:tgtEl>
                                              <p:spTgt spid="56"/>
                                            </p:tgtEl>
                                          </p:cBhvr>
                                        </p:animEffect>
                                      </p:childTnLst>
                                    </p:cTn>
                                  </p:par>
                                </p:childTnLst>
                              </p:cTn>
                            </p:par>
                            <p:par>
                              <p:cTn id="77" fill="hold">
                                <p:stCondLst>
                                  <p:cond delay="7500"/>
                                </p:stCondLst>
                                <p:childTnLst>
                                  <p:par>
                                    <p:cTn id="78" presetID="22" presetClass="entr" presetSubtype="8" fill="hold" nodeType="after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childTnLst>
                              </p:cTn>
                            </p:par>
                            <p:par>
                              <p:cTn id="81" fill="hold">
                                <p:stCondLst>
                                  <p:cond delay="8000"/>
                                </p:stCondLst>
                                <p:childTnLst>
                                  <p:par>
                                    <p:cTn id="82" presetID="53" presetClass="entr" presetSubtype="16"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anim calcmode="lin" valueType="num">
                                          <p:cBhvr>
                                            <p:cTn id="84" dur="500" fill="hold"/>
                                            <p:tgtEl>
                                              <p:spTgt spid="69"/>
                                            </p:tgtEl>
                                            <p:attrNameLst>
                                              <p:attrName>ppt_w</p:attrName>
                                            </p:attrNameLst>
                                          </p:cBhvr>
                                          <p:tavLst>
                                            <p:tav tm="0">
                                              <p:val>
                                                <p:fltVal val="0"/>
                                              </p:val>
                                            </p:tav>
                                            <p:tav tm="100000">
                                              <p:val>
                                                <p:strVal val="#ppt_w"/>
                                              </p:val>
                                            </p:tav>
                                          </p:tavLst>
                                        </p:anim>
                                        <p:anim calcmode="lin" valueType="num">
                                          <p:cBhvr>
                                            <p:cTn id="85" dur="500" fill="hold"/>
                                            <p:tgtEl>
                                              <p:spTgt spid="69"/>
                                            </p:tgtEl>
                                            <p:attrNameLst>
                                              <p:attrName>ppt_h</p:attrName>
                                            </p:attrNameLst>
                                          </p:cBhvr>
                                          <p:tavLst>
                                            <p:tav tm="0">
                                              <p:val>
                                                <p:fltVal val="0"/>
                                              </p:val>
                                            </p:tav>
                                            <p:tav tm="100000">
                                              <p:val>
                                                <p:strVal val="#ppt_h"/>
                                              </p:val>
                                            </p:tav>
                                          </p:tavLst>
                                        </p:anim>
                                        <p:animEffect transition="in" filter="fade">
                                          <p:cBhvr>
                                            <p:cTn id="86" dur="500"/>
                                            <p:tgtEl>
                                              <p:spTgt spid="69"/>
                                            </p:tgtEl>
                                          </p:cBhvr>
                                        </p:animEffect>
                                      </p:childTnLst>
                                    </p:cTn>
                                  </p:par>
                                </p:childTnLst>
                              </p:cTn>
                            </p:par>
                            <p:par>
                              <p:cTn id="87" fill="hold">
                                <p:stCondLst>
                                  <p:cond delay="8500"/>
                                </p:stCondLst>
                                <p:childTnLst>
                                  <p:par>
                                    <p:cTn id="88" presetID="42" presetClass="entr" presetSubtype="0" fill="hold" grpId="0" nodeType="afterEffect">
                                      <p:stCondLst>
                                        <p:cond delay="0"/>
                                      </p:stCondLst>
                                      <p:childTnLst>
                                        <p:set>
                                          <p:cBhvr>
                                            <p:cTn id="89" dur="1" fill="hold">
                                              <p:stCondLst>
                                                <p:cond delay="0"/>
                                              </p:stCondLst>
                                            </p:cTn>
                                            <p:tgtEl>
                                              <p:spTgt spid="75"/>
                                            </p:tgtEl>
                                            <p:attrNameLst>
                                              <p:attrName>style.visibility</p:attrName>
                                            </p:attrNameLst>
                                          </p:cBhvr>
                                          <p:to>
                                            <p:strVal val="visible"/>
                                          </p:to>
                                        </p:set>
                                        <p:animEffect transition="in" filter="fade">
                                          <p:cBhvr>
                                            <p:cTn id="90" dur="500"/>
                                            <p:tgtEl>
                                              <p:spTgt spid="75"/>
                                            </p:tgtEl>
                                          </p:cBhvr>
                                        </p:animEffect>
                                        <p:anim calcmode="lin" valueType="num">
                                          <p:cBhvr>
                                            <p:cTn id="91" dur="500" fill="hold"/>
                                            <p:tgtEl>
                                              <p:spTgt spid="75"/>
                                            </p:tgtEl>
                                            <p:attrNameLst>
                                              <p:attrName>ppt_x</p:attrName>
                                            </p:attrNameLst>
                                          </p:cBhvr>
                                          <p:tavLst>
                                            <p:tav tm="0">
                                              <p:val>
                                                <p:strVal val="#ppt_x"/>
                                              </p:val>
                                            </p:tav>
                                            <p:tav tm="100000">
                                              <p:val>
                                                <p:strVal val="#ppt_x"/>
                                              </p:val>
                                            </p:tav>
                                          </p:tavLst>
                                        </p:anim>
                                        <p:anim calcmode="lin" valueType="num">
                                          <p:cBhvr>
                                            <p:cTn id="92" dur="500" fill="hold"/>
                                            <p:tgtEl>
                                              <p:spTgt spid="75"/>
                                            </p:tgtEl>
                                            <p:attrNameLst>
                                              <p:attrName>ppt_y</p:attrName>
                                            </p:attrNameLst>
                                          </p:cBhvr>
                                          <p:tavLst>
                                            <p:tav tm="0">
                                              <p:val>
                                                <p:strVal val="#ppt_y+.1"/>
                                              </p:val>
                                            </p:tav>
                                            <p:tav tm="100000">
                                              <p:val>
                                                <p:strVal val="#ppt_y"/>
                                              </p:val>
                                            </p:tav>
                                          </p:tavLst>
                                        </p:anim>
                                      </p:childTnLst>
                                    </p:cTn>
                                  </p:par>
                                </p:childTnLst>
                              </p:cTn>
                            </p:par>
                            <p:par>
                              <p:cTn id="93" fill="hold">
                                <p:stCondLst>
                                  <p:cond delay="9000"/>
                                </p:stCondLst>
                                <p:childTnLst>
                                  <p:par>
                                    <p:cTn id="94" presetID="22" presetClass="entr" presetSubtype="2" fill="hold" nodeType="after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right)">
                                          <p:cBhvr>
                                            <p:cTn id="96" dur="500"/>
                                            <p:tgtEl>
                                              <p:spTgt spid="66"/>
                                            </p:tgtEl>
                                          </p:cBhvr>
                                        </p:animEffect>
                                      </p:childTnLst>
                                    </p:cTn>
                                  </p:par>
                                </p:childTnLst>
                              </p:cTn>
                            </p:par>
                            <p:par>
                              <p:cTn id="97" fill="hold">
                                <p:stCondLst>
                                  <p:cond delay="9500"/>
                                </p:stCondLst>
                                <p:childTnLst>
                                  <p:par>
                                    <p:cTn id="98" presetID="22" presetClass="entr" presetSubtype="8" fill="hold" nodeType="after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left)">
                                          <p:cBhvr>
                                            <p:cTn id="10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9" grpId="0" animBg="1"/>
          <p:bldP spid="55" grpId="0" animBg="1"/>
          <p:bldP spid="65" grpId="0" animBg="1"/>
          <p:bldP spid="75" grpId="0" animBg="1"/>
          <p:bldP spid="90"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841176" y="2478645"/>
            <a:ext cx="1708329" cy="1708329"/>
            <a:chOff x="4841176" y="2829165"/>
            <a:chExt cx="1708329" cy="1708329"/>
          </a:xfrm>
        </p:grpSpPr>
        <p:sp>
          <p:nvSpPr>
            <p:cNvPr id="21" name="任意多边形 20"/>
            <p:cNvSpPr/>
            <p:nvPr/>
          </p:nvSpPr>
          <p:spPr>
            <a:xfrm>
              <a:off x="4841176" y="2829165"/>
              <a:ext cx="1708329" cy="1708329"/>
            </a:xfrm>
            <a:custGeom>
              <a:avLst/>
              <a:gdLst>
                <a:gd name="connsiteX0" fmla="*/ 1459092 w 2918184"/>
                <a:gd name="connsiteY0" fmla="*/ 0 h 2918184"/>
                <a:gd name="connsiteX1" fmla="*/ 1543355 w 2918184"/>
                <a:gd name="connsiteY1" fmla="*/ 4255 h 2918184"/>
                <a:gd name="connsiteX2" fmla="*/ 1596298 w 2918184"/>
                <a:gd name="connsiteY2" fmla="*/ 277157 h 2918184"/>
                <a:gd name="connsiteX3" fmla="*/ 1699009 w 2918184"/>
                <a:gd name="connsiteY3" fmla="*/ 292833 h 2918184"/>
                <a:gd name="connsiteX4" fmla="*/ 1784504 w 2918184"/>
                <a:gd name="connsiteY4" fmla="*/ 314816 h 2918184"/>
                <a:gd name="connsiteX5" fmla="*/ 1938345 w 2918184"/>
                <a:gd name="connsiteY5" fmla="*/ 82201 h 2918184"/>
                <a:gd name="connsiteX6" fmla="*/ 2027037 w 2918184"/>
                <a:gd name="connsiteY6" fmla="*/ 114663 h 2918184"/>
                <a:gd name="connsiteX7" fmla="*/ 2093768 w 2918184"/>
                <a:gd name="connsiteY7" fmla="*/ 146809 h 2918184"/>
                <a:gd name="connsiteX8" fmla="*/ 2038202 w 2918184"/>
                <a:gd name="connsiteY8" fmla="*/ 419419 h 2918184"/>
                <a:gd name="connsiteX9" fmla="*/ 2124682 w 2918184"/>
                <a:gd name="connsiteY9" fmla="*/ 471956 h 2918184"/>
                <a:gd name="connsiteX10" fmla="*/ 2197592 w 2918184"/>
                <a:gd name="connsiteY10" fmla="*/ 526478 h 2918184"/>
                <a:gd name="connsiteX11" fmla="*/ 2428432 w 2918184"/>
                <a:gd name="connsiteY11" fmla="*/ 370651 h 2918184"/>
                <a:gd name="connsiteX12" fmla="*/ 2490826 w 2918184"/>
                <a:gd name="connsiteY12" fmla="*/ 427358 h 2918184"/>
                <a:gd name="connsiteX13" fmla="*/ 2547534 w 2918184"/>
                <a:gd name="connsiteY13" fmla="*/ 489753 h 2918184"/>
                <a:gd name="connsiteX14" fmla="*/ 2391707 w 2918184"/>
                <a:gd name="connsiteY14" fmla="*/ 720593 h 2918184"/>
                <a:gd name="connsiteX15" fmla="*/ 2446228 w 2918184"/>
                <a:gd name="connsiteY15" fmla="*/ 793503 h 2918184"/>
                <a:gd name="connsiteX16" fmla="*/ 2498765 w 2918184"/>
                <a:gd name="connsiteY16" fmla="*/ 879982 h 2918184"/>
                <a:gd name="connsiteX17" fmla="*/ 2771375 w 2918184"/>
                <a:gd name="connsiteY17" fmla="*/ 824417 h 2918184"/>
                <a:gd name="connsiteX18" fmla="*/ 2803522 w 2918184"/>
                <a:gd name="connsiteY18" fmla="*/ 891148 h 2918184"/>
                <a:gd name="connsiteX19" fmla="*/ 2835983 w 2918184"/>
                <a:gd name="connsiteY19" fmla="*/ 979840 h 2918184"/>
                <a:gd name="connsiteX20" fmla="*/ 2603369 w 2918184"/>
                <a:gd name="connsiteY20" fmla="*/ 1133680 h 2918184"/>
                <a:gd name="connsiteX21" fmla="*/ 2625352 w 2918184"/>
                <a:gd name="connsiteY21" fmla="*/ 1219176 h 2918184"/>
                <a:gd name="connsiteX22" fmla="*/ 2641027 w 2918184"/>
                <a:gd name="connsiteY22" fmla="*/ 1321886 h 2918184"/>
                <a:gd name="connsiteX23" fmla="*/ 2913929 w 2918184"/>
                <a:gd name="connsiteY23" fmla="*/ 1374829 h 2918184"/>
                <a:gd name="connsiteX24" fmla="*/ 2918184 w 2918184"/>
                <a:gd name="connsiteY24" fmla="*/ 1459092 h 2918184"/>
                <a:gd name="connsiteX25" fmla="*/ 2913929 w 2918184"/>
                <a:gd name="connsiteY25" fmla="*/ 1543355 h 2918184"/>
                <a:gd name="connsiteX26" fmla="*/ 2641027 w 2918184"/>
                <a:gd name="connsiteY26" fmla="*/ 1596298 h 2918184"/>
                <a:gd name="connsiteX27" fmla="*/ 2625352 w 2918184"/>
                <a:gd name="connsiteY27" fmla="*/ 1699009 h 2918184"/>
                <a:gd name="connsiteX28" fmla="*/ 2603369 w 2918184"/>
                <a:gd name="connsiteY28" fmla="*/ 1784504 h 2918184"/>
                <a:gd name="connsiteX29" fmla="*/ 2835983 w 2918184"/>
                <a:gd name="connsiteY29" fmla="*/ 1938344 h 2918184"/>
                <a:gd name="connsiteX30" fmla="*/ 2803522 w 2918184"/>
                <a:gd name="connsiteY30" fmla="*/ 2027037 h 2918184"/>
                <a:gd name="connsiteX31" fmla="*/ 2771375 w 2918184"/>
                <a:gd name="connsiteY31" fmla="*/ 2093768 h 2918184"/>
                <a:gd name="connsiteX32" fmla="*/ 2498765 w 2918184"/>
                <a:gd name="connsiteY32" fmla="*/ 2038202 h 2918184"/>
                <a:gd name="connsiteX33" fmla="*/ 2446228 w 2918184"/>
                <a:gd name="connsiteY33" fmla="*/ 2124682 h 2918184"/>
                <a:gd name="connsiteX34" fmla="*/ 2391707 w 2918184"/>
                <a:gd name="connsiteY34" fmla="*/ 2197592 h 2918184"/>
                <a:gd name="connsiteX35" fmla="*/ 2547534 w 2918184"/>
                <a:gd name="connsiteY35" fmla="*/ 2428431 h 2918184"/>
                <a:gd name="connsiteX36" fmla="*/ 2490826 w 2918184"/>
                <a:gd name="connsiteY36" fmla="*/ 2490826 h 2918184"/>
                <a:gd name="connsiteX37" fmla="*/ 2428431 w 2918184"/>
                <a:gd name="connsiteY37" fmla="*/ 2547534 h 2918184"/>
                <a:gd name="connsiteX38" fmla="*/ 2197592 w 2918184"/>
                <a:gd name="connsiteY38" fmla="*/ 2391707 h 2918184"/>
                <a:gd name="connsiteX39" fmla="*/ 2124682 w 2918184"/>
                <a:gd name="connsiteY39" fmla="*/ 2446228 h 2918184"/>
                <a:gd name="connsiteX40" fmla="*/ 2038202 w 2918184"/>
                <a:gd name="connsiteY40" fmla="*/ 2498765 h 2918184"/>
                <a:gd name="connsiteX41" fmla="*/ 2093768 w 2918184"/>
                <a:gd name="connsiteY41" fmla="*/ 2771375 h 2918184"/>
                <a:gd name="connsiteX42" fmla="*/ 2027037 w 2918184"/>
                <a:gd name="connsiteY42" fmla="*/ 2803522 h 2918184"/>
                <a:gd name="connsiteX43" fmla="*/ 1938344 w 2918184"/>
                <a:gd name="connsiteY43" fmla="*/ 2835983 h 2918184"/>
                <a:gd name="connsiteX44" fmla="*/ 1784504 w 2918184"/>
                <a:gd name="connsiteY44" fmla="*/ 2603369 h 2918184"/>
                <a:gd name="connsiteX45" fmla="*/ 1699009 w 2918184"/>
                <a:gd name="connsiteY45" fmla="*/ 2625352 h 2918184"/>
                <a:gd name="connsiteX46" fmla="*/ 1596298 w 2918184"/>
                <a:gd name="connsiteY46" fmla="*/ 2641027 h 2918184"/>
                <a:gd name="connsiteX47" fmla="*/ 1543355 w 2918184"/>
                <a:gd name="connsiteY47" fmla="*/ 2913929 h 2918184"/>
                <a:gd name="connsiteX48" fmla="*/ 1459092 w 2918184"/>
                <a:gd name="connsiteY48" fmla="*/ 2918184 h 2918184"/>
                <a:gd name="connsiteX49" fmla="*/ 1374829 w 2918184"/>
                <a:gd name="connsiteY49" fmla="*/ 2913929 h 2918184"/>
                <a:gd name="connsiteX50" fmla="*/ 1321886 w 2918184"/>
                <a:gd name="connsiteY50" fmla="*/ 2641027 h 2918184"/>
                <a:gd name="connsiteX51" fmla="*/ 1219176 w 2918184"/>
                <a:gd name="connsiteY51" fmla="*/ 2625352 h 2918184"/>
                <a:gd name="connsiteX52" fmla="*/ 1133680 w 2918184"/>
                <a:gd name="connsiteY52" fmla="*/ 2603369 h 2918184"/>
                <a:gd name="connsiteX53" fmla="*/ 979840 w 2918184"/>
                <a:gd name="connsiteY53" fmla="*/ 2835983 h 2918184"/>
                <a:gd name="connsiteX54" fmla="*/ 891148 w 2918184"/>
                <a:gd name="connsiteY54" fmla="*/ 2803522 h 2918184"/>
                <a:gd name="connsiteX55" fmla="*/ 824417 w 2918184"/>
                <a:gd name="connsiteY55" fmla="*/ 2771375 h 2918184"/>
                <a:gd name="connsiteX56" fmla="*/ 879982 w 2918184"/>
                <a:gd name="connsiteY56" fmla="*/ 2498765 h 2918184"/>
                <a:gd name="connsiteX57" fmla="*/ 793503 w 2918184"/>
                <a:gd name="connsiteY57" fmla="*/ 2446228 h 2918184"/>
                <a:gd name="connsiteX58" fmla="*/ 720593 w 2918184"/>
                <a:gd name="connsiteY58" fmla="*/ 2391707 h 2918184"/>
                <a:gd name="connsiteX59" fmla="*/ 489754 w 2918184"/>
                <a:gd name="connsiteY59" fmla="*/ 2547534 h 2918184"/>
                <a:gd name="connsiteX60" fmla="*/ 427359 w 2918184"/>
                <a:gd name="connsiteY60" fmla="*/ 2490826 h 2918184"/>
                <a:gd name="connsiteX61" fmla="*/ 370651 w 2918184"/>
                <a:gd name="connsiteY61" fmla="*/ 2428432 h 2918184"/>
                <a:gd name="connsiteX62" fmla="*/ 526478 w 2918184"/>
                <a:gd name="connsiteY62" fmla="*/ 2197592 h 2918184"/>
                <a:gd name="connsiteX63" fmla="*/ 471956 w 2918184"/>
                <a:gd name="connsiteY63" fmla="*/ 2124682 h 2918184"/>
                <a:gd name="connsiteX64" fmla="*/ 419419 w 2918184"/>
                <a:gd name="connsiteY64" fmla="*/ 2038202 h 2918184"/>
                <a:gd name="connsiteX65" fmla="*/ 146809 w 2918184"/>
                <a:gd name="connsiteY65" fmla="*/ 2093768 h 2918184"/>
                <a:gd name="connsiteX66" fmla="*/ 114663 w 2918184"/>
                <a:gd name="connsiteY66" fmla="*/ 2027037 h 2918184"/>
                <a:gd name="connsiteX67" fmla="*/ 82201 w 2918184"/>
                <a:gd name="connsiteY67" fmla="*/ 1938345 h 2918184"/>
                <a:gd name="connsiteX68" fmla="*/ 314816 w 2918184"/>
                <a:gd name="connsiteY68" fmla="*/ 1784504 h 2918184"/>
                <a:gd name="connsiteX69" fmla="*/ 292833 w 2918184"/>
                <a:gd name="connsiteY69" fmla="*/ 1699009 h 2918184"/>
                <a:gd name="connsiteX70" fmla="*/ 277157 w 2918184"/>
                <a:gd name="connsiteY70" fmla="*/ 1596298 h 2918184"/>
                <a:gd name="connsiteX71" fmla="*/ 4255 w 2918184"/>
                <a:gd name="connsiteY71" fmla="*/ 1543355 h 2918184"/>
                <a:gd name="connsiteX72" fmla="*/ 0 w 2918184"/>
                <a:gd name="connsiteY72" fmla="*/ 1459092 h 2918184"/>
                <a:gd name="connsiteX73" fmla="*/ 4255 w 2918184"/>
                <a:gd name="connsiteY73" fmla="*/ 1374829 h 2918184"/>
                <a:gd name="connsiteX74" fmla="*/ 277157 w 2918184"/>
                <a:gd name="connsiteY74" fmla="*/ 1321886 h 2918184"/>
                <a:gd name="connsiteX75" fmla="*/ 292833 w 2918184"/>
                <a:gd name="connsiteY75" fmla="*/ 1219176 h 2918184"/>
                <a:gd name="connsiteX76" fmla="*/ 314816 w 2918184"/>
                <a:gd name="connsiteY76" fmla="*/ 1133680 h 2918184"/>
                <a:gd name="connsiteX77" fmla="*/ 82201 w 2918184"/>
                <a:gd name="connsiteY77" fmla="*/ 979840 h 2918184"/>
                <a:gd name="connsiteX78" fmla="*/ 114663 w 2918184"/>
                <a:gd name="connsiteY78" fmla="*/ 891148 h 2918184"/>
                <a:gd name="connsiteX79" fmla="*/ 146809 w 2918184"/>
                <a:gd name="connsiteY79" fmla="*/ 824417 h 2918184"/>
                <a:gd name="connsiteX80" fmla="*/ 419419 w 2918184"/>
                <a:gd name="connsiteY80" fmla="*/ 879982 h 2918184"/>
                <a:gd name="connsiteX81" fmla="*/ 471956 w 2918184"/>
                <a:gd name="connsiteY81" fmla="*/ 793503 h 2918184"/>
                <a:gd name="connsiteX82" fmla="*/ 526478 w 2918184"/>
                <a:gd name="connsiteY82" fmla="*/ 720593 h 2918184"/>
                <a:gd name="connsiteX83" fmla="*/ 370650 w 2918184"/>
                <a:gd name="connsiteY83" fmla="*/ 489753 h 2918184"/>
                <a:gd name="connsiteX84" fmla="*/ 427359 w 2918184"/>
                <a:gd name="connsiteY84" fmla="*/ 427358 h 2918184"/>
                <a:gd name="connsiteX85" fmla="*/ 489753 w 2918184"/>
                <a:gd name="connsiteY85" fmla="*/ 370650 h 2918184"/>
                <a:gd name="connsiteX86" fmla="*/ 720593 w 2918184"/>
                <a:gd name="connsiteY86" fmla="*/ 526478 h 2918184"/>
                <a:gd name="connsiteX87" fmla="*/ 793503 w 2918184"/>
                <a:gd name="connsiteY87" fmla="*/ 471956 h 2918184"/>
                <a:gd name="connsiteX88" fmla="*/ 879982 w 2918184"/>
                <a:gd name="connsiteY88" fmla="*/ 419419 h 2918184"/>
                <a:gd name="connsiteX89" fmla="*/ 824417 w 2918184"/>
                <a:gd name="connsiteY89" fmla="*/ 146809 h 2918184"/>
                <a:gd name="connsiteX90" fmla="*/ 891148 w 2918184"/>
                <a:gd name="connsiteY90" fmla="*/ 114663 h 2918184"/>
                <a:gd name="connsiteX91" fmla="*/ 979840 w 2918184"/>
                <a:gd name="connsiteY91" fmla="*/ 82201 h 2918184"/>
                <a:gd name="connsiteX92" fmla="*/ 1133680 w 2918184"/>
                <a:gd name="connsiteY92" fmla="*/ 314816 h 2918184"/>
                <a:gd name="connsiteX93" fmla="*/ 1219176 w 2918184"/>
                <a:gd name="connsiteY93" fmla="*/ 292833 h 2918184"/>
                <a:gd name="connsiteX94" fmla="*/ 1321886 w 2918184"/>
                <a:gd name="connsiteY94" fmla="*/ 277157 h 2918184"/>
                <a:gd name="connsiteX95" fmla="*/ 1374829 w 2918184"/>
                <a:gd name="connsiteY95" fmla="*/ 4255 h 291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18184" h="2918184">
                  <a:moveTo>
                    <a:pt x="1459092" y="0"/>
                  </a:moveTo>
                  <a:lnTo>
                    <a:pt x="1543355" y="4255"/>
                  </a:lnTo>
                  <a:lnTo>
                    <a:pt x="1596298" y="277157"/>
                  </a:lnTo>
                  <a:lnTo>
                    <a:pt x="1699009" y="292833"/>
                  </a:lnTo>
                  <a:lnTo>
                    <a:pt x="1784504" y="314816"/>
                  </a:lnTo>
                  <a:lnTo>
                    <a:pt x="1938345" y="82201"/>
                  </a:lnTo>
                  <a:lnTo>
                    <a:pt x="2027037" y="114663"/>
                  </a:lnTo>
                  <a:lnTo>
                    <a:pt x="2093768" y="146809"/>
                  </a:lnTo>
                  <a:lnTo>
                    <a:pt x="2038202" y="419419"/>
                  </a:lnTo>
                  <a:lnTo>
                    <a:pt x="2124682" y="471956"/>
                  </a:lnTo>
                  <a:lnTo>
                    <a:pt x="2197592" y="526478"/>
                  </a:lnTo>
                  <a:lnTo>
                    <a:pt x="2428432" y="370651"/>
                  </a:lnTo>
                  <a:lnTo>
                    <a:pt x="2490826" y="427358"/>
                  </a:lnTo>
                  <a:lnTo>
                    <a:pt x="2547534" y="489753"/>
                  </a:lnTo>
                  <a:lnTo>
                    <a:pt x="2391707" y="720593"/>
                  </a:lnTo>
                  <a:lnTo>
                    <a:pt x="2446228" y="793503"/>
                  </a:lnTo>
                  <a:lnTo>
                    <a:pt x="2498765" y="879982"/>
                  </a:lnTo>
                  <a:lnTo>
                    <a:pt x="2771375" y="824417"/>
                  </a:lnTo>
                  <a:lnTo>
                    <a:pt x="2803522" y="891148"/>
                  </a:lnTo>
                  <a:lnTo>
                    <a:pt x="2835983" y="979840"/>
                  </a:lnTo>
                  <a:lnTo>
                    <a:pt x="2603369" y="1133680"/>
                  </a:lnTo>
                  <a:lnTo>
                    <a:pt x="2625352" y="1219176"/>
                  </a:lnTo>
                  <a:lnTo>
                    <a:pt x="2641027" y="1321886"/>
                  </a:lnTo>
                  <a:lnTo>
                    <a:pt x="2913929" y="1374829"/>
                  </a:lnTo>
                  <a:lnTo>
                    <a:pt x="2918184" y="1459092"/>
                  </a:lnTo>
                  <a:lnTo>
                    <a:pt x="2913929" y="1543355"/>
                  </a:lnTo>
                  <a:lnTo>
                    <a:pt x="2641027" y="1596298"/>
                  </a:lnTo>
                  <a:lnTo>
                    <a:pt x="2625352" y="1699009"/>
                  </a:lnTo>
                  <a:lnTo>
                    <a:pt x="2603369" y="1784504"/>
                  </a:lnTo>
                  <a:lnTo>
                    <a:pt x="2835983" y="1938344"/>
                  </a:lnTo>
                  <a:lnTo>
                    <a:pt x="2803522" y="2027037"/>
                  </a:lnTo>
                  <a:lnTo>
                    <a:pt x="2771375" y="2093768"/>
                  </a:lnTo>
                  <a:lnTo>
                    <a:pt x="2498765" y="2038202"/>
                  </a:lnTo>
                  <a:lnTo>
                    <a:pt x="2446228" y="2124682"/>
                  </a:lnTo>
                  <a:lnTo>
                    <a:pt x="2391707" y="2197592"/>
                  </a:lnTo>
                  <a:lnTo>
                    <a:pt x="2547534" y="2428431"/>
                  </a:lnTo>
                  <a:lnTo>
                    <a:pt x="2490826" y="2490826"/>
                  </a:lnTo>
                  <a:lnTo>
                    <a:pt x="2428431" y="2547534"/>
                  </a:lnTo>
                  <a:lnTo>
                    <a:pt x="2197592" y="2391707"/>
                  </a:lnTo>
                  <a:lnTo>
                    <a:pt x="2124682" y="2446228"/>
                  </a:lnTo>
                  <a:lnTo>
                    <a:pt x="2038202" y="2498765"/>
                  </a:lnTo>
                  <a:lnTo>
                    <a:pt x="2093768" y="2771375"/>
                  </a:lnTo>
                  <a:lnTo>
                    <a:pt x="2027037" y="2803522"/>
                  </a:lnTo>
                  <a:lnTo>
                    <a:pt x="1938344" y="2835983"/>
                  </a:lnTo>
                  <a:lnTo>
                    <a:pt x="1784504" y="2603369"/>
                  </a:lnTo>
                  <a:lnTo>
                    <a:pt x="1699009" y="2625352"/>
                  </a:lnTo>
                  <a:lnTo>
                    <a:pt x="1596298" y="2641027"/>
                  </a:lnTo>
                  <a:lnTo>
                    <a:pt x="1543355" y="2913929"/>
                  </a:lnTo>
                  <a:lnTo>
                    <a:pt x="1459092" y="2918184"/>
                  </a:lnTo>
                  <a:lnTo>
                    <a:pt x="1374829" y="2913929"/>
                  </a:lnTo>
                  <a:lnTo>
                    <a:pt x="1321886" y="2641027"/>
                  </a:lnTo>
                  <a:lnTo>
                    <a:pt x="1219176" y="2625352"/>
                  </a:lnTo>
                  <a:lnTo>
                    <a:pt x="1133680" y="2603369"/>
                  </a:lnTo>
                  <a:lnTo>
                    <a:pt x="979840" y="2835983"/>
                  </a:lnTo>
                  <a:lnTo>
                    <a:pt x="891148" y="2803522"/>
                  </a:lnTo>
                  <a:lnTo>
                    <a:pt x="824417" y="2771375"/>
                  </a:lnTo>
                  <a:lnTo>
                    <a:pt x="879982" y="2498765"/>
                  </a:lnTo>
                  <a:lnTo>
                    <a:pt x="793503" y="2446228"/>
                  </a:lnTo>
                  <a:lnTo>
                    <a:pt x="720593" y="2391707"/>
                  </a:lnTo>
                  <a:lnTo>
                    <a:pt x="489754" y="2547534"/>
                  </a:lnTo>
                  <a:lnTo>
                    <a:pt x="427359" y="2490826"/>
                  </a:lnTo>
                  <a:lnTo>
                    <a:pt x="370651" y="2428432"/>
                  </a:lnTo>
                  <a:lnTo>
                    <a:pt x="526478" y="2197592"/>
                  </a:lnTo>
                  <a:lnTo>
                    <a:pt x="471956" y="2124682"/>
                  </a:lnTo>
                  <a:lnTo>
                    <a:pt x="419419" y="2038202"/>
                  </a:lnTo>
                  <a:lnTo>
                    <a:pt x="146809" y="2093768"/>
                  </a:lnTo>
                  <a:lnTo>
                    <a:pt x="114663" y="2027037"/>
                  </a:lnTo>
                  <a:lnTo>
                    <a:pt x="82201" y="1938345"/>
                  </a:lnTo>
                  <a:lnTo>
                    <a:pt x="314816" y="1784504"/>
                  </a:lnTo>
                  <a:lnTo>
                    <a:pt x="292833" y="1699009"/>
                  </a:lnTo>
                  <a:lnTo>
                    <a:pt x="277157" y="1596298"/>
                  </a:lnTo>
                  <a:lnTo>
                    <a:pt x="4255" y="1543355"/>
                  </a:lnTo>
                  <a:lnTo>
                    <a:pt x="0" y="1459092"/>
                  </a:lnTo>
                  <a:lnTo>
                    <a:pt x="4255" y="1374829"/>
                  </a:lnTo>
                  <a:lnTo>
                    <a:pt x="277157" y="1321886"/>
                  </a:lnTo>
                  <a:lnTo>
                    <a:pt x="292833" y="1219176"/>
                  </a:lnTo>
                  <a:lnTo>
                    <a:pt x="314816" y="1133680"/>
                  </a:lnTo>
                  <a:lnTo>
                    <a:pt x="82201" y="979840"/>
                  </a:lnTo>
                  <a:lnTo>
                    <a:pt x="114663" y="891148"/>
                  </a:lnTo>
                  <a:lnTo>
                    <a:pt x="146809" y="824417"/>
                  </a:lnTo>
                  <a:lnTo>
                    <a:pt x="419419" y="879982"/>
                  </a:lnTo>
                  <a:lnTo>
                    <a:pt x="471956" y="793503"/>
                  </a:lnTo>
                  <a:lnTo>
                    <a:pt x="526478" y="720593"/>
                  </a:lnTo>
                  <a:lnTo>
                    <a:pt x="370650" y="489753"/>
                  </a:lnTo>
                  <a:lnTo>
                    <a:pt x="427359" y="427358"/>
                  </a:lnTo>
                  <a:lnTo>
                    <a:pt x="489753" y="370650"/>
                  </a:lnTo>
                  <a:lnTo>
                    <a:pt x="720593" y="526478"/>
                  </a:lnTo>
                  <a:lnTo>
                    <a:pt x="793503" y="471956"/>
                  </a:lnTo>
                  <a:lnTo>
                    <a:pt x="879982" y="419419"/>
                  </a:lnTo>
                  <a:lnTo>
                    <a:pt x="824417" y="146809"/>
                  </a:lnTo>
                  <a:lnTo>
                    <a:pt x="891148" y="114663"/>
                  </a:lnTo>
                  <a:lnTo>
                    <a:pt x="979840" y="82201"/>
                  </a:lnTo>
                  <a:lnTo>
                    <a:pt x="1133680" y="314816"/>
                  </a:lnTo>
                  <a:lnTo>
                    <a:pt x="1219176" y="292833"/>
                  </a:lnTo>
                  <a:lnTo>
                    <a:pt x="1321886" y="277157"/>
                  </a:lnTo>
                  <a:lnTo>
                    <a:pt x="1374829" y="4255"/>
                  </a:lnTo>
                  <a:close/>
                </a:path>
              </a:pathLst>
            </a:custGeom>
            <a:gradFill flip="none" rotWithShape="1">
              <a:gsLst>
                <a:gs pos="63000">
                  <a:schemeClr val="tx1">
                    <a:lumMod val="85000"/>
                    <a:lumOff val="15000"/>
                  </a:schemeClr>
                </a:gs>
                <a:gs pos="35000">
                  <a:schemeClr val="tx1">
                    <a:lumMod val="50000"/>
                    <a:lumOff val="5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5136295" y="3124284"/>
              <a:ext cx="1118090" cy="1118090"/>
            </a:xfrm>
            <a:prstGeom prst="ellipse">
              <a:avLst/>
            </a:prstGeom>
            <a:gradFill flip="none" rotWithShape="1">
              <a:gsLst>
                <a:gs pos="100000">
                  <a:schemeClr val="bg1">
                    <a:lumMod val="75000"/>
                  </a:schemeClr>
                </a:gs>
                <a:gs pos="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3" name="椭圆 22"/>
            <p:cNvSpPr>
              <a:spLocks noChangeAspect="1"/>
            </p:cNvSpPr>
            <p:nvPr/>
          </p:nvSpPr>
          <p:spPr>
            <a:xfrm>
              <a:off x="5198327" y="3186316"/>
              <a:ext cx="994026" cy="994026"/>
            </a:xfrm>
            <a:prstGeom prst="ellipse">
              <a:avLst/>
            </a:prstGeom>
            <a:gradFill flip="none" rotWithShape="1">
              <a:gsLst>
                <a:gs pos="50000">
                  <a:schemeClr val="accent2"/>
                </a:gs>
                <a:gs pos="0">
                  <a:schemeClr val="accent2">
                    <a:lumMod val="60000"/>
                    <a:lumOff val="40000"/>
                  </a:schemeClr>
                </a:gs>
              </a:gsLst>
              <a:path path="circle">
                <a:fillToRect r="100000" b="100000"/>
              </a:path>
              <a:tileRect l="-100000" t="-100000"/>
            </a:gradFill>
            <a:ln>
              <a:noFill/>
            </a:ln>
            <a:effectLst>
              <a:innerShdw blurRad="114300">
                <a:schemeClr val="accent2">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29" name="组合 28"/>
          <p:cNvGrpSpPr/>
          <p:nvPr/>
        </p:nvGrpSpPr>
        <p:grpSpPr>
          <a:xfrm>
            <a:off x="6224621" y="1769025"/>
            <a:ext cx="1708329" cy="1708329"/>
            <a:chOff x="4841176" y="2829165"/>
            <a:chExt cx="1708329" cy="1708329"/>
          </a:xfrm>
        </p:grpSpPr>
        <p:sp>
          <p:nvSpPr>
            <p:cNvPr id="30" name="任意多边形 29"/>
            <p:cNvSpPr/>
            <p:nvPr/>
          </p:nvSpPr>
          <p:spPr>
            <a:xfrm>
              <a:off x="4841176" y="2829165"/>
              <a:ext cx="1708329" cy="1708329"/>
            </a:xfrm>
            <a:custGeom>
              <a:avLst/>
              <a:gdLst>
                <a:gd name="connsiteX0" fmla="*/ 1459092 w 2918184"/>
                <a:gd name="connsiteY0" fmla="*/ 0 h 2918184"/>
                <a:gd name="connsiteX1" fmla="*/ 1543355 w 2918184"/>
                <a:gd name="connsiteY1" fmla="*/ 4255 h 2918184"/>
                <a:gd name="connsiteX2" fmla="*/ 1596298 w 2918184"/>
                <a:gd name="connsiteY2" fmla="*/ 277157 h 2918184"/>
                <a:gd name="connsiteX3" fmla="*/ 1699009 w 2918184"/>
                <a:gd name="connsiteY3" fmla="*/ 292833 h 2918184"/>
                <a:gd name="connsiteX4" fmla="*/ 1784504 w 2918184"/>
                <a:gd name="connsiteY4" fmla="*/ 314816 h 2918184"/>
                <a:gd name="connsiteX5" fmla="*/ 1938345 w 2918184"/>
                <a:gd name="connsiteY5" fmla="*/ 82201 h 2918184"/>
                <a:gd name="connsiteX6" fmla="*/ 2027037 w 2918184"/>
                <a:gd name="connsiteY6" fmla="*/ 114663 h 2918184"/>
                <a:gd name="connsiteX7" fmla="*/ 2093768 w 2918184"/>
                <a:gd name="connsiteY7" fmla="*/ 146809 h 2918184"/>
                <a:gd name="connsiteX8" fmla="*/ 2038202 w 2918184"/>
                <a:gd name="connsiteY8" fmla="*/ 419419 h 2918184"/>
                <a:gd name="connsiteX9" fmla="*/ 2124682 w 2918184"/>
                <a:gd name="connsiteY9" fmla="*/ 471956 h 2918184"/>
                <a:gd name="connsiteX10" fmla="*/ 2197592 w 2918184"/>
                <a:gd name="connsiteY10" fmla="*/ 526478 h 2918184"/>
                <a:gd name="connsiteX11" fmla="*/ 2428432 w 2918184"/>
                <a:gd name="connsiteY11" fmla="*/ 370651 h 2918184"/>
                <a:gd name="connsiteX12" fmla="*/ 2490826 w 2918184"/>
                <a:gd name="connsiteY12" fmla="*/ 427358 h 2918184"/>
                <a:gd name="connsiteX13" fmla="*/ 2547534 w 2918184"/>
                <a:gd name="connsiteY13" fmla="*/ 489753 h 2918184"/>
                <a:gd name="connsiteX14" fmla="*/ 2391707 w 2918184"/>
                <a:gd name="connsiteY14" fmla="*/ 720593 h 2918184"/>
                <a:gd name="connsiteX15" fmla="*/ 2446228 w 2918184"/>
                <a:gd name="connsiteY15" fmla="*/ 793503 h 2918184"/>
                <a:gd name="connsiteX16" fmla="*/ 2498765 w 2918184"/>
                <a:gd name="connsiteY16" fmla="*/ 879982 h 2918184"/>
                <a:gd name="connsiteX17" fmla="*/ 2771375 w 2918184"/>
                <a:gd name="connsiteY17" fmla="*/ 824417 h 2918184"/>
                <a:gd name="connsiteX18" fmla="*/ 2803522 w 2918184"/>
                <a:gd name="connsiteY18" fmla="*/ 891148 h 2918184"/>
                <a:gd name="connsiteX19" fmla="*/ 2835983 w 2918184"/>
                <a:gd name="connsiteY19" fmla="*/ 979840 h 2918184"/>
                <a:gd name="connsiteX20" fmla="*/ 2603369 w 2918184"/>
                <a:gd name="connsiteY20" fmla="*/ 1133680 h 2918184"/>
                <a:gd name="connsiteX21" fmla="*/ 2625352 w 2918184"/>
                <a:gd name="connsiteY21" fmla="*/ 1219176 h 2918184"/>
                <a:gd name="connsiteX22" fmla="*/ 2641027 w 2918184"/>
                <a:gd name="connsiteY22" fmla="*/ 1321886 h 2918184"/>
                <a:gd name="connsiteX23" fmla="*/ 2913929 w 2918184"/>
                <a:gd name="connsiteY23" fmla="*/ 1374829 h 2918184"/>
                <a:gd name="connsiteX24" fmla="*/ 2918184 w 2918184"/>
                <a:gd name="connsiteY24" fmla="*/ 1459092 h 2918184"/>
                <a:gd name="connsiteX25" fmla="*/ 2913929 w 2918184"/>
                <a:gd name="connsiteY25" fmla="*/ 1543355 h 2918184"/>
                <a:gd name="connsiteX26" fmla="*/ 2641027 w 2918184"/>
                <a:gd name="connsiteY26" fmla="*/ 1596298 h 2918184"/>
                <a:gd name="connsiteX27" fmla="*/ 2625352 w 2918184"/>
                <a:gd name="connsiteY27" fmla="*/ 1699009 h 2918184"/>
                <a:gd name="connsiteX28" fmla="*/ 2603369 w 2918184"/>
                <a:gd name="connsiteY28" fmla="*/ 1784504 h 2918184"/>
                <a:gd name="connsiteX29" fmla="*/ 2835983 w 2918184"/>
                <a:gd name="connsiteY29" fmla="*/ 1938344 h 2918184"/>
                <a:gd name="connsiteX30" fmla="*/ 2803522 w 2918184"/>
                <a:gd name="connsiteY30" fmla="*/ 2027037 h 2918184"/>
                <a:gd name="connsiteX31" fmla="*/ 2771375 w 2918184"/>
                <a:gd name="connsiteY31" fmla="*/ 2093768 h 2918184"/>
                <a:gd name="connsiteX32" fmla="*/ 2498765 w 2918184"/>
                <a:gd name="connsiteY32" fmla="*/ 2038202 h 2918184"/>
                <a:gd name="connsiteX33" fmla="*/ 2446228 w 2918184"/>
                <a:gd name="connsiteY33" fmla="*/ 2124682 h 2918184"/>
                <a:gd name="connsiteX34" fmla="*/ 2391707 w 2918184"/>
                <a:gd name="connsiteY34" fmla="*/ 2197592 h 2918184"/>
                <a:gd name="connsiteX35" fmla="*/ 2547534 w 2918184"/>
                <a:gd name="connsiteY35" fmla="*/ 2428431 h 2918184"/>
                <a:gd name="connsiteX36" fmla="*/ 2490826 w 2918184"/>
                <a:gd name="connsiteY36" fmla="*/ 2490826 h 2918184"/>
                <a:gd name="connsiteX37" fmla="*/ 2428431 w 2918184"/>
                <a:gd name="connsiteY37" fmla="*/ 2547534 h 2918184"/>
                <a:gd name="connsiteX38" fmla="*/ 2197592 w 2918184"/>
                <a:gd name="connsiteY38" fmla="*/ 2391707 h 2918184"/>
                <a:gd name="connsiteX39" fmla="*/ 2124682 w 2918184"/>
                <a:gd name="connsiteY39" fmla="*/ 2446228 h 2918184"/>
                <a:gd name="connsiteX40" fmla="*/ 2038202 w 2918184"/>
                <a:gd name="connsiteY40" fmla="*/ 2498765 h 2918184"/>
                <a:gd name="connsiteX41" fmla="*/ 2093768 w 2918184"/>
                <a:gd name="connsiteY41" fmla="*/ 2771375 h 2918184"/>
                <a:gd name="connsiteX42" fmla="*/ 2027037 w 2918184"/>
                <a:gd name="connsiteY42" fmla="*/ 2803522 h 2918184"/>
                <a:gd name="connsiteX43" fmla="*/ 1938344 w 2918184"/>
                <a:gd name="connsiteY43" fmla="*/ 2835983 h 2918184"/>
                <a:gd name="connsiteX44" fmla="*/ 1784504 w 2918184"/>
                <a:gd name="connsiteY44" fmla="*/ 2603369 h 2918184"/>
                <a:gd name="connsiteX45" fmla="*/ 1699009 w 2918184"/>
                <a:gd name="connsiteY45" fmla="*/ 2625352 h 2918184"/>
                <a:gd name="connsiteX46" fmla="*/ 1596298 w 2918184"/>
                <a:gd name="connsiteY46" fmla="*/ 2641027 h 2918184"/>
                <a:gd name="connsiteX47" fmla="*/ 1543355 w 2918184"/>
                <a:gd name="connsiteY47" fmla="*/ 2913929 h 2918184"/>
                <a:gd name="connsiteX48" fmla="*/ 1459092 w 2918184"/>
                <a:gd name="connsiteY48" fmla="*/ 2918184 h 2918184"/>
                <a:gd name="connsiteX49" fmla="*/ 1374829 w 2918184"/>
                <a:gd name="connsiteY49" fmla="*/ 2913929 h 2918184"/>
                <a:gd name="connsiteX50" fmla="*/ 1321886 w 2918184"/>
                <a:gd name="connsiteY50" fmla="*/ 2641027 h 2918184"/>
                <a:gd name="connsiteX51" fmla="*/ 1219176 w 2918184"/>
                <a:gd name="connsiteY51" fmla="*/ 2625352 h 2918184"/>
                <a:gd name="connsiteX52" fmla="*/ 1133680 w 2918184"/>
                <a:gd name="connsiteY52" fmla="*/ 2603369 h 2918184"/>
                <a:gd name="connsiteX53" fmla="*/ 979840 w 2918184"/>
                <a:gd name="connsiteY53" fmla="*/ 2835983 h 2918184"/>
                <a:gd name="connsiteX54" fmla="*/ 891148 w 2918184"/>
                <a:gd name="connsiteY54" fmla="*/ 2803522 h 2918184"/>
                <a:gd name="connsiteX55" fmla="*/ 824417 w 2918184"/>
                <a:gd name="connsiteY55" fmla="*/ 2771375 h 2918184"/>
                <a:gd name="connsiteX56" fmla="*/ 879982 w 2918184"/>
                <a:gd name="connsiteY56" fmla="*/ 2498765 h 2918184"/>
                <a:gd name="connsiteX57" fmla="*/ 793503 w 2918184"/>
                <a:gd name="connsiteY57" fmla="*/ 2446228 h 2918184"/>
                <a:gd name="connsiteX58" fmla="*/ 720593 w 2918184"/>
                <a:gd name="connsiteY58" fmla="*/ 2391707 h 2918184"/>
                <a:gd name="connsiteX59" fmla="*/ 489754 w 2918184"/>
                <a:gd name="connsiteY59" fmla="*/ 2547534 h 2918184"/>
                <a:gd name="connsiteX60" fmla="*/ 427359 w 2918184"/>
                <a:gd name="connsiteY60" fmla="*/ 2490826 h 2918184"/>
                <a:gd name="connsiteX61" fmla="*/ 370651 w 2918184"/>
                <a:gd name="connsiteY61" fmla="*/ 2428432 h 2918184"/>
                <a:gd name="connsiteX62" fmla="*/ 526478 w 2918184"/>
                <a:gd name="connsiteY62" fmla="*/ 2197592 h 2918184"/>
                <a:gd name="connsiteX63" fmla="*/ 471956 w 2918184"/>
                <a:gd name="connsiteY63" fmla="*/ 2124682 h 2918184"/>
                <a:gd name="connsiteX64" fmla="*/ 419419 w 2918184"/>
                <a:gd name="connsiteY64" fmla="*/ 2038202 h 2918184"/>
                <a:gd name="connsiteX65" fmla="*/ 146809 w 2918184"/>
                <a:gd name="connsiteY65" fmla="*/ 2093768 h 2918184"/>
                <a:gd name="connsiteX66" fmla="*/ 114663 w 2918184"/>
                <a:gd name="connsiteY66" fmla="*/ 2027037 h 2918184"/>
                <a:gd name="connsiteX67" fmla="*/ 82201 w 2918184"/>
                <a:gd name="connsiteY67" fmla="*/ 1938345 h 2918184"/>
                <a:gd name="connsiteX68" fmla="*/ 314816 w 2918184"/>
                <a:gd name="connsiteY68" fmla="*/ 1784504 h 2918184"/>
                <a:gd name="connsiteX69" fmla="*/ 292833 w 2918184"/>
                <a:gd name="connsiteY69" fmla="*/ 1699009 h 2918184"/>
                <a:gd name="connsiteX70" fmla="*/ 277157 w 2918184"/>
                <a:gd name="connsiteY70" fmla="*/ 1596298 h 2918184"/>
                <a:gd name="connsiteX71" fmla="*/ 4255 w 2918184"/>
                <a:gd name="connsiteY71" fmla="*/ 1543355 h 2918184"/>
                <a:gd name="connsiteX72" fmla="*/ 0 w 2918184"/>
                <a:gd name="connsiteY72" fmla="*/ 1459092 h 2918184"/>
                <a:gd name="connsiteX73" fmla="*/ 4255 w 2918184"/>
                <a:gd name="connsiteY73" fmla="*/ 1374829 h 2918184"/>
                <a:gd name="connsiteX74" fmla="*/ 277157 w 2918184"/>
                <a:gd name="connsiteY74" fmla="*/ 1321886 h 2918184"/>
                <a:gd name="connsiteX75" fmla="*/ 292833 w 2918184"/>
                <a:gd name="connsiteY75" fmla="*/ 1219176 h 2918184"/>
                <a:gd name="connsiteX76" fmla="*/ 314816 w 2918184"/>
                <a:gd name="connsiteY76" fmla="*/ 1133680 h 2918184"/>
                <a:gd name="connsiteX77" fmla="*/ 82201 w 2918184"/>
                <a:gd name="connsiteY77" fmla="*/ 979840 h 2918184"/>
                <a:gd name="connsiteX78" fmla="*/ 114663 w 2918184"/>
                <a:gd name="connsiteY78" fmla="*/ 891148 h 2918184"/>
                <a:gd name="connsiteX79" fmla="*/ 146809 w 2918184"/>
                <a:gd name="connsiteY79" fmla="*/ 824417 h 2918184"/>
                <a:gd name="connsiteX80" fmla="*/ 419419 w 2918184"/>
                <a:gd name="connsiteY80" fmla="*/ 879982 h 2918184"/>
                <a:gd name="connsiteX81" fmla="*/ 471956 w 2918184"/>
                <a:gd name="connsiteY81" fmla="*/ 793503 h 2918184"/>
                <a:gd name="connsiteX82" fmla="*/ 526478 w 2918184"/>
                <a:gd name="connsiteY82" fmla="*/ 720593 h 2918184"/>
                <a:gd name="connsiteX83" fmla="*/ 370650 w 2918184"/>
                <a:gd name="connsiteY83" fmla="*/ 489753 h 2918184"/>
                <a:gd name="connsiteX84" fmla="*/ 427359 w 2918184"/>
                <a:gd name="connsiteY84" fmla="*/ 427358 h 2918184"/>
                <a:gd name="connsiteX85" fmla="*/ 489753 w 2918184"/>
                <a:gd name="connsiteY85" fmla="*/ 370650 h 2918184"/>
                <a:gd name="connsiteX86" fmla="*/ 720593 w 2918184"/>
                <a:gd name="connsiteY86" fmla="*/ 526478 h 2918184"/>
                <a:gd name="connsiteX87" fmla="*/ 793503 w 2918184"/>
                <a:gd name="connsiteY87" fmla="*/ 471956 h 2918184"/>
                <a:gd name="connsiteX88" fmla="*/ 879982 w 2918184"/>
                <a:gd name="connsiteY88" fmla="*/ 419419 h 2918184"/>
                <a:gd name="connsiteX89" fmla="*/ 824417 w 2918184"/>
                <a:gd name="connsiteY89" fmla="*/ 146809 h 2918184"/>
                <a:gd name="connsiteX90" fmla="*/ 891148 w 2918184"/>
                <a:gd name="connsiteY90" fmla="*/ 114663 h 2918184"/>
                <a:gd name="connsiteX91" fmla="*/ 979840 w 2918184"/>
                <a:gd name="connsiteY91" fmla="*/ 82201 h 2918184"/>
                <a:gd name="connsiteX92" fmla="*/ 1133680 w 2918184"/>
                <a:gd name="connsiteY92" fmla="*/ 314816 h 2918184"/>
                <a:gd name="connsiteX93" fmla="*/ 1219176 w 2918184"/>
                <a:gd name="connsiteY93" fmla="*/ 292833 h 2918184"/>
                <a:gd name="connsiteX94" fmla="*/ 1321886 w 2918184"/>
                <a:gd name="connsiteY94" fmla="*/ 277157 h 2918184"/>
                <a:gd name="connsiteX95" fmla="*/ 1374829 w 2918184"/>
                <a:gd name="connsiteY95" fmla="*/ 4255 h 291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18184" h="2918184">
                  <a:moveTo>
                    <a:pt x="1459092" y="0"/>
                  </a:moveTo>
                  <a:lnTo>
                    <a:pt x="1543355" y="4255"/>
                  </a:lnTo>
                  <a:lnTo>
                    <a:pt x="1596298" y="277157"/>
                  </a:lnTo>
                  <a:lnTo>
                    <a:pt x="1699009" y="292833"/>
                  </a:lnTo>
                  <a:lnTo>
                    <a:pt x="1784504" y="314816"/>
                  </a:lnTo>
                  <a:lnTo>
                    <a:pt x="1938345" y="82201"/>
                  </a:lnTo>
                  <a:lnTo>
                    <a:pt x="2027037" y="114663"/>
                  </a:lnTo>
                  <a:lnTo>
                    <a:pt x="2093768" y="146809"/>
                  </a:lnTo>
                  <a:lnTo>
                    <a:pt x="2038202" y="419419"/>
                  </a:lnTo>
                  <a:lnTo>
                    <a:pt x="2124682" y="471956"/>
                  </a:lnTo>
                  <a:lnTo>
                    <a:pt x="2197592" y="526478"/>
                  </a:lnTo>
                  <a:lnTo>
                    <a:pt x="2428432" y="370651"/>
                  </a:lnTo>
                  <a:lnTo>
                    <a:pt x="2490826" y="427358"/>
                  </a:lnTo>
                  <a:lnTo>
                    <a:pt x="2547534" y="489753"/>
                  </a:lnTo>
                  <a:lnTo>
                    <a:pt x="2391707" y="720593"/>
                  </a:lnTo>
                  <a:lnTo>
                    <a:pt x="2446228" y="793503"/>
                  </a:lnTo>
                  <a:lnTo>
                    <a:pt x="2498765" y="879982"/>
                  </a:lnTo>
                  <a:lnTo>
                    <a:pt x="2771375" y="824417"/>
                  </a:lnTo>
                  <a:lnTo>
                    <a:pt x="2803522" y="891148"/>
                  </a:lnTo>
                  <a:lnTo>
                    <a:pt x="2835983" y="979840"/>
                  </a:lnTo>
                  <a:lnTo>
                    <a:pt x="2603369" y="1133680"/>
                  </a:lnTo>
                  <a:lnTo>
                    <a:pt x="2625352" y="1219176"/>
                  </a:lnTo>
                  <a:lnTo>
                    <a:pt x="2641027" y="1321886"/>
                  </a:lnTo>
                  <a:lnTo>
                    <a:pt x="2913929" y="1374829"/>
                  </a:lnTo>
                  <a:lnTo>
                    <a:pt x="2918184" y="1459092"/>
                  </a:lnTo>
                  <a:lnTo>
                    <a:pt x="2913929" y="1543355"/>
                  </a:lnTo>
                  <a:lnTo>
                    <a:pt x="2641027" y="1596298"/>
                  </a:lnTo>
                  <a:lnTo>
                    <a:pt x="2625352" y="1699009"/>
                  </a:lnTo>
                  <a:lnTo>
                    <a:pt x="2603369" y="1784504"/>
                  </a:lnTo>
                  <a:lnTo>
                    <a:pt x="2835983" y="1938344"/>
                  </a:lnTo>
                  <a:lnTo>
                    <a:pt x="2803522" y="2027037"/>
                  </a:lnTo>
                  <a:lnTo>
                    <a:pt x="2771375" y="2093768"/>
                  </a:lnTo>
                  <a:lnTo>
                    <a:pt x="2498765" y="2038202"/>
                  </a:lnTo>
                  <a:lnTo>
                    <a:pt x="2446228" y="2124682"/>
                  </a:lnTo>
                  <a:lnTo>
                    <a:pt x="2391707" y="2197592"/>
                  </a:lnTo>
                  <a:lnTo>
                    <a:pt x="2547534" y="2428431"/>
                  </a:lnTo>
                  <a:lnTo>
                    <a:pt x="2490826" y="2490826"/>
                  </a:lnTo>
                  <a:lnTo>
                    <a:pt x="2428431" y="2547534"/>
                  </a:lnTo>
                  <a:lnTo>
                    <a:pt x="2197592" y="2391707"/>
                  </a:lnTo>
                  <a:lnTo>
                    <a:pt x="2124682" y="2446228"/>
                  </a:lnTo>
                  <a:lnTo>
                    <a:pt x="2038202" y="2498765"/>
                  </a:lnTo>
                  <a:lnTo>
                    <a:pt x="2093768" y="2771375"/>
                  </a:lnTo>
                  <a:lnTo>
                    <a:pt x="2027037" y="2803522"/>
                  </a:lnTo>
                  <a:lnTo>
                    <a:pt x="1938344" y="2835983"/>
                  </a:lnTo>
                  <a:lnTo>
                    <a:pt x="1784504" y="2603369"/>
                  </a:lnTo>
                  <a:lnTo>
                    <a:pt x="1699009" y="2625352"/>
                  </a:lnTo>
                  <a:lnTo>
                    <a:pt x="1596298" y="2641027"/>
                  </a:lnTo>
                  <a:lnTo>
                    <a:pt x="1543355" y="2913929"/>
                  </a:lnTo>
                  <a:lnTo>
                    <a:pt x="1459092" y="2918184"/>
                  </a:lnTo>
                  <a:lnTo>
                    <a:pt x="1374829" y="2913929"/>
                  </a:lnTo>
                  <a:lnTo>
                    <a:pt x="1321886" y="2641027"/>
                  </a:lnTo>
                  <a:lnTo>
                    <a:pt x="1219176" y="2625352"/>
                  </a:lnTo>
                  <a:lnTo>
                    <a:pt x="1133680" y="2603369"/>
                  </a:lnTo>
                  <a:lnTo>
                    <a:pt x="979840" y="2835983"/>
                  </a:lnTo>
                  <a:lnTo>
                    <a:pt x="891148" y="2803522"/>
                  </a:lnTo>
                  <a:lnTo>
                    <a:pt x="824417" y="2771375"/>
                  </a:lnTo>
                  <a:lnTo>
                    <a:pt x="879982" y="2498765"/>
                  </a:lnTo>
                  <a:lnTo>
                    <a:pt x="793503" y="2446228"/>
                  </a:lnTo>
                  <a:lnTo>
                    <a:pt x="720593" y="2391707"/>
                  </a:lnTo>
                  <a:lnTo>
                    <a:pt x="489754" y="2547534"/>
                  </a:lnTo>
                  <a:lnTo>
                    <a:pt x="427359" y="2490826"/>
                  </a:lnTo>
                  <a:lnTo>
                    <a:pt x="370651" y="2428432"/>
                  </a:lnTo>
                  <a:lnTo>
                    <a:pt x="526478" y="2197592"/>
                  </a:lnTo>
                  <a:lnTo>
                    <a:pt x="471956" y="2124682"/>
                  </a:lnTo>
                  <a:lnTo>
                    <a:pt x="419419" y="2038202"/>
                  </a:lnTo>
                  <a:lnTo>
                    <a:pt x="146809" y="2093768"/>
                  </a:lnTo>
                  <a:lnTo>
                    <a:pt x="114663" y="2027037"/>
                  </a:lnTo>
                  <a:lnTo>
                    <a:pt x="82201" y="1938345"/>
                  </a:lnTo>
                  <a:lnTo>
                    <a:pt x="314816" y="1784504"/>
                  </a:lnTo>
                  <a:lnTo>
                    <a:pt x="292833" y="1699009"/>
                  </a:lnTo>
                  <a:lnTo>
                    <a:pt x="277157" y="1596298"/>
                  </a:lnTo>
                  <a:lnTo>
                    <a:pt x="4255" y="1543355"/>
                  </a:lnTo>
                  <a:lnTo>
                    <a:pt x="0" y="1459092"/>
                  </a:lnTo>
                  <a:lnTo>
                    <a:pt x="4255" y="1374829"/>
                  </a:lnTo>
                  <a:lnTo>
                    <a:pt x="277157" y="1321886"/>
                  </a:lnTo>
                  <a:lnTo>
                    <a:pt x="292833" y="1219176"/>
                  </a:lnTo>
                  <a:lnTo>
                    <a:pt x="314816" y="1133680"/>
                  </a:lnTo>
                  <a:lnTo>
                    <a:pt x="82201" y="979840"/>
                  </a:lnTo>
                  <a:lnTo>
                    <a:pt x="114663" y="891148"/>
                  </a:lnTo>
                  <a:lnTo>
                    <a:pt x="146809" y="824417"/>
                  </a:lnTo>
                  <a:lnTo>
                    <a:pt x="419419" y="879982"/>
                  </a:lnTo>
                  <a:lnTo>
                    <a:pt x="471956" y="793503"/>
                  </a:lnTo>
                  <a:lnTo>
                    <a:pt x="526478" y="720593"/>
                  </a:lnTo>
                  <a:lnTo>
                    <a:pt x="370650" y="489753"/>
                  </a:lnTo>
                  <a:lnTo>
                    <a:pt x="427359" y="427358"/>
                  </a:lnTo>
                  <a:lnTo>
                    <a:pt x="489753" y="370650"/>
                  </a:lnTo>
                  <a:lnTo>
                    <a:pt x="720593" y="526478"/>
                  </a:lnTo>
                  <a:lnTo>
                    <a:pt x="793503" y="471956"/>
                  </a:lnTo>
                  <a:lnTo>
                    <a:pt x="879982" y="419419"/>
                  </a:lnTo>
                  <a:lnTo>
                    <a:pt x="824417" y="146809"/>
                  </a:lnTo>
                  <a:lnTo>
                    <a:pt x="891148" y="114663"/>
                  </a:lnTo>
                  <a:lnTo>
                    <a:pt x="979840" y="82201"/>
                  </a:lnTo>
                  <a:lnTo>
                    <a:pt x="1133680" y="314816"/>
                  </a:lnTo>
                  <a:lnTo>
                    <a:pt x="1219176" y="292833"/>
                  </a:lnTo>
                  <a:lnTo>
                    <a:pt x="1321886" y="277157"/>
                  </a:lnTo>
                  <a:lnTo>
                    <a:pt x="1374829" y="4255"/>
                  </a:lnTo>
                  <a:close/>
                </a:path>
              </a:pathLst>
            </a:custGeom>
            <a:gradFill flip="none" rotWithShape="1">
              <a:gsLst>
                <a:gs pos="63000">
                  <a:schemeClr val="tx1">
                    <a:lumMod val="85000"/>
                    <a:lumOff val="15000"/>
                  </a:schemeClr>
                </a:gs>
                <a:gs pos="35000">
                  <a:schemeClr val="tx1">
                    <a:lumMod val="50000"/>
                    <a:lumOff val="5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5136295" y="3124284"/>
              <a:ext cx="1118090" cy="1118090"/>
            </a:xfrm>
            <a:prstGeom prst="ellipse">
              <a:avLst/>
            </a:prstGeom>
            <a:gradFill flip="none" rotWithShape="1">
              <a:gsLst>
                <a:gs pos="100000">
                  <a:schemeClr val="bg1">
                    <a:lumMod val="75000"/>
                  </a:schemeClr>
                </a:gs>
                <a:gs pos="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2" name="椭圆 31"/>
            <p:cNvSpPr>
              <a:spLocks noChangeAspect="1"/>
            </p:cNvSpPr>
            <p:nvPr/>
          </p:nvSpPr>
          <p:spPr>
            <a:xfrm>
              <a:off x="5198327" y="3186316"/>
              <a:ext cx="994026" cy="994026"/>
            </a:xfrm>
            <a:prstGeom prst="ellipse">
              <a:avLst/>
            </a:prstGeom>
            <a:gradFill flip="none" rotWithShape="1">
              <a:gsLst>
                <a:gs pos="50000">
                  <a:schemeClr val="accent4"/>
                </a:gs>
                <a:gs pos="0">
                  <a:schemeClr val="accent4">
                    <a:lumMod val="60000"/>
                    <a:lumOff val="40000"/>
                  </a:schemeClr>
                </a:gs>
              </a:gsLst>
              <a:path path="circle">
                <a:fillToRect r="100000" b="100000"/>
              </a:path>
              <a:tileRect l="-100000" t="-100000"/>
            </a:gradFill>
            <a:ln>
              <a:noFill/>
            </a:ln>
            <a:effectLst>
              <a:innerShdw blurRad="114300">
                <a:schemeClr val="accent4">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33" name="组合 32"/>
          <p:cNvGrpSpPr/>
          <p:nvPr/>
        </p:nvGrpSpPr>
        <p:grpSpPr>
          <a:xfrm>
            <a:off x="5815332" y="3690213"/>
            <a:ext cx="1708329" cy="1708329"/>
            <a:chOff x="4841176" y="2829165"/>
            <a:chExt cx="1708329" cy="1708329"/>
          </a:xfrm>
        </p:grpSpPr>
        <p:sp>
          <p:nvSpPr>
            <p:cNvPr id="34" name="任意多边形 33"/>
            <p:cNvSpPr/>
            <p:nvPr/>
          </p:nvSpPr>
          <p:spPr>
            <a:xfrm>
              <a:off x="4841176" y="2829165"/>
              <a:ext cx="1708329" cy="1708329"/>
            </a:xfrm>
            <a:custGeom>
              <a:avLst/>
              <a:gdLst>
                <a:gd name="connsiteX0" fmla="*/ 1459092 w 2918184"/>
                <a:gd name="connsiteY0" fmla="*/ 0 h 2918184"/>
                <a:gd name="connsiteX1" fmla="*/ 1543355 w 2918184"/>
                <a:gd name="connsiteY1" fmla="*/ 4255 h 2918184"/>
                <a:gd name="connsiteX2" fmla="*/ 1596298 w 2918184"/>
                <a:gd name="connsiteY2" fmla="*/ 277157 h 2918184"/>
                <a:gd name="connsiteX3" fmla="*/ 1699009 w 2918184"/>
                <a:gd name="connsiteY3" fmla="*/ 292833 h 2918184"/>
                <a:gd name="connsiteX4" fmla="*/ 1784504 w 2918184"/>
                <a:gd name="connsiteY4" fmla="*/ 314816 h 2918184"/>
                <a:gd name="connsiteX5" fmla="*/ 1938345 w 2918184"/>
                <a:gd name="connsiteY5" fmla="*/ 82201 h 2918184"/>
                <a:gd name="connsiteX6" fmla="*/ 2027037 w 2918184"/>
                <a:gd name="connsiteY6" fmla="*/ 114663 h 2918184"/>
                <a:gd name="connsiteX7" fmla="*/ 2093768 w 2918184"/>
                <a:gd name="connsiteY7" fmla="*/ 146809 h 2918184"/>
                <a:gd name="connsiteX8" fmla="*/ 2038202 w 2918184"/>
                <a:gd name="connsiteY8" fmla="*/ 419419 h 2918184"/>
                <a:gd name="connsiteX9" fmla="*/ 2124682 w 2918184"/>
                <a:gd name="connsiteY9" fmla="*/ 471956 h 2918184"/>
                <a:gd name="connsiteX10" fmla="*/ 2197592 w 2918184"/>
                <a:gd name="connsiteY10" fmla="*/ 526478 h 2918184"/>
                <a:gd name="connsiteX11" fmla="*/ 2428432 w 2918184"/>
                <a:gd name="connsiteY11" fmla="*/ 370651 h 2918184"/>
                <a:gd name="connsiteX12" fmla="*/ 2490826 w 2918184"/>
                <a:gd name="connsiteY12" fmla="*/ 427358 h 2918184"/>
                <a:gd name="connsiteX13" fmla="*/ 2547534 w 2918184"/>
                <a:gd name="connsiteY13" fmla="*/ 489753 h 2918184"/>
                <a:gd name="connsiteX14" fmla="*/ 2391707 w 2918184"/>
                <a:gd name="connsiteY14" fmla="*/ 720593 h 2918184"/>
                <a:gd name="connsiteX15" fmla="*/ 2446228 w 2918184"/>
                <a:gd name="connsiteY15" fmla="*/ 793503 h 2918184"/>
                <a:gd name="connsiteX16" fmla="*/ 2498765 w 2918184"/>
                <a:gd name="connsiteY16" fmla="*/ 879982 h 2918184"/>
                <a:gd name="connsiteX17" fmla="*/ 2771375 w 2918184"/>
                <a:gd name="connsiteY17" fmla="*/ 824417 h 2918184"/>
                <a:gd name="connsiteX18" fmla="*/ 2803522 w 2918184"/>
                <a:gd name="connsiteY18" fmla="*/ 891148 h 2918184"/>
                <a:gd name="connsiteX19" fmla="*/ 2835983 w 2918184"/>
                <a:gd name="connsiteY19" fmla="*/ 979840 h 2918184"/>
                <a:gd name="connsiteX20" fmla="*/ 2603369 w 2918184"/>
                <a:gd name="connsiteY20" fmla="*/ 1133680 h 2918184"/>
                <a:gd name="connsiteX21" fmla="*/ 2625352 w 2918184"/>
                <a:gd name="connsiteY21" fmla="*/ 1219176 h 2918184"/>
                <a:gd name="connsiteX22" fmla="*/ 2641027 w 2918184"/>
                <a:gd name="connsiteY22" fmla="*/ 1321886 h 2918184"/>
                <a:gd name="connsiteX23" fmla="*/ 2913929 w 2918184"/>
                <a:gd name="connsiteY23" fmla="*/ 1374829 h 2918184"/>
                <a:gd name="connsiteX24" fmla="*/ 2918184 w 2918184"/>
                <a:gd name="connsiteY24" fmla="*/ 1459092 h 2918184"/>
                <a:gd name="connsiteX25" fmla="*/ 2913929 w 2918184"/>
                <a:gd name="connsiteY25" fmla="*/ 1543355 h 2918184"/>
                <a:gd name="connsiteX26" fmla="*/ 2641027 w 2918184"/>
                <a:gd name="connsiteY26" fmla="*/ 1596298 h 2918184"/>
                <a:gd name="connsiteX27" fmla="*/ 2625352 w 2918184"/>
                <a:gd name="connsiteY27" fmla="*/ 1699009 h 2918184"/>
                <a:gd name="connsiteX28" fmla="*/ 2603369 w 2918184"/>
                <a:gd name="connsiteY28" fmla="*/ 1784504 h 2918184"/>
                <a:gd name="connsiteX29" fmla="*/ 2835983 w 2918184"/>
                <a:gd name="connsiteY29" fmla="*/ 1938344 h 2918184"/>
                <a:gd name="connsiteX30" fmla="*/ 2803522 w 2918184"/>
                <a:gd name="connsiteY30" fmla="*/ 2027037 h 2918184"/>
                <a:gd name="connsiteX31" fmla="*/ 2771375 w 2918184"/>
                <a:gd name="connsiteY31" fmla="*/ 2093768 h 2918184"/>
                <a:gd name="connsiteX32" fmla="*/ 2498765 w 2918184"/>
                <a:gd name="connsiteY32" fmla="*/ 2038202 h 2918184"/>
                <a:gd name="connsiteX33" fmla="*/ 2446228 w 2918184"/>
                <a:gd name="connsiteY33" fmla="*/ 2124682 h 2918184"/>
                <a:gd name="connsiteX34" fmla="*/ 2391707 w 2918184"/>
                <a:gd name="connsiteY34" fmla="*/ 2197592 h 2918184"/>
                <a:gd name="connsiteX35" fmla="*/ 2547534 w 2918184"/>
                <a:gd name="connsiteY35" fmla="*/ 2428431 h 2918184"/>
                <a:gd name="connsiteX36" fmla="*/ 2490826 w 2918184"/>
                <a:gd name="connsiteY36" fmla="*/ 2490826 h 2918184"/>
                <a:gd name="connsiteX37" fmla="*/ 2428431 w 2918184"/>
                <a:gd name="connsiteY37" fmla="*/ 2547534 h 2918184"/>
                <a:gd name="connsiteX38" fmla="*/ 2197592 w 2918184"/>
                <a:gd name="connsiteY38" fmla="*/ 2391707 h 2918184"/>
                <a:gd name="connsiteX39" fmla="*/ 2124682 w 2918184"/>
                <a:gd name="connsiteY39" fmla="*/ 2446228 h 2918184"/>
                <a:gd name="connsiteX40" fmla="*/ 2038202 w 2918184"/>
                <a:gd name="connsiteY40" fmla="*/ 2498765 h 2918184"/>
                <a:gd name="connsiteX41" fmla="*/ 2093768 w 2918184"/>
                <a:gd name="connsiteY41" fmla="*/ 2771375 h 2918184"/>
                <a:gd name="connsiteX42" fmla="*/ 2027037 w 2918184"/>
                <a:gd name="connsiteY42" fmla="*/ 2803522 h 2918184"/>
                <a:gd name="connsiteX43" fmla="*/ 1938344 w 2918184"/>
                <a:gd name="connsiteY43" fmla="*/ 2835983 h 2918184"/>
                <a:gd name="connsiteX44" fmla="*/ 1784504 w 2918184"/>
                <a:gd name="connsiteY44" fmla="*/ 2603369 h 2918184"/>
                <a:gd name="connsiteX45" fmla="*/ 1699009 w 2918184"/>
                <a:gd name="connsiteY45" fmla="*/ 2625352 h 2918184"/>
                <a:gd name="connsiteX46" fmla="*/ 1596298 w 2918184"/>
                <a:gd name="connsiteY46" fmla="*/ 2641027 h 2918184"/>
                <a:gd name="connsiteX47" fmla="*/ 1543355 w 2918184"/>
                <a:gd name="connsiteY47" fmla="*/ 2913929 h 2918184"/>
                <a:gd name="connsiteX48" fmla="*/ 1459092 w 2918184"/>
                <a:gd name="connsiteY48" fmla="*/ 2918184 h 2918184"/>
                <a:gd name="connsiteX49" fmla="*/ 1374829 w 2918184"/>
                <a:gd name="connsiteY49" fmla="*/ 2913929 h 2918184"/>
                <a:gd name="connsiteX50" fmla="*/ 1321886 w 2918184"/>
                <a:gd name="connsiteY50" fmla="*/ 2641027 h 2918184"/>
                <a:gd name="connsiteX51" fmla="*/ 1219176 w 2918184"/>
                <a:gd name="connsiteY51" fmla="*/ 2625352 h 2918184"/>
                <a:gd name="connsiteX52" fmla="*/ 1133680 w 2918184"/>
                <a:gd name="connsiteY52" fmla="*/ 2603369 h 2918184"/>
                <a:gd name="connsiteX53" fmla="*/ 979840 w 2918184"/>
                <a:gd name="connsiteY53" fmla="*/ 2835983 h 2918184"/>
                <a:gd name="connsiteX54" fmla="*/ 891148 w 2918184"/>
                <a:gd name="connsiteY54" fmla="*/ 2803522 h 2918184"/>
                <a:gd name="connsiteX55" fmla="*/ 824417 w 2918184"/>
                <a:gd name="connsiteY55" fmla="*/ 2771375 h 2918184"/>
                <a:gd name="connsiteX56" fmla="*/ 879982 w 2918184"/>
                <a:gd name="connsiteY56" fmla="*/ 2498765 h 2918184"/>
                <a:gd name="connsiteX57" fmla="*/ 793503 w 2918184"/>
                <a:gd name="connsiteY57" fmla="*/ 2446228 h 2918184"/>
                <a:gd name="connsiteX58" fmla="*/ 720593 w 2918184"/>
                <a:gd name="connsiteY58" fmla="*/ 2391707 h 2918184"/>
                <a:gd name="connsiteX59" fmla="*/ 489754 w 2918184"/>
                <a:gd name="connsiteY59" fmla="*/ 2547534 h 2918184"/>
                <a:gd name="connsiteX60" fmla="*/ 427359 w 2918184"/>
                <a:gd name="connsiteY60" fmla="*/ 2490826 h 2918184"/>
                <a:gd name="connsiteX61" fmla="*/ 370651 w 2918184"/>
                <a:gd name="connsiteY61" fmla="*/ 2428432 h 2918184"/>
                <a:gd name="connsiteX62" fmla="*/ 526478 w 2918184"/>
                <a:gd name="connsiteY62" fmla="*/ 2197592 h 2918184"/>
                <a:gd name="connsiteX63" fmla="*/ 471956 w 2918184"/>
                <a:gd name="connsiteY63" fmla="*/ 2124682 h 2918184"/>
                <a:gd name="connsiteX64" fmla="*/ 419419 w 2918184"/>
                <a:gd name="connsiteY64" fmla="*/ 2038202 h 2918184"/>
                <a:gd name="connsiteX65" fmla="*/ 146809 w 2918184"/>
                <a:gd name="connsiteY65" fmla="*/ 2093768 h 2918184"/>
                <a:gd name="connsiteX66" fmla="*/ 114663 w 2918184"/>
                <a:gd name="connsiteY66" fmla="*/ 2027037 h 2918184"/>
                <a:gd name="connsiteX67" fmla="*/ 82201 w 2918184"/>
                <a:gd name="connsiteY67" fmla="*/ 1938345 h 2918184"/>
                <a:gd name="connsiteX68" fmla="*/ 314816 w 2918184"/>
                <a:gd name="connsiteY68" fmla="*/ 1784504 h 2918184"/>
                <a:gd name="connsiteX69" fmla="*/ 292833 w 2918184"/>
                <a:gd name="connsiteY69" fmla="*/ 1699009 h 2918184"/>
                <a:gd name="connsiteX70" fmla="*/ 277157 w 2918184"/>
                <a:gd name="connsiteY70" fmla="*/ 1596298 h 2918184"/>
                <a:gd name="connsiteX71" fmla="*/ 4255 w 2918184"/>
                <a:gd name="connsiteY71" fmla="*/ 1543355 h 2918184"/>
                <a:gd name="connsiteX72" fmla="*/ 0 w 2918184"/>
                <a:gd name="connsiteY72" fmla="*/ 1459092 h 2918184"/>
                <a:gd name="connsiteX73" fmla="*/ 4255 w 2918184"/>
                <a:gd name="connsiteY73" fmla="*/ 1374829 h 2918184"/>
                <a:gd name="connsiteX74" fmla="*/ 277157 w 2918184"/>
                <a:gd name="connsiteY74" fmla="*/ 1321886 h 2918184"/>
                <a:gd name="connsiteX75" fmla="*/ 292833 w 2918184"/>
                <a:gd name="connsiteY75" fmla="*/ 1219176 h 2918184"/>
                <a:gd name="connsiteX76" fmla="*/ 314816 w 2918184"/>
                <a:gd name="connsiteY76" fmla="*/ 1133680 h 2918184"/>
                <a:gd name="connsiteX77" fmla="*/ 82201 w 2918184"/>
                <a:gd name="connsiteY77" fmla="*/ 979840 h 2918184"/>
                <a:gd name="connsiteX78" fmla="*/ 114663 w 2918184"/>
                <a:gd name="connsiteY78" fmla="*/ 891148 h 2918184"/>
                <a:gd name="connsiteX79" fmla="*/ 146809 w 2918184"/>
                <a:gd name="connsiteY79" fmla="*/ 824417 h 2918184"/>
                <a:gd name="connsiteX80" fmla="*/ 419419 w 2918184"/>
                <a:gd name="connsiteY80" fmla="*/ 879982 h 2918184"/>
                <a:gd name="connsiteX81" fmla="*/ 471956 w 2918184"/>
                <a:gd name="connsiteY81" fmla="*/ 793503 h 2918184"/>
                <a:gd name="connsiteX82" fmla="*/ 526478 w 2918184"/>
                <a:gd name="connsiteY82" fmla="*/ 720593 h 2918184"/>
                <a:gd name="connsiteX83" fmla="*/ 370650 w 2918184"/>
                <a:gd name="connsiteY83" fmla="*/ 489753 h 2918184"/>
                <a:gd name="connsiteX84" fmla="*/ 427359 w 2918184"/>
                <a:gd name="connsiteY84" fmla="*/ 427358 h 2918184"/>
                <a:gd name="connsiteX85" fmla="*/ 489753 w 2918184"/>
                <a:gd name="connsiteY85" fmla="*/ 370650 h 2918184"/>
                <a:gd name="connsiteX86" fmla="*/ 720593 w 2918184"/>
                <a:gd name="connsiteY86" fmla="*/ 526478 h 2918184"/>
                <a:gd name="connsiteX87" fmla="*/ 793503 w 2918184"/>
                <a:gd name="connsiteY87" fmla="*/ 471956 h 2918184"/>
                <a:gd name="connsiteX88" fmla="*/ 879982 w 2918184"/>
                <a:gd name="connsiteY88" fmla="*/ 419419 h 2918184"/>
                <a:gd name="connsiteX89" fmla="*/ 824417 w 2918184"/>
                <a:gd name="connsiteY89" fmla="*/ 146809 h 2918184"/>
                <a:gd name="connsiteX90" fmla="*/ 891148 w 2918184"/>
                <a:gd name="connsiteY90" fmla="*/ 114663 h 2918184"/>
                <a:gd name="connsiteX91" fmla="*/ 979840 w 2918184"/>
                <a:gd name="connsiteY91" fmla="*/ 82201 h 2918184"/>
                <a:gd name="connsiteX92" fmla="*/ 1133680 w 2918184"/>
                <a:gd name="connsiteY92" fmla="*/ 314816 h 2918184"/>
                <a:gd name="connsiteX93" fmla="*/ 1219176 w 2918184"/>
                <a:gd name="connsiteY93" fmla="*/ 292833 h 2918184"/>
                <a:gd name="connsiteX94" fmla="*/ 1321886 w 2918184"/>
                <a:gd name="connsiteY94" fmla="*/ 277157 h 2918184"/>
                <a:gd name="connsiteX95" fmla="*/ 1374829 w 2918184"/>
                <a:gd name="connsiteY95" fmla="*/ 4255 h 291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18184" h="2918184">
                  <a:moveTo>
                    <a:pt x="1459092" y="0"/>
                  </a:moveTo>
                  <a:lnTo>
                    <a:pt x="1543355" y="4255"/>
                  </a:lnTo>
                  <a:lnTo>
                    <a:pt x="1596298" y="277157"/>
                  </a:lnTo>
                  <a:lnTo>
                    <a:pt x="1699009" y="292833"/>
                  </a:lnTo>
                  <a:lnTo>
                    <a:pt x="1784504" y="314816"/>
                  </a:lnTo>
                  <a:lnTo>
                    <a:pt x="1938345" y="82201"/>
                  </a:lnTo>
                  <a:lnTo>
                    <a:pt x="2027037" y="114663"/>
                  </a:lnTo>
                  <a:lnTo>
                    <a:pt x="2093768" y="146809"/>
                  </a:lnTo>
                  <a:lnTo>
                    <a:pt x="2038202" y="419419"/>
                  </a:lnTo>
                  <a:lnTo>
                    <a:pt x="2124682" y="471956"/>
                  </a:lnTo>
                  <a:lnTo>
                    <a:pt x="2197592" y="526478"/>
                  </a:lnTo>
                  <a:lnTo>
                    <a:pt x="2428432" y="370651"/>
                  </a:lnTo>
                  <a:lnTo>
                    <a:pt x="2490826" y="427358"/>
                  </a:lnTo>
                  <a:lnTo>
                    <a:pt x="2547534" y="489753"/>
                  </a:lnTo>
                  <a:lnTo>
                    <a:pt x="2391707" y="720593"/>
                  </a:lnTo>
                  <a:lnTo>
                    <a:pt x="2446228" y="793503"/>
                  </a:lnTo>
                  <a:lnTo>
                    <a:pt x="2498765" y="879982"/>
                  </a:lnTo>
                  <a:lnTo>
                    <a:pt x="2771375" y="824417"/>
                  </a:lnTo>
                  <a:lnTo>
                    <a:pt x="2803522" y="891148"/>
                  </a:lnTo>
                  <a:lnTo>
                    <a:pt x="2835983" y="979840"/>
                  </a:lnTo>
                  <a:lnTo>
                    <a:pt x="2603369" y="1133680"/>
                  </a:lnTo>
                  <a:lnTo>
                    <a:pt x="2625352" y="1219176"/>
                  </a:lnTo>
                  <a:lnTo>
                    <a:pt x="2641027" y="1321886"/>
                  </a:lnTo>
                  <a:lnTo>
                    <a:pt x="2913929" y="1374829"/>
                  </a:lnTo>
                  <a:lnTo>
                    <a:pt x="2918184" y="1459092"/>
                  </a:lnTo>
                  <a:lnTo>
                    <a:pt x="2913929" y="1543355"/>
                  </a:lnTo>
                  <a:lnTo>
                    <a:pt x="2641027" y="1596298"/>
                  </a:lnTo>
                  <a:lnTo>
                    <a:pt x="2625352" y="1699009"/>
                  </a:lnTo>
                  <a:lnTo>
                    <a:pt x="2603369" y="1784504"/>
                  </a:lnTo>
                  <a:lnTo>
                    <a:pt x="2835983" y="1938344"/>
                  </a:lnTo>
                  <a:lnTo>
                    <a:pt x="2803522" y="2027037"/>
                  </a:lnTo>
                  <a:lnTo>
                    <a:pt x="2771375" y="2093768"/>
                  </a:lnTo>
                  <a:lnTo>
                    <a:pt x="2498765" y="2038202"/>
                  </a:lnTo>
                  <a:lnTo>
                    <a:pt x="2446228" y="2124682"/>
                  </a:lnTo>
                  <a:lnTo>
                    <a:pt x="2391707" y="2197592"/>
                  </a:lnTo>
                  <a:lnTo>
                    <a:pt x="2547534" y="2428431"/>
                  </a:lnTo>
                  <a:lnTo>
                    <a:pt x="2490826" y="2490826"/>
                  </a:lnTo>
                  <a:lnTo>
                    <a:pt x="2428431" y="2547534"/>
                  </a:lnTo>
                  <a:lnTo>
                    <a:pt x="2197592" y="2391707"/>
                  </a:lnTo>
                  <a:lnTo>
                    <a:pt x="2124682" y="2446228"/>
                  </a:lnTo>
                  <a:lnTo>
                    <a:pt x="2038202" y="2498765"/>
                  </a:lnTo>
                  <a:lnTo>
                    <a:pt x="2093768" y="2771375"/>
                  </a:lnTo>
                  <a:lnTo>
                    <a:pt x="2027037" y="2803522"/>
                  </a:lnTo>
                  <a:lnTo>
                    <a:pt x="1938344" y="2835983"/>
                  </a:lnTo>
                  <a:lnTo>
                    <a:pt x="1784504" y="2603369"/>
                  </a:lnTo>
                  <a:lnTo>
                    <a:pt x="1699009" y="2625352"/>
                  </a:lnTo>
                  <a:lnTo>
                    <a:pt x="1596298" y="2641027"/>
                  </a:lnTo>
                  <a:lnTo>
                    <a:pt x="1543355" y="2913929"/>
                  </a:lnTo>
                  <a:lnTo>
                    <a:pt x="1459092" y="2918184"/>
                  </a:lnTo>
                  <a:lnTo>
                    <a:pt x="1374829" y="2913929"/>
                  </a:lnTo>
                  <a:lnTo>
                    <a:pt x="1321886" y="2641027"/>
                  </a:lnTo>
                  <a:lnTo>
                    <a:pt x="1219176" y="2625352"/>
                  </a:lnTo>
                  <a:lnTo>
                    <a:pt x="1133680" y="2603369"/>
                  </a:lnTo>
                  <a:lnTo>
                    <a:pt x="979840" y="2835983"/>
                  </a:lnTo>
                  <a:lnTo>
                    <a:pt x="891148" y="2803522"/>
                  </a:lnTo>
                  <a:lnTo>
                    <a:pt x="824417" y="2771375"/>
                  </a:lnTo>
                  <a:lnTo>
                    <a:pt x="879982" y="2498765"/>
                  </a:lnTo>
                  <a:lnTo>
                    <a:pt x="793503" y="2446228"/>
                  </a:lnTo>
                  <a:lnTo>
                    <a:pt x="720593" y="2391707"/>
                  </a:lnTo>
                  <a:lnTo>
                    <a:pt x="489754" y="2547534"/>
                  </a:lnTo>
                  <a:lnTo>
                    <a:pt x="427359" y="2490826"/>
                  </a:lnTo>
                  <a:lnTo>
                    <a:pt x="370651" y="2428432"/>
                  </a:lnTo>
                  <a:lnTo>
                    <a:pt x="526478" y="2197592"/>
                  </a:lnTo>
                  <a:lnTo>
                    <a:pt x="471956" y="2124682"/>
                  </a:lnTo>
                  <a:lnTo>
                    <a:pt x="419419" y="2038202"/>
                  </a:lnTo>
                  <a:lnTo>
                    <a:pt x="146809" y="2093768"/>
                  </a:lnTo>
                  <a:lnTo>
                    <a:pt x="114663" y="2027037"/>
                  </a:lnTo>
                  <a:lnTo>
                    <a:pt x="82201" y="1938345"/>
                  </a:lnTo>
                  <a:lnTo>
                    <a:pt x="314816" y="1784504"/>
                  </a:lnTo>
                  <a:lnTo>
                    <a:pt x="292833" y="1699009"/>
                  </a:lnTo>
                  <a:lnTo>
                    <a:pt x="277157" y="1596298"/>
                  </a:lnTo>
                  <a:lnTo>
                    <a:pt x="4255" y="1543355"/>
                  </a:lnTo>
                  <a:lnTo>
                    <a:pt x="0" y="1459092"/>
                  </a:lnTo>
                  <a:lnTo>
                    <a:pt x="4255" y="1374829"/>
                  </a:lnTo>
                  <a:lnTo>
                    <a:pt x="277157" y="1321886"/>
                  </a:lnTo>
                  <a:lnTo>
                    <a:pt x="292833" y="1219176"/>
                  </a:lnTo>
                  <a:lnTo>
                    <a:pt x="314816" y="1133680"/>
                  </a:lnTo>
                  <a:lnTo>
                    <a:pt x="82201" y="979840"/>
                  </a:lnTo>
                  <a:lnTo>
                    <a:pt x="114663" y="891148"/>
                  </a:lnTo>
                  <a:lnTo>
                    <a:pt x="146809" y="824417"/>
                  </a:lnTo>
                  <a:lnTo>
                    <a:pt x="419419" y="879982"/>
                  </a:lnTo>
                  <a:lnTo>
                    <a:pt x="471956" y="793503"/>
                  </a:lnTo>
                  <a:lnTo>
                    <a:pt x="526478" y="720593"/>
                  </a:lnTo>
                  <a:lnTo>
                    <a:pt x="370650" y="489753"/>
                  </a:lnTo>
                  <a:lnTo>
                    <a:pt x="427359" y="427358"/>
                  </a:lnTo>
                  <a:lnTo>
                    <a:pt x="489753" y="370650"/>
                  </a:lnTo>
                  <a:lnTo>
                    <a:pt x="720593" y="526478"/>
                  </a:lnTo>
                  <a:lnTo>
                    <a:pt x="793503" y="471956"/>
                  </a:lnTo>
                  <a:lnTo>
                    <a:pt x="879982" y="419419"/>
                  </a:lnTo>
                  <a:lnTo>
                    <a:pt x="824417" y="146809"/>
                  </a:lnTo>
                  <a:lnTo>
                    <a:pt x="891148" y="114663"/>
                  </a:lnTo>
                  <a:lnTo>
                    <a:pt x="979840" y="82201"/>
                  </a:lnTo>
                  <a:lnTo>
                    <a:pt x="1133680" y="314816"/>
                  </a:lnTo>
                  <a:lnTo>
                    <a:pt x="1219176" y="292833"/>
                  </a:lnTo>
                  <a:lnTo>
                    <a:pt x="1321886" y="277157"/>
                  </a:lnTo>
                  <a:lnTo>
                    <a:pt x="1374829" y="4255"/>
                  </a:lnTo>
                  <a:close/>
                </a:path>
              </a:pathLst>
            </a:custGeom>
            <a:gradFill flip="none" rotWithShape="1">
              <a:gsLst>
                <a:gs pos="63000">
                  <a:schemeClr val="tx1">
                    <a:lumMod val="85000"/>
                    <a:lumOff val="15000"/>
                  </a:schemeClr>
                </a:gs>
                <a:gs pos="35000">
                  <a:schemeClr val="tx1">
                    <a:lumMod val="50000"/>
                    <a:lumOff val="5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5136295" y="3124284"/>
              <a:ext cx="1118090" cy="1118090"/>
            </a:xfrm>
            <a:prstGeom prst="ellipse">
              <a:avLst/>
            </a:prstGeom>
            <a:gradFill flip="none" rotWithShape="1">
              <a:gsLst>
                <a:gs pos="100000">
                  <a:schemeClr val="bg1">
                    <a:lumMod val="75000"/>
                  </a:schemeClr>
                </a:gs>
                <a:gs pos="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6" name="椭圆 35"/>
            <p:cNvSpPr>
              <a:spLocks noChangeAspect="1"/>
            </p:cNvSpPr>
            <p:nvPr/>
          </p:nvSpPr>
          <p:spPr>
            <a:xfrm>
              <a:off x="5198327" y="3186316"/>
              <a:ext cx="994026" cy="994026"/>
            </a:xfrm>
            <a:prstGeom prst="ellipse">
              <a:avLst/>
            </a:prstGeom>
            <a:gradFill flip="none" rotWithShape="1">
              <a:gsLst>
                <a:gs pos="50000">
                  <a:schemeClr val="accent6"/>
                </a:gs>
                <a:gs pos="0">
                  <a:schemeClr val="accent6">
                    <a:lumMod val="60000"/>
                    <a:lumOff val="40000"/>
                  </a:schemeClr>
                </a:gs>
              </a:gsLst>
              <a:path path="circle">
                <a:fillToRect r="100000" b="100000"/>
              </a:path>
              <a:tileRect l="-100000" t="-100000"/>
            </a:gradFill>
            <a:ln>
              <a:noFill/>
            </a:ln>
            <a:effectLst>
              <a:innerShdw blurRad="114300">
                <a:schemeClr val="accent6">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37" name="组合 36"/>
          <p:cNvGrpSpPr/>
          <p:nvPr/>
        </p:nvGrpSpPr>
        <p:grpSpPr>
          <a:xfrm>
            <a:off x="3295288" y="2642163"/>
            <a:ext cx="1708329" cy="1708329"/>
            <a:chOff x="4841176" y="2829165"/>
            <a:chExt cx="1708329" cy="1708329"/>
          </a:xfrm>
        </p:grpSpPr>
        <p:sp>
          <p:nvSpPr>
            <p:cNvPr id="38" name="任意多边形 37"/>
            <p:cNvSpPr/>
            <p:nvPr/>
          </p:nvSpPr>
          <p:spPr>
            <a:xfrm>
              <a:off x="4841176" y="2829165"/>
              <a:ext cx="1708329" cy="1708329"/>
            </a:xfrm>
            <a:custGeom>
              <a:avLst/>
              <a:gdLst>
                <a:gd name="connsiteX0" fmla="*/ 1459092 w 2918184"/>
                <a:gd name="connsiteY0" fmla="*/ 0 h 2918184"/>
                <a:gd name="connsiteX1" fmla="*/ 1543355 w 2918184"/>
                <a:gd name="connsiteY1" fmla="*/ 4255 h 2918184"/>
                <a:gd name="connsiteX2" fmla="*/ 1596298 w 2918184"/>
                <a:gd name="connsiteY2" fmla="*/ 277157 h 2918184"/>
                <a:gd name="connsiteX3" fmla="*/ 1699009 w 2918184"/>
                <a:gd name="connsiteY3" fmla="*/ 292833 h 2918184"/>
                <a:gd name="connsiteX4" fmla="*/ 1784504 w 2918184"/>
                <a:gd name="connsiteY4" fmla="*/ 314816 h 2918184"/>
                <a:gd name="connsiteX5" fmla="*/ 1938345 w 2918184"/>
                <a:gd name="connsiteY5" fmla="*/ 82201 h 2918184"/>
                <a:gd name="connsiteX6" fmla="*/ 2027037 w 2918184"/>
                <a:gd name="connsiteY6" fmla="*/ 114663 h 2918184"/>
                <a:gd name="connsiteX7" fmla="*/ 2093768 w 2918184"/>
                <a:gd name="connsiteY7" fmla="*/ 146809 h 2918184"/>
                <a:gd name="connsiteX8" fmla="*/ 2038202 w 2918184"/>
                <a:gd name="connsiteY8" fmla="*/ 419419 h 2918184"/>
                <a:gd name="connsiteX9" fmla="*/ 2124682 w 2918184"/>
                <a:gd name="connsiteY9" fmla="*/ 471956 h 2918184"/>
                <a:gd name="connsiteX10" fmla="*/ 2197592 w 2918184"/>
                <a:gd name="connsiteY10" fmla="*/ 526478 h 2918184"/>
                <a:gd name="connsiteX11" fmla="*/ 2428432 w 2918184"/>
                <a:gd name="connsiteY11" fmla="*/ 370651 h 2918184"/>
                <a:gd name="connsiteX12" fmla="*/ 2490826 w 2918184"/>
                <a:gd name="connsiteY12" fmla="*/ 427358 h 2918184"/>
                <a:gd name="connsiteX13" fmla="*/ 2547534 w 2918184"/>
                <a:gd name="connsiteY13" fmla="*/ 489753 h 2918184"/>
                <a:gd name="connsiteX14" fmla="*/ 2391707 w 2918184"/>
                <a:gd name="connsiteY14" fmla="*/ 720593 h 2918184"/>
                <a:gd name="connsiteX15" fmla="*/ 2446228 w 2918184"/>
                <a:gd name="connsiteY15" fmla="*/ 793503 h 2918184"/>
                <a:gd name="connsiteX16" fmla="*/ 2498765 w 2918184"/>
                <a:gd name="connsiteY16" fmla="*/ 879982 h 2918184"/>
                <a:gd name="connsiteX17" fmla="*/ 2771375 w 2918184"/>
                <a:gd name="connsiteY17" fmla="*/ 824417 h 2918184"/>
                <a:gd name="connsiteX18" fmla="*/ 2803522 w 2918184"/>
                <a:gd name="connsiteY18" fmla="*/ 891148 h 2918184"/>
                <a:gd name="connsiteX19" fmla="*/ 2835983 w 2918184"/>
                <a:gd name="connsiteY19" fmla="*/ 979840 h 2918184"/>
                <a:gd name="connsiteX20" fmla="*/ 2603369 w 2918184"/>
                <a:gd name="connsiteY20" fmla="*/ 1133680 h 2918184"/>
                <a:gd name="connsiteX21" fmla="*/ 2625352 w 2918184"/>
                <a:gd name="connsiteY21" fmla="*/ 1219176 h 2918184"/>
                <a:gd name="connsiteX22" fmla="*/ 2641027 w 2918184"/>
                <a:gd name="connsiteY22" fmla="*/ 1321886 h 2918184"/>
                <a:gd name="connsiteX23" fmla="*/ 2913929 w 2918184"/>
                <a:gd name="connsiteY23" fmla="*/ 1374829 h 2918184"/>
                <a:gd name="connsiteX24" fmla="*/ 2918184 w 2918184"/>
                <a:gd name="connsiteY24" fmla="*/ 1459092 h 2918184"/>
                <a:gd name="connsiteX25" fmla="*/ 2913929 w 2918184"/>
                <a:gd name="connsiteY25" fmla="*/ 1543355 h 2918184"/>
                <a:gd name="connsiteX26" fmla="*/ 2641027 w 2918184"/>
                <a:gd name="connsiteY26" fmla="*/ 1596298 h 2918184"/>
                <a:gd name="connsiteX27" fmla="*/ 2625352 w 2918184"/>
                <a:gd name="connsiteY27" fmla="*/ 1699009 h 2918184"/>
                <a:gd name="connsiteX28" fmla="*/ 2603369 w 2918184"/>
                <a:gd name="connsiteY28" fmla="*/ 1784504 h 2918184"/>
                <a:gd name="connsiteX29" fmla="*/ 2835983 w 2918184"/>
                <a:gd name="connsiteY29" fmla="*/ 1938344 h 2918184"/>
                <a:gd name="connsiteX30" fmla="*/ 2803522 w 2918184"/>
                <a:gd name="connsiteY30" fmla="*/ 2027037 h 2918184"/>
                <a:gd name="connsiteX31" fmla="*/ 2771375 w 2918184"/>
                <a:gd name="connsiteY31" fmla="*/ 2093768 h 2918184"/>
                <a:gd name="connsiteX32" fmla="*/ 2498765 w 2918184"/>
                <a:gd name="connsiteY32" fmla="*/ 2038202 h 2918184"/>
                <a:gd name="connsiteX33" fmla="*/ 2446228 w 2918184"/>
                <a:gd name="connsiteY33" fmla="*/ 2124682 h 2918184"/>
                <a:gd name="connsiteX34" fmla="*/ 2391707 w 2918184"/>
                <a:gd name="connsiteY34" fmla="*/ 2197592 h 2918184"/>
                <a:gd name="connsiteX35" fmla="*/ 2547534 w 2918184"/>
                <a:gd name="connsiteY35" fmla="*/ 2428431 h 2918184"/>
                <a:gd name="connsiteX36" fmla="*/ 2490826 w 2918184"/>
                <a:gd name="connsiteY36" fmla="*/ 2490826 h 2918184"/>
                <a:gd name="connsiteX37" fmla="*/ 2428431 w 2918184"/>
                <a:gd name="connsiteY37" fmla="*/ 2547534 h 2918184"/>
                <a:gd name="connsiteX38" fmla="*/ 2197592 w 2918184"/>
                <a:gd name="connsiteY38" fmla="*/ 2391707 h 2918184"/>
                <a:gd name="connsiteX39" fmla="*/ 2124682 w 2918184"/>
                <a:gd name="connsiteY39" fmla="*/ 2446228 h 2918184"/>
                <a:gd name="connsiteX40" fmla="*/ 2038202 w 2918184"/>
                <a:gd name="connsiteY40" fmla="*/ 2498765 h 2918184"/>
                <a:gd name="connsiteX41" fmla="*/ 2093768 w 2918184"/>
                <a:gd name="connsiteY41" fmla="*/ 2771375 h 2918184"/>
                <a:gd name="connsiteX42" fmla="*/ 2027037 w 2918184"/>
                <a:gd name="connsiteY42" fmla="*/ 2803522 h 2918184"/>
                <a:gd name="connsiteX43" fmla="*/ 1938344 w 2918184"/>
                <a:gd name="connsiteY43" fmla="*/ 2835983 h 2918184"/>
                <a:gd name="connsiteX44" fmla="*/ 1784504 w 2918184"/>
                <a:gd name="connsiteY44" fmla="*/ 2603369 h 2918184"/>
                <a:gd name="connsiteX45" fmla="*/ 1699009 w 2918184"/>
                <a:gd name="connsiteY45" fmla="*/ 2625352 h 2918184"/>
                <a:gd name="connsiteX46" fmla="*/ 1596298 w 2918184"/>
                <a:gd name="connsiteY46" fmla="*/ 2641027 h 2918184"/>
                <a:gd name="connsiteX47" fmla="*/ 1543355 w 2918184"/>
                <a:gd name="connsiteY47" fmla="*/ 2913929 h 2918184"/>
                <a:gd name="connsiteX48" fmla="*/ 1459092 w 2918184"/>
                <a:gd name="connsiteY48" fmla="*/ 2918184 h 2918184"/>
                <a:gd name="connsiteX49" fmla="*/ 1374829 w 2918184"/>
                <a:gd name="connsiteY49" fmla="*/ 2913929 h 2918184"/>
                <a:gd name="connsiteX50" fmla="*/ 1321886 w 2918184"/>
                <a:gd name="connsiteY50" fmla="*/ 2641027 h 2918184"/>
                <a:gd name="connsiteX51" fmla="*/ 1219176 w 2918184"/>
                <a:gd name="connsiteY51" fmla="*/ 2625352 h 2918184"/>
                <a:gd name="connsiteX52" fmla="*/ 1133680 w 2918184"/>
                <a:gd name="connsiteY52" fmla="*/ 2603369 h 2918184"/>
                <a:gd name="connsiteX53" fmla="*/ 979840 w 2918184"/>
                <a:gd name="connsiteY53" fmla="*/ 2835983 h 2918184"/>
                <a:gd name="connsiteX54" fmla="*/ 891148 w 2918184"/>
                <a:gd name="connsiteY54" fmla="*/ 2803522 h 2918184"/>
                <a:gd name="connsiteX55" fmla="*/ 824417 w 2918184"/>
                <a:gd name="connsiteY55" fmla="*/ 2771375 h 2918184"/>
                <a:gd name="connsiteX56" fmla="*/ 879982 w 2918184"/>
                <a:gd name="connsiteY56" fmla="*/ 2498765 h 2918184"/>
                <a:gd name="connsiteX57" fmla="*/ 793503 w 2918184"/>
                <a:gd name="connsiteY57" fmla="*/ 2446228 h 2918184"/>
                <a:gd name="connsiteX58" fmla="*/ 720593 w 2918184"/>
                <a:gd name="connsiteY58" fmla="*/ 2391707 h 2918184"/>
                <a:gd name="connsiteX59" fmla="*/ 489754 w 2918184"/>
                <a:gd name="connsiteY59" fmla="*/ 2547534 h 2918184"/>
                <a:gd name="connsiteX60" fmla="*/ 427359 w 2918184"/>
                <a:gd name="connsiteY60" fmla="*/ 2490826 h 2918184"/>
                <a:gd name="connsiteX61" fmla="*/ 370651 w 2918184"/>
                <a:gd name="connsiteY61" fmla="*/ 2428432 h 2918184"/>
                <a:gd name="connsiteX62" fmla="*/ 526478 w 2918184"/>
                <a:gd name="connsiteY62" fmla="*/ 2197592 h 2918184"/>
                <a:gd name="connsiteX63" fmla="*/ 471956 w 2918184"/>
                <a:gd name="connsiteY63" fmla="*/ 2124682 h 2918184"/>
                <a:gd name="connsiteX64" fmla="*/ 419419 w 2918184"/>
                <a:gd name="connsiteY64" fmla="*/ 2038202 h 2918184"/>
                <a:gd name="connsiteX65" fmla="*/ 146809 w 2918184"/>
                <a:gd name="connsiteY65" fmla="*/ 2093768 h 2918184"/>
                <a:gd name="connsiteX66" fmla="*/ 114663 w 2918184"/>
                <a:gd name="connsiteY66" fmla="*/ 2027037 h 2918184"/>
                <a:gd name="connsiteX67" fmla="*/ 82201 w 2918184"/>
                <a:gd name="connsiteY67" fmla="*/ 1938345 h 2918184"/>
                <a:gd name="connsiteX68" fmla="*/ 314816 w 2918184"/>
                <a:gd name="connsiteY68" fmla="*/ 1784504 h 2918184"/>
                <a:gd name="connsiteX69" fmla="*/ 292833 w 2918184"/>
                <a:gd name="connsiteY69" fmla="*/ 1699009 h 2918184"/>
                <a:gd name="connsiteX70" fmla="*/ 277157 w 2918184"/>
                <a:gd name="connsiteY70" fmla="*/ 1596298 h 2918184"/>
                <a:gd name="connsiteX71" fmla="*/ 4255 w 2918184"/>
                <a:gd name="connsiteY71" fmla="*/ 1543355 h 2918184"/>
                <a:gd name="connsiteX72" fmla="*/ 0 w 2918184"/>
                <a:gd name="connsiteY72" fmla="*/ 1459092 h 2918184"/>
                <a:gd name="connsiteX73" fmla="*/ 4255 w 2918184"/>
                <a:gd name="connsiteY73" fmla="*/ 1374829 h 2918184"/>
                <a:gd name="connsiteX74" fmla="*/ 277157 w 2918184"/>
                <a:gd name="connsiteY74" fmla="*/ 1321886 h 2918184"/>
                <a:gd name="connsiteX75" fmla="*/ 292833 w 2918184"/>
                <a:gd name="connsiteY75" fmla="*/ 1219176 h 2918184"/>
                <a:gd name="connsiteX76" fmla="*/ 314816 w 2918184"/>
                <a:gd name="connsiteY76" fmla="*/ 1133680 h 2918184"/>
                <a:gd name="connsiteX77" fmla="*/ 82201 w 2918184"/>
                <a:gd name="connsiteY77" fmla="*/ 979840 h 2918184"/>
                <a:gd name="connsiteX78" fmla="*/ 114663 w 2918184"/>
                <a:gd name="connsiteY78" fmla="*/ 891148 h 2918184"/>
                <a:gd name="connsiteX79" fmla="*/ 146809 w 2918184"/>
                <a:gd name="connsiteY79" fmla="*/ 824417 h 2918184"/>
                <a:gd name="connsiteX80" fmla="*/ 419419 w 2918184"/>
                <a:gd name="connsiteY80" fmla="*/ 879982 h 2918184"/>
                <a:gd name="connsiteX81" fmla="*/ 471956 w 2918184"/>
                <a:gd name="connsiteY81" fmla="*/ 793503 h 2918184"/>
                <a:gd name="connsiteX82" fmla="*/ 526478 w 2918184"/>
                <a:gd name="connsiteY82" fmla="*/ 720593 h 2918184"/>
                <a:gd name="connsiteX83" fmla="*/ 370650 w 2918184"/>
                <a:gd name="connsiteY83" fmla="*/ 489753 h 2918184"/>
                <a:gd name="connsiteX84" fmla="*/ 427359 w 2918184"/>
                <a:gd name="connsiteY84" fmla="*/ 427358 h 2918184"/>
                <a:gd name="connsiteX85" fmla="*/ 489753 w 2918184"/>
                <a:gd name="connsiteY85" fmla="*/ 370650 h 2918184"/>
                <a:gd name="connsiteX86" fmla="*/ 720593 w 2918184"/>
                <a:gd name="connsiteY86" fmla="*/ 526478 h 2918184"/>
                <a:gd name="connsiteX87" fmla="*/ 793503 w 2918184"/>
                <a:gd name="connsiteY87" fmla="*/ 471956 h 2918184"/>
                <a:gd name="connsiteX88" fmla="*/ 879982 w 2918184"/>
                <a:gd name="connsiteY88" fmla="*/ 419419 h 2918184"/>
                <a:gd name="connsiteX89" fmla="*/ 824417 w 2918184"/>
                <a:gd name="connsiteY89" fmla="*/ 146809 h 2918184"/>
                <a:gd name="connsiteX90" fmla="*/ 891148 w 2918184"/>
                <a:gd name="connsiteY90" fmla="*/ 114663 h 2918184"/>
                <a:gd name="connsiteX91" fmla="*/ 979840 w 2918184"/>
                <a:gd name="connsiteY91" fmla="*/ 82201 h 2918184"/>
                <a:gd name="connsiteX92" fmla="*/ 1133680 w 2918184"/>
                <a:gd name="connsiteY92" fmla="*/ 314816 h 2918184"/>
                <a:gd name="connsiteX93" fmla="*/ 1219176 w 2918184"/>
                <a:gd name="connsiteY93" fmla="*/ 292833 h 2918184"/>
                <a:gd name="connsiteX94" fmla="*/ 1321886 w 2918184"/>
                <a:gd name="connsiteY94" fmla="*/ 277157 h 2918184"/>
                <a:gd name="connsiteX95" fmla="*/ 1374829 w 2918184"/>
                <a:gd name="connsiteY95" fmla="*/ 4255 h 291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918184" h="2918184">
                  <a:moveTo>
                    <a:pt x="1459092" y="0"/>
                  </a:moveTo>
                  <a:lnTo>
                    <a:pt x="1543355" y="4255"/>
                  </a:lnTo>
                  <a:lnTo>
                    <a:pt x="1596298" y="277157"/>
                  </a:lnTo>
                  <a:lnTo>
                    <a:pt x="1699009" y="292833"/>
                  </a:lnTo>
                  <a:lnTo>
                    <a:pt x="1784504" y="314816"/>
                  </a:lnTo>
                  <a:lnTo>
                    <a:pt x="1938345" y="82201"/>
                  </a:lnTo>
                  <a:lnTo>
                    <a:pt x="2027037" y="114663"/>
                  </a:lnTo>
                  <a:lnTo>
                    <a:pt x="2093768" y="146809"/>
                  </a:lnTo>
                  <a:lnTo>
                    <a:pt x="2038202" y="419419"/>
                  </a:lnTo>
                  <a:lnTo>
                    <a:pt x="2124682" y="471956"/>
                  </a:lnTo>
                  <a:lnTo>
                    <a:pt x="2197592" y="526478"/>
                  </a:lnTo>
                  <a:lnTo>
                    <a:pt x="2428432" y="370651"/>
                  </a:lnTo>
                  <a:lnTo>
                    <a:pt x="2490826" y="427358"/>
                  </a:lnTo>
                  <a:lnTo>
                    <a:pt x="2547534" y="489753"/>
                  </a:lnTo>
                  <a:lnTo>
                    <a:pt x="2391707" y="720593"/>
                  </a:lnTo>
                  <a:lnTo>
                    <a:pt x="2446228" y="793503"/>
                  </a:lnTo>
                  <a:lnTo>
                    <a:pt x="2498765" y="879982"/>
                  </a:lnTo>
                  <a:lnTo>
                    <a:pt x="2771375" y="824417"/>
                  </a:lnTo>
                  <a:lnTo>
                    <a:pt x="2803522" y="891148"/>
                  </a:lnTo>
                  <a:lnTo>
                    <a:pt x="2835983" y="979840"/>
                  </a:lnTo>
                  <a:lnTo>
                    <a:pt x="2603369" y="1133680"/>
                  </a:lnTo>
                  <a:lnTo>
                    <a:pt x="2625352" y="1219176"/>
                  </a:lnTo>
                  <a:lnTo>
                    <a:pt x="2641027" y="1321886"/>
                  </a:lnTo>
                  <a:lnTo>
                    <a:pt x="2913929" y="1374829"/>
                  </a:lnTo>
                  <a:lnTo>
                    <a:pt x="2918184" y="1459092"/>
                  </a:lnTo>
                  <a:lnTo>
                    <a:pt x="2913929" y="1543355"/>
                  </a:lnTo>
                  <a:lnTo>
                    <a:pt x="2641027" y="1596298"/>
                  </a:lnTo>
                  <a:lnTo>
                    <a:pt x="2625352" y="1699009"/>
                  </a:lnTo>
                  <a:lnTo>
                    <a:pt x="2603369" y="1784504"/>
                  </a:lnTo>
                  <a:lnTo>
                    <a:pt x="2835983" y="1938344"/>
                  </a:lnTo>
                  <a:lnTo>
                    <a:pt x="2803522" y="2027037"/>
                  </a:lnTo>
                  <a:lnTo>
                    <a:pt x="2771375" y="2093768"/>
                  </a:lnTo>
                  <a:lnTo>
                    <a:pt x="2498765" y="2038202"/>
                  </a:lnTo>
                  <a:lnTo>
                    <a:pt x="2446228" y="2124682"/>
                  </a:lnTo>
                  <a:lnTo>
                    <a:pt x="2391707" y="2197592"/>
                  </a:lnTo>
                  <a:lnTo>
                    <a:pt x="2547534" y="2428431"/>
                  </a:lnTo>
                  <a:lnTo>
                    <a:pt x="2490826" y="2490826"/>
                  </a:lnTo>
                  <a:lnTo>
                    <a:pt x="2428431" y="2547534"/>
                  </a:lnTo>
                  <a:lnTo>
                    <a:pt x="2197592" y="2391707"/>
                  </a:lnTo>
                  <a:lnTo>
                    <a:pt x="2124682" y="2446228"/>
                  </a:lnTo>
                  <a:lnTo>
                    <a:pt x="2038202" y="2498765"/>
                  </a:lnTo>
                  <a:lnTo>
                    <a:pt x="2093768" y="2771375"/>
                  </a:lnTo>
                  <a:lnTo>
                    <a:pt x="2027037" y="2803522"/>
                  </a:lnTo>
                  <a:lnTo>
                    <a:pt x="1938344" y="2835983"/>
                  </a:lnTo>
                  <a:lnTo>
                    <a:pt x="1784504" y="2603369"/>
                  </a:lnTo>
                  <a:lnTo>
                    <a:pt x="1699009" y="2625352"/>
                  </a:lnTo>
                  <a:lnTo>
                    <a:pt x="1596298" y="2641027"/>
                  </a:lnTo>
                  <a:lnTo>
                    <a:pt x="1543355" y="2913929"/>
                  </a:lnTo>
                  <a:lnTo>
                    <a:pt x="1459092" y="2918184"/>
                  </a:lnTo>
                  <a:lnTo>
                    <a:pt x="1374829" y="2913929"/>
                  </a:lnTo>
                  <a:lnTo>
                    <a:pt x="1321886" y="2641027"/>
                  </a:lnTo>
                  <a:lnTo>
                    <a:pt x="1219176" y="2625352"/>
                  </a:lnTo>
                  <a:lnTo>
                    <a:pt x="1133680" y="2603369"/>
                  </a:lnTo>
                  <a:lnTo>
                    <a:pt x="979840" y="2835983"/>
                  </a:lnTo>
                  <a:lnTo>
                    <a:pt x="891148" y="2803522"/>
                  </a:lnTo>
                  <a:lnTo>
                    <a:pt x="824417" y="2771375"/>
                  </a:lnTo>
                  <a:lnTo>
                    <a:pt x="879982" y="2498765"/>
                  </a:lnTo>
                  <a:lnTo>
                    <a:pt x="793503" y="2446228"/>
                  </a:lnTo>
                  <a:lnTo>
                    <a:pt x="720593" y="2391707"/>
                  </a:lnTo>
                  <a:lnTo>
                    <a:pt x="489754" y="2547534"/>
                  </a:lnTo>
                  <a:lnTo>
                    <a:pt x="427359" y="2490826"/>
                  </a:lnTo>
                  <a:lnTo>
                    <a:pt x="370651" y="2428432"/>
                  </a:lnTo>
                  <a:lnTo>
                    <a:pt x="526478" y="2197592"/>
                  </a:lnTo>
                  <a:lnTo>
                    <a:pt x="471956" y="2124682"/>
                  </a:lnTo>
                  <a:lnTo>
                    <a:pt x="419419" y="2038202"/>
                  </a:lnTo>
                  <a:lnTo>
                    <a:pt x="146809" y="2093768"/>
                  </a:lnTo>
                  <a:lnTo>
                    <a:pt x="114663" y="2027037"/>
                  </a:lnTo>
                  <a:lnTo>
                    <a:pt x="82201" y="1938345"/>
                  </a:lnTo>
                  <a:lnTo>
                    <a:pt x="314816" y="1784504"/>
                  </a:lnTo>
                  <a:lnTo>
                    <a:pt x="292833" y="1699009"/>
                  </a:lnTo>
                  <a:lnTo>
                    <a:pt x="277157" y="1596298"/>
                  </a:lnTo>
                  <a:lnTo>
                    <a:pt x="4255" y="1543355"/>
                  </a:lnTo>
                  <a:lnTo>
                    <a:pt x="0" y="1459092"/>
                  </a:lnTo>
                  <a:lnTo>
                    <a:pt x="4255" y="1374829"/>
                  </a:lnTo>
                  <a:lnTo>
                    <a:pt x="277157" y="1321886"/>
                  </a:lnTo>
                  <a:lnTo>
                    <a:pt x="292833" y="1219176"/>
                  </a:lnTo>
                  <a:lnTo>
                    <a:pt x="314816" y="1133680"/>
                  </a:lnTo>
                  <a:lnTo>
                    <a:pt x="82201" y="979840"/>
                  </a:lnTo>
                  <a:lnTo>
                    <a:pt x="114663" y="891148"/>
                  </a:lnTo>
                  <a:lnTo>
                    <a:pt x="146809" y="824417"/>
                  </a:lnTo>
                  <a:lnTo>
                    <a:pt x="419419" y="879982"/>
                  </a:lnTo>
                  <a:lnTo>
                    <a:pt x="471956" y="793503"/>
                  </a:lnTo>
                  <a:lnTo>
                    <a:pt x="526478" y="720593"/>
                  </a:lnTo>
                  <a:lnTo>
                    <a:pt x="370650" y="489753"/>
                  </a:lnTo>
                  <a:lnTo>
                    <a:pt x="427359" y="427358"/>
                  </a:lnTo>
                  <a:lnTo>
                    <a:pt x="489753" y="370650"/>
                  </a:lnTo>
                  <a:lnTo>
                    <a:pt x="720593" y="526478"/>
                  </a:lnTo>
                  <a:lnTo>
                    <a:pt x="793503" y="471956"/>
                  </a:lnTo>
                  <a:lnTo>
                    <a:pt x="879982" y="419419"/>
                  </a:lnTo>
                  <a:lnTo>
                    <a:pt x="824417" y="146809"/>
                  </a:lnTo>
                  <a:lnTo>
                    <a:pt x="891148" y="114663"/>
                  </a:lnTo>
                  <a:lnTo>
                    <a:pt x="979840" y="82201"/>
                  </a:lnTo>
                  <a:lnTo>
                    <a:pt x="1133680" y="314816"/>
                  </a:lnTo>
                  <a:lnTo>
                    <a:pt x="1219176" y="292833"/>
                  </a:lnTo>
                  <a:lnTo>
                    <a:pt x="1321886" y="277157"/>
                  </a:lnTo>
                  <a:lnTo>
                    <a:pt x="1374829" y="4255"/>
                  </a:lnTo>
                  <a:close/>
                </a:path>
              </a:pathLst>
            </a:custGeom>
            <a:gradFill flip="none" rotWithShape="1">
              <a:gsLst>
                <a:gs pos="63000">
                  <a:schemeClr val="tx1">
                    <a:lumMod val="85000"/>
                    <a:lumOff val="15000"/>
                  </a:schemeClr>
                </a:gs>
                <a:gs pos="35000">
                  <a:schemeClr val="tx1">
                    <a:lumMod val="50000"/>
                    <a:lumOff val="5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5136295" y="3124284"/>
              <a:ext cx="1118090" cy="1118090"/>
            </a:xfrm>
            <a:prstGeom prst="ellipse">
              <a:avLst/>
            </a:prstGeom>
            <a:gradFill flip="none" rotWithShape="1">
              <a:gsLst>
                <a:gs pos="100000">
                  <a:schemeClr val="bg1">
                    <a:lumMod val="75000"/>
                  </a:schemeClr>
                </a:gs>
                <a:gs pos="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0" name="椭圆 39"/>
            <p:cNvSpPr>
              <a:spLocks noChangeAspect="1"/>
            </p:cNvSpPr>
            <p:nvPr/>
          </p:nvSpPr>
          <p:spPr>
            <a:xfrm>
              <a:off x="5198327" y="3186316"/>
              <a:ext cx="994026" cy="994026"/>
            </a:xfrm>
            <a:prstGeom prst="ellipse">
              <a:avLst/>
            </a:prstGeom>
            <a:gradFill flip="none" rotWithShape="1">
              <a:gsLst>
                <a:gs pos="50000">
                  <a:schemeClr val="accent1"/>
                </a:gs>
                <a:gs pos="0">
                  <a:schemeClr val="accent1">
                    <a:lumMod val="60000"/>
                    <a:lumOff val="40000"/>
                  </a:schemeClr>
                </a:gs>
              </a:gsLst>
              <a:path path="circle">
                <a:fillToRect r="100000" b="100000"/>
              </a:path>
              <a:tileRect l="-100000" t="-100000"/>
            </a:gradFill>
            <a:ln>
              <a:noFill/>
            </a:ln>
            <a:effectLst>
              <a:innerShdw blurRad="114300">
                <a:schemeClr val="accent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41" name="文本框 40"/>
          <p:cNvSpPr txBox="1"/>
          <p:nvPr/>
        </p:nvSpPr>
        <p:spPr>
          <a:xfrm>
            <a:off x="3868766" y="3203940"/>
            <a:ext cx="561372" cy="584775"/>
          </a:xfrm>
          <a:prstGeom prst="rect">
            <a:avLst/>
          </a:prstGeom>
          <a:noFill/>
        </p:spPr>
        <p:txBody>
          <a:bodyPr wrap="none" rtlCol="0">
            <a:spAutoFit/>
          </a:bodyPr>
          <a:lstStyle/>
          <a:p>
            <a:r>
              <a:rPr lang="en-US" altLang="zh-CN" sz="3200" dirty="0">
                <a:solidFill>
                  <a:schemeClr val="bg1"/>
                </a:solidFill>
                <a:effectLst>
                  <a:innerShdw blurRad="25400" dist="12700" dir="13500000">
                    <a:prstClr val="black">
                      <a:alpha val="50000"/>
                    </a:prstClr>
                  </a:innerShdw>
                </a:effectLst>
              </a:rPr>
              <a:t>01</a:t>
            </a:r>
            <a:endParaRPr lang="zh-CN" altLang="en-US" sz="3200" dirty="0">
              <a:solidFill>
                <a:schemeClr val="bg1"/>
              </a:solidFill>
              <a:effectLst>
                <a:innerShdw blurRad="25400" dist="12700" dir="13500000">
                  <a:prstClr val="black">
                    <a:alpha val="50000"/>
                  </a:prstClr>
                </a:innerShdw>
              </a:effectLst>
            </a:endParaRPr>
          </a:p>
        </p:txBody>
      </p:sp>
      <p:sp>
        <p:nvSpPr>
          <p:cNvPr id="42" name="文本框 41"/>
          <p:cNvSpPr txBox="1"/>
          <p:nvPr/>
        </p:nvSpPr>
        <p:spPr>
          <a:xfrm>
            <a:off x="5389808" y="3040422"/>
            <a:ext cx="611065" cy="584775"/>
          </a:xfrm>
          <a:prstGeom prst="rect">
            <a:avLst/>
          </a:prstGeom>
          <a:noFill/>
        </p:spPr>
        <p:txBody>
          <a:bodyPr wrap="none" rtlCol="0">
            <a:spAutoFit/>
          </a:bodyPr>
          <a:lstStyle/>
          <a:p>
            <a:r>
              <a:rPr lang="en-US" altLang="zh-CN" sz="3200" dirty="0">
                <a:solidFill>
                  <a:schemeClr val="bg1"/>
                </a:solidFill>
                <a:effectLst>
                  <a:innerShdw blurRad="25400" dist="12700" dir="13500000">
                    <a:prstClr val="black">
                      <a:alpha val="50000"/>
                    </a:prstClr>
                  </a:innerShdw>
                </a:effectLst>
              </a:rPr>
              <a:t>02</a:t>
            </a:r>
            <a:endParaRPr lang="zh-CN" altLang="en-US" sz="3200" dirty="0">
              <a:solidFill>
                <a:schemeClr val="bg1"/>
              </a:solidFill>
              <a:effectLst>
                <a:innerShdw blurRad="25400" dist="12700" dir="13500000">
                  <a:prstClr val="black">
                    <a:alpha val="50000"/>
                  </a:prstClr>
                </a:innerShdw>
              </a:effectLst>
            </a:endParaRPr>
          </a:p>
        </p:txBody>
      </p:sp>
      <p:sp>
        <p:nvSpPr>
          <p:cNvPr id="43" name="文本框 42"/>
          <p:cNvSpPr txBox="1"/>
          <p:nvPr/>
        </p:nvSpPr>
        <p:spPr>
          <a:xfrm>
            <a:off x="6767642" y="2330802"/>
            <a:ext cx="622286" cy="584775"/>
          </a:xfrm>
          <a:prstGeom prst="rect">
            <a:avLst/>
          </a:prstGeom>
          <a:noFill/>
        </p:spPr>
        <p:txBody>
          <a:bodyPr wrap="none" rtlCol="0">
            <a:spAutoFit/>
          </a:bodyPr>
          <a:lstStyle/>
          <a:p>
            <a:r>
              <a:rPr lang="en-US" altLang="zh-CN" sz="3200" dirty="0">
                <a:solidFill>
                  <a:schemeClr val="bg1"/>
                </a:solidFill>
                <a:effectLst>
                  <a:innerShdw blurRad="25400" dist="12700" dir="13500000">
                    <a:prstClr val="black">
                      <a:alpha val="50000"/>
                    </a:prstClr>
                  </a:innerShdw>
                </a:effectLst>
              </a:rPr>
              <a:t>03</a:t>
            </a:r>
            <a:endParaRPr lang="zh-CN" altLang="en-US" sz="3200" dirty="0">
              <a:solidFill>
                <a:schemeClr val="bg1"/>
              </a:solidFill>
              <a:effectLst>
                <a:innerShdw blurRad="25400" dist="12700" dir="13500000">
                  <a:prstClr val="black">
                    <a:alpha val="50000"/>
                  </a:prstClr>
                </a:innerShdw>
              </a:effectLst>
            </a:endParaRPr>
          </a:p>
        </p:txBody>
      </p:sp>
      <p:sp>
        <p:nvSpPr>
          <p:cNvPr id="44" name="文本框 43"/>
          <p:cNvSpPr txBox="1"/>
          <p:nvPr/>
        </p:nvSpPr>
        <p:spPr>
          <a:xfrm>
            <a:off x="6358353" y="4251990"/>
            <a:ext cx="622286" cy="584775"/>
          </a:xfrm>
          <a:prstGeom prst="rect">
            <a:avLst/>
          </a:prstGeom>
          <a:noFill/>
        </p:spPr>
        <p:txBody>
          <a:bodyPr wrap="none" rtlCol="0">
            <a:spAutoFit/>
          </a:bodyPr>
          <a:lstStyle/>
          <a:p>
            <a:r>
              <a:rPr lang="en-US" altLang="zh-CN" sz="3200" dirty="0">
                <a:solidFill>
                  <a:schemeClr val="bg1"/>
                </a:solidFill>
                <a:effectLst>
                  <a:innerShdw blurRad="25400" dist="12700" dir="13500000">
                    <a:prstClr val="black">
                      <a:alpha val="50000"/>
                    </a:prstClr>
                  </a:innerShdw>
                </a:effectLst>
              </a:rPr>
              <a:t>04</a:t>
            </a:r>
            <a:endParaRPr lang="zh-CN" altLang="en-US" sz="3200" dirty="0">
              <a:solidFill>
                <a:schemeClr val="bg1"/>
              </a:solidFill>
              <a:effectLst>
                <a:innerShdw blurRad="25400" dist="12700" dir="13500000">
                  <a:prstClr val="black">
                    <a:alpha val="50000"/>
                  </a:prstClr>
                </a:innerShdw>
              </a:effectLst>
            </a:endParaRPr>
          </a:p>
        </p:txBody>
      </p:sp>
      <p:sp>
        <p:nvSpPr>
          <p:cNvPr id="46" name="文本框 45"/>
          <p:cNvSpPr txBox="1"/>
          <p:nvPr/>
        </p:nvSpPr>
        <p:spPr>
          <a:xfrm>
            <a:off x="2998901" y="1909829"/>
            <a:ext cx="1826141" cy="584775"/>
          </a:xfrm>
          <a:prstGeom prst="rect">
            <a:avLst/>
          </a:prstGeom>
          <a:noFill/>
        </p:spPr>
        <p:txBody>
          <a:bodyPr wrap="none" rtlCol="0">
            <a:spAutoFit/>
          </a:bodyPr>
          <a:lstStyle/>
          <a:p>
            <a:r>
              <a:rPr lang="zh-CN" altLang="en-US" sz="1600" dirty="0">
                <a:solidFill>
                  <a:schemeClr val="tx1">
                    <a:lumMod val="75000"/>
                    <a:lumOff val="25000"/>
                  </a:schemeClr>
                </a:solidFill>
                <a:ea typeface="方正正中黑简体" panose="02000000000000000000" pitchFamily="2" charset="-122"/>
                <a:sym typeface="+mn-lt"/>
              </a:rPr>
              <a:t>点击添加标题文字</a:t>
            </a:r>
            <a:endParaRPr lang="en-US" altLang="zh-CN" sz="1600" dirty="0">
              <a:solidFill>
                <a:schemeClr val="tx1">
                  <a:lumMod val="75000"/>
                  <a:lumOff val="25000"/>
                </a:schemeClr>
              </a:solidFill>
              <a:ea typeface="方正正中黑简体" panose="02000000000000000000" pitchFamily="2" charset="-122"/>
              <a:sym typeface="+mn-lt"/>
            </a:endParaRPr>
          </a:p>
          <a:p>
            <a:r>
              <a:rPr lang="zh-CN" altLang="en-US" sz="1600" dirty="0">
                <a:solidFill>
                  <a:schemeClr val="tx1">
                    <a:lumMod val="75000"/>
                    <a:lumOff val="25000"/>
                  </a:schemeClr>
                </a:solidFill>
                <a:ea typeface="方正正中黑简体" panose="02000000000000000000" pitchFamily="2" charset="-122"/>
                <a:sym typeface="+mn-lt"/>
              </a:rPr>
              <a:t>点击添加标题文字</a:t>
            </a:r>
          </a:p>
        </p:txBody>
      </p:sp>
      <p:sp>
        <p:nvSpPr>
          <p:cNvPr id="47" name="矩形 46"/>
          <p:cNvSpPr/>
          <p:nvPr/>
        </p:nvSpPr>
        <p:spPr>
          <a:xfrm>
            <a:off x="3091875" y="1542270"/>
            <a:ext cx="1733167" cy="400110"/>
          </a:xfrm>
          <a:prstGeom prst="rect">
            <a:avLst/>
          </a:prstGeom>
        </p:spPr>
        <p:txBody>
          <a:bodyPr wrap="none">
            <a:spAutoFit/>
          </a:bodyPr>
          <a:lstStyle/>
          <a:p>
            <a:r>
              <a:rPr lang="zh-CN" altLang="en-US" sz="2000" b="1" dirty="0">
                <a:solidFill>
                  <a:schemeClr val="accent2"/>
                </a:solidFill>
                <a:latin typeface="方正粗谭黑简体" panose="02000000000000000000" pitchFamily="2" charset="-122"/>
                <a:ea typeface="方正粗谭黑简体" panose="02000000000000000000" pitchFamily="2" charset="-122"/>
                <a:sym typeface="+mn-lt"/>
              </a:rPr>
              <a:t>点击添加标题</a:t>
            </a:r>
          </a:p>
        </p:txBody>
      </p:sp>
      <p:sp>
        <p:nvSpPr>
          <p:cNvPr id="49" name="文本框 48"/>
          <p:cNvSpPr txBox="1"/>
          <p:nvPr/>
        </p:nvSpPr>
        <p:spPr>
          <a:xfrm>
            <a:off x="1477091" y="4426384"/>
            <a:ext cx="1826141" cy="584775"/>
          </a:xfrm>
          <a:prstGeom prst="rect">
            <a:avLst/>
          </a:prstGeom>
          <a:noFill/>
        </p:spPr>
        <p:txBody>
          <a:bodyPr wrap="none" rtlCol="0">
            <a:spAutoFit/>
          </a:bodyPr>
          <a:lstStyle/>
          <a:p>
            <a:r>
              <a:rPr lang="zh-CN" altLang="en-US" sz="1600" dirty="0">
                <a:solidFill>
                  <a:schemeClr val="tx1">
                    <a:lumMod val="75000"/>
                    <a:lumOff val="25000"/>
                  </a:schemeClr>
                </a:solidFill>
                <a:ea typeface="方正正中黑简体" panose="02000000000000000000" pitchFamily="2" charset="-122"/>
                <a:sym typeface="+mn-lt"/>
              </a:rPr>
              <a:t>点击添加标题文字</a:t>
            </a:r>
            <a:endParaRPr lang="en-US" altLang="zh-CN" sz="1600" dirty="0">
              <a:solidFill>
                <a:schemeClr val="tx1">
                  <a:lumMod val="75000"/>
                  <a:lumOff val="25000"/>
                </a:schemeClr>
              </a:solidFill>
              <a:ea typeface="方正正中黑简体" panose="02000000000000000000" pitchFamily="2" charset="-122"/>
              <a:sym typeface="+mn-lt"/>
            </a:endParaRPr>
          </a:p>
          <a:p>
            <a:r>
              <a:rPr lang="zh-CN" altLang="en-US" sz="1600" dirty="0">
                <a:solidFill>
                  <a:schemeClr val="tx1">
                    <a:lumMod val="75000"/>
                    <a:lumOff val="25000"/>
                  </a:schemeClr>
                </a:solidFill>
                <a:ea typeface="方正正中黑简体" panose="02000000000000000000" pitchFamily="2" charset="-122"/>
                <a:sym typeface="+mn-lt"/>
              </a:rPr>
              <a:t>点击添加标题文字</a:t>
            </a:r>
          </a:p>
        </p:txBody>
      </p:sp>
      <p:sp>
        <p:nvSpPr>
          <p:cNvPr id="50" name="矩形 49"/>
          <p:cNvSpPr/>
          <p:nvPr/>
        </p:nvSpPr>
        <p:spPr>
          <a:xfrm>
            <a:off x="1531105" y="4026274"/>
            <a:ext cx="1733167" cy="400110"/>
          </a:xfrm>
          <a:prstGeom prst="rect">
            <a:avLst/>
          </a:prstGeom>
        </p:spPr>
        <p:txBody>
          <a:bodyPr wrap="none">
            <a:spAutoFit/>
          </a:bodyPr>
          <a:lstStyle/>
          <a:p>
            <a:r>
              <a:rPr lang="zh-CN" altLang="en-US" sz="2000" b="1" dirty="0">
                <a:solidFill>
                  <a:schemeClr val="accent1"/>
                </a:solidFill>
                <a:latin typeface="方正粗谭黑简体" panose="02000000000000000000" pitchFamily="2" charset="-122"/>
                <a:ea typeface="方正粗谭黑简体" panose="02000000000000000000" pitchFamily="2" charset="-122"/>
                <a:sym typeface="+mn-lt"/>
              </a:rPr>
              <a:t>点击添加标题</a:t>
            </a:r>
          </a:p>
        </p:txBody>
      </p:sp>
      <p:sp>
        <p:nvSpPr>
          <p:cNvPr id="52" name="文本框 51"/>
          <p:cNvSpPr txBox="1"/>
          <p:nvPr/>
        </p:nvSpPr>
        <p:spPr>
          <a:xfrm>
            <a:off x="8059868" y="1955536"/>
            <a:ext cx="1826141" cy="584775"/>
          </a:xfrm>
          <a:prstGeom prst="rect">
            <a:avLst/>
          </a:prstGeom>
          <a:noFill/>
        </p:spPr>
        <p:txBody>
          <a:bodyPr wrap="none" rtlCol="0">
            <a:spAutoFit/>
          </a:bodyPr>
          <a:lstStyle/>
          <a:p>
            <a:r>
              <a:rPr lang="zh-CN" altLang="en-US" sz="1600" dirty="0">
                <a:solidFill>
                  <a:schemeClr val="tx1">
                    <a:lumMod val="75000"/>
                    <a:lumOff val="25000"/>
                  </a:schemeClr>
                </a:solidFill>
                <a:ea typeface="方正正中黑简体" panose="02000000000000000000" pitchFamily="2" charset="-122"/>
                <a:sym typeface="+mn-lt"/>
              </a:rPr>
              <a:t>点击添加标题文字</a:t>
            </a:r>
            <a:endParaRPr lang="en-US" altLang="zh-CN" sz="1600" dirty="0">
              <a:solidFill>
                <a:schemeClr val="tx1">
                  <a:lumMod val="75000"/>
                  <a:lumOff val="25000"/>
                </a:schemeClr>
              </a:solidFill>
              <a:ea typeface="方正正中黑简体" panose="02000000000000000000" pitchFamily="2" charset="-122"/>
              <a:sym typeface="+mn-lt"/>
            </a:endParaRPr>
          </a:p>
          <a:p>
            <a:r>
              <a:rPr lang="zh-CN" altLang="en-US" sz="1600" dirty="0">
                <a:solidFill>
                  <a:schemeClr val="tx1">
                    <a:lumMod val="75000"/>
                    <a:lumOff val="25000"/>
                  </a:schemeClr>
                </a:solidFill>
                <a:ea typeface="方正正中黑简体" panose="02000000000000000000" pitchFamily="2" charset="-122"/>
                <a:sym typeface="+mn-lt"/>
              </a:rPr>
              <a:t>点击添加标题文字</a:t>
            </a:r>
          </a:p>
        </p:txBody>
      </p:sp>
      <p:sp>
        <p:nvSpPr>
          <p:cNvPr id="53" name="矩形 52"/>
          <p:cNvSpPr/>
          <p:nvPr/>
        </p:nvSpPr>
        <p:spPr>
          <a:xfrm>
            <a:off x="8059868" y="1587977"/>
            <a:ext cx="1733167" cy="400110"/>
          </a:xfrm>
          <a:prstGeom prst="rect">
            <a:avLst/>
          </a:prstGeom>
        </p:spPr>
        <p:txBody>
          <a:bodyPr wrap="none">
            <a:spAutoFit/>
          </a:bodyPr>
          <a:lstStyle/>
          <a:p>
            <a:r>
              <a:rPr lang="zh-CN" altLang="en-US" sz="2000" b="1" dirty="0">
                <a:solidFill>
                  <a:schemeClr val="accent4"/>
                </a:solidFill>
                <a:latin typeface="方正粗谭黑简体" panose="02000000000000000000" pitchFamily="2" charset="-122"/>
                <a:ea typeface="方正粗谭黑简体" panose="02000000000000000000" pitchFamily="2" charset="-122"/>
                <a:sym typeface="+mn-lt"/>
              </a:rPr>
              <a:t>点击添加标题</a:t>
            </a:r>
          </a:p>
        </p:txBody>
      </p:sp>
      <p:sp>
        <p:nvSpPr>
          <p:cNvPr id="55" name="文本框 54"/>
          <p:cNvSpPr txBox="1"/>
          <p:nvPr/>
        </p:nvSpPr>
        <p:spPr>
          <a:xfrm>
            <a:off x="7637830" y="5255794"/>
            <a:ext cx="1826141" cy="584775"/>
          </a:xfrm>
          <a:prstGeom prst="rect">
            <a:avLst/>
          </a:prstGeom>
          <a:noFill/>
        </p:spPr>
        <p:txBody>
          <a:bodyPr wrap="none" rtlCol="0">
            <a:spAutoFit/>
          </a:bodyPr>
          <a:lstStyle/>
          <a:p>
            <a:r>
              <a:rPr lang="zh-CN" altLang="en-US" sz="1600" dirty="0">
                <a:solidFill>
                  <a:schemeClr val="tx1">
                    <a:lumMod val="75000"/>
                    <a:lumOff val="25000"/>
                  </a:schemeClr>
                </a:solidFill>
                <a:ea typeface="方正正中黑简体" panose="02000000000000000000" pitchFamily="2" charset="-122"/>
                <a:sym typeface="+mn-lt"/>
              </a:rPr>
              <a:t>点击添加标题文字</a:t>
            </a:r>
            <a:endParaRPr lang="en-US" altLang="zh-CN" sz="1600" dirty="0">
              <a:solidFill>
                <a:schemeClr val="tx1">
                  <a:lumMod val="75000"/>
                  <a:lumOff val="25000"/>
                </a:schemeClr>
              </a:solidFill>
              <a:ea typeface="方正正中黑简体" panose="02000000000000000000" pitchFamily="2" charset="-122"/>
              <a:sym typeface="+mn-lt"/>
            </a:endParaRPr>
          </a:p>
          <a:p>
            <a:r>
              <a:rPr lang="zh-CN" altLang="en-US" sz="1600" dirty="0">
                <a:solidFill>
                  <a:schemeClr val="tx1">
                    <a:lumMod val="75000"/>
                    <a:lumOff val="25000"/>
                  </a:schemeClr>
                </a:solidFill>
                <a:ea typeface="方正正中黑简体" panose="02000000000000000000" pitchFamily="2" charset="-122"/>
                <a:sym typeface="+mn-lt"/>
              </a:rPr>
              <a:t>点击添加标题文字</a:t>
            </a:r>
          </a:p>
        </p:txBody>
      </p:sp>
      <p:sp>
        <p:nvSpPr>
          <p:cNvPr id="56" name="矩形 55"/>
          <p:cNvSpPr/>
          <p:nvPr/>
        </p:nvSpPr>
        <p:spPr>
          <a:xfrm>
            <a:off x="7637830" y="4888235"/>
            <a:ext cx="1733167" cy="400110"/>
          </a:xfrm>
          <a:prstGeom prst="rect">
            <a:avLst/>
          </a:prstGeom>
        </p:spPr>
        <p:txBody>
          <a:bodyPr wrap="none">
            <a:spAutoFit/>
          </a:bodyPr>
          <a:lstStyle/>
          <a:p>
            <a:r>
              <a:rPr lang="zh-CN" altLang="en-US" sz="2000" b="1" dirty="0">
                <a:solidFill>
                  <a:schemeClr val="accent6"/>
                </a:solidFill>
                <a:latin typeface="方正粗谭黑简体" panose="02000000000000000000" pitchFamily="2" charset="-122"/>
                <a:ea typeface="方正粗谭黑简体" panose="02000000000000000000" pitchFamily="2" charset="-122"/>
                <a:sym typeface="+mn-lt"/>
              </a:rPr>
              <a:t>点击添加标题</a:t>
            </a:r>
          </a:p>
        </p:txBody>
      </p:sp>
      <p:cxnSp>
        <p:nvCxnSpPr>
          <p:cNvPr id="58" name="直接连接符 57"/>
          <p:cNvCxnSpPr/>
          <p:nvPr/>
        </p:nvCxnSpPr>
        <p:spPr>
          <a:xfrm>
            <a:off x="1576789" y="4448098"/>
            <a:ext cx="1725223" cy="0"/>
          </a:xfrm>
          <a:prstGeom prst="line">
            <a:avLst/>
          </a:prstGeom>
          <a:ln>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60" name="直接连接符 59"/>
          <p:cNvCxnSpPr>
            <a:endCxn id="38" idx="58"/>
          </p:cNvCxnSpPr>
          <p:nvPr/>
        </p:nvCxnSpPr>
        <p:spPr>
          <a:xfrm flipV="1">
            <a:off x="3303232" y="4042288"/>
            <a:ext cx="413897" cy="41664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7738749" y="5255794"/>
            <a:ext cx="1632248" cy="0"/>
          </a:xfrm>
          <a:prstGeom prst="line">
            <a:avLst/>
          </a:prstGeom>
          <a:ln>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7324851" y="4843425"/>
            <a:ext cx="413897" cy="41664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8046466" y="1963460"/>
            <a:ext cx="1725223" cy="0"/>
          </a:xfrm>
          <a:prstGeom prst="line">
            <a:avLst/>
          </a:prstGeom>
          <a:ln>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7637830" y="1960039"/>
            <a:ext cx="413897" cy="360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3055771" y="1921665"/>
            <a:ext cx="1725223" cy="0"/>
          </a:xfrm>
          <a:prstGeom prst="line">
            <a:avLst/>
          </a:prstGeom>
          <a:ln>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775733" y="1918243"/>
            <a:ext cx="900000" cy="684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7" name="椭圆 76"/>
          <p:cNvSpPr/>
          <p:nvPr/>
        </p:nvSpPr>
        <p:spPr bwMode="auto">
          <a:xfrm>
            <a:off x="5588037" y="5351317"/>
            <a:ext cx="2160000" cy="109257"/>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ym typeface="+mn-lt"/>
            </a:endParaRPr>
          </a:p>
        </p:txBody>
      </p:sp>
      <p:sp>
        <p:nvSpPr>
          <p:cNvPr id="54" name="文本框 53"/>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4"/>
                                        </p:tgtEl>
                                        <p:attrNameLst>
                                          <p:attrName>ppt_y</p:attrName>
                                        </p:attrNameLst>
                                      </p:cBhvr>
                                      <p:tavLst>
                                        <p:tav tm="0">
                                          <p:val>
                                            <p:strVal val="#ppt_y"/>
                                          </p:val>
                                        </p:tav>
                                        <p:tav tm="100000">
                                          <p:val>
                                            <p:strVal val="#ppt_y"/>
                                          </p:val>
                                        </p:tav>
                                      </p:tavLst>
                                    </p:anim>
                                    <p:anim calcmode="lin" valueType="num">
                                      <p:cBhvr>
                                        <p:cTn id="9"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Effect transition="in" filter="fade">
                                      <p:cBhvr>
                                        <p:cTn id="45" dur="500"/>
                                        <p:tgtEl>
                                          <p:spTgt spid="44"/>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par>
                                <p:cTn id="52" presetID="42"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2000"/>
                                        <p:tgtEl>
                                          <p:spTgt spid="49"/>
                                        </p:tgtEl>
                                      </p:cBhvr>
                                    </p:animEffect>
                                    <p:anim calcmode="lin" valueType="num">
                                      <p:cBhvr>
                                        <p:cTn id="55" dur="2000" fill="hold"/>
                                        <p:tgtEl>
                                          <p:spTgt spid="49"/>
                                        </p:tgtEl>
                                        <p:attrNameLst>
                                          <p:attrName>ppt_x</p:attrName>
                                        </p:attrNameLst>
                                      </p:cBhvr>
                                      <p:tavLst>
                                        <p:tav tm="0">
                                          <p:val>
                                            <p:strVal val="#ppt_x"/>
                                          </p:val>
                                        </p:tav>
                                        <p:tav tm="100000">
                                          <p:val>
                                            <p:strVal val="#ppt_x"/>
                                          </p:val>
                                        </p:tav>
                                      </p:tavLst>
                                    </p:anim>
                                    <p:anim calcmode="lin" valueType="num">
                                      <p:cBhvr>
                                        <p:cTn id="56" dur="2000" fill="hold"/>
                                        <p:tgtEl>
                                          <p:spTgt spid="4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2000"/>
                                        <p:tgtEl>
                                          <p:spTgt spid="50"/>
                                        </p:tgtEl>
                                      </p:cBhvr>
                                    </p:animEffect>
                                    <p:anim calcmode="lin" valueType="num">
                                      <p:cBhvr>
                                        <p:cTn id="60" dur="2000" fill="hold"/>
                                        <p:tgtEl>
                                          <p:spTgt spid="50"/>
                                        </p:tgtEl>
                                        <p:attrNameLst>
                                          <p:attrName>ppt_x</p:attrName>
                                        </p:attrNameLst>
                                      </p:cBhvr>
                                      <p:tavLst>
                                        <p:tav tm="0">
                                          <p:val>
                                            <p:strVal val="#ppt_x"/>
                                          </p:val>
                                        </p:tav>
                                        <p:tav tm="100000">
                                          <p:val>
                                            <p:strVal val="#ppt_x"/>
                                          </p:val>
                                        </p:tav>
                                      </p:tavLst>
                                    </p:anim>
                                    <p:anim calcmode="lin" valueType="num">
                                      <p:cBhvr>
                                        <p:cTn id="61" dur="2000" fill="hold"/>
                                        <p:tgtEl>
                                          <p:spTgt spid="50"/>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2000"/>
                                        <p:tgtEl>
                                          <p:spTgt spid="58"/>
                                        </p:tgtEl>
                                      </p:cBhvr>
                                    </p:animEffect>
                                    <p:anim calcmode="lin" valueType="num">
                                      <p:cBhvr>
                                        <p:cTn id="65" dur="2000" fill="hold"/>
                                        <p:tgtEl>
                                          <p:spTgt spid="58"/>
                                        </p:tgtEl>
                                        <p:attrNameLst>
                                          <p:attrName>ppt_x</p:attrName>
                                        </p:attrNameLst>
                                      </p:cBhvr>
                                      <p:tavLst>
                                        <p:tav tm="0">
                                          <p:val>
                                            <p:strVal val="#ppt_x"/>
                                          </p:val>
                                        </p:tav>
                                        <p:tav tm="100000">
                                          <p:val>
                                            <p:strVal val="#ppt_x"/>
                                          </p:val>
                                        </p:tav>
                                      </p:tavLst>
                                    </p:anim>
                                    <p:anim calcmode="lin" valueType="num">
                                      <p:cBhvr>
                                        <p:cTn id="66" dur="2000" fill="hold"/>
                                        <p:tgtEl>
                                          <p:spTgt spid="5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2000"/>
                                        <p:tgtEl>
                                          <p:spTgt spid="60"/>
                                        </p:tgtEl>
                                      </p:cBhvr>
                                    </p:animEffect>
                                    <p:anim calcmode="lin" valueType="num">
                                      <p:cBhvr>
                                        <p:cTn id="70" dur="2000" fill="hold"/>
                                        <p:tgtEl>
                                          <p:spTgt spid="60"/>
                                        </p:tgtEl>
                                        <p:attrNameLst>
                                          <p:attrName>ppt_x</p:attrName>
                                        </p:attrNameLst>
                                      </p:cBhvr>
                                      <p:tavLst>
                                        <p:tav tm="0">
                                          <p:val>
                                            <p:strVal val="#ppt_x"/>
                                          </p:val>
                                        </p:tav>
                                        <p:tav tm="100000">
                                          <p:val>
                                            <p:strVal val="#ppt_x"/>
                                          </p:val>
                                        </p:tav>
                                      </p:tavLst>
                                    </p:anim>
                                    <p:anim calcmode="lin" valueType="num">
                                      <p:cBhvr>
                                        <p:cTn id="71" dur="2000" fill="hold"/>
                                        <p:tgtEl>
                                          <p:spTgt spid="6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2000"/>
                                        <p:tgtEl>
                                          <p:spTgt spid="46"/>
                                        </p:tgtEl>
                                      </p:cBhvr>
                                    </p:animEffect>
                                    <p:anim calcmode="lin" valueType="num">
                                      <p:cBhvr>
                                        <p:cTn id="75" dur="2000" fill="hold"/>
                                        <p:tgtEl>
                                          <p:spTgt spid="46"/>
                                        </p:tgtEl>
                                        <p:attrNameLst>
                                          <p:attrName>ppt_x</p:attrName>
                                        </p:attrNameLst>
                                      </p:cBhvr>
                                      <p:tavLst>
                                        <p:tav tm="0">
                                          <p:val>
                                            <p:strVal val="#ppt_x"/>
                                          </p:val>
                                        </p:tav>
                                        <p:tav tm="100000">
                                          <p:val>
                                            <p:strVal val="#ppt_x"/>
                                          </p:val>
                                        </p:tav>
                                      </p:tavLst>
                                    </p:anim>
                                    <p:anim calcmode="lin" valueType="num">
                                      <p:cBhvr>
                                        <p:cTn id="76" dur="2000" fill="hold"/>
                                        <p:tgtEl>
                                          <p:spTgt spid="4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2000"/>
                                        <p:tgtEl>
                                          <p:spTgt spid="47"/>
                                        </p:tgtEl>
                                      </p:cBhvr>
                                    </p:animEffect>
                                    <p:anim calcmode="lin" valueType="num">
                                      <p:cBhvr>
                                        <p:cTn id="80" dur="2000" fill="hold"/>
                                        <p:tgtEl>
                                          <p:spTgt spid="47"/>
                                        </p:tgtEl>
                                        <p:attrNameLst>
                                          <p:attrName>ppt_x</p:attrName>
                                        </p:attrNameLst>
                                      </p:cBhvr>
                                      <p:tavLst>
                                        <p:tav tm="0">
                                          <p:val>
                                            <p:strVal val="#ppt_x"/>
                                          </p:val>
                                        </p:tav>
                                        <p:tav tm="100000">
                                          <p:val>
                                            <p:strVal val="#ppt_x"/>
                                          </p:val>
                                        </p:tav>
                                      </p:tavLst>
                                    </p:anim>
                                    <p:anim calcmode="lin" valueType="num">
                                      <p:cBhvr>
                                        <p:cTn id="81" dur="2000" fill="hold"/>
                                        <p:tgtEl>
                                          <p:spTgt spid="4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2000"/>
                                        <p:tgtEl>
                                          <p:spTgt spid="73"/>
                                        </p:tgtEl>
                                      </p:cBhvr>
                                    </p:animEffect>
                                    <p:anim calcmode="lin" valueType="num">
                                      <p:cBhvr>
                                        <p:cTn id="85" dur="2000" fill="hold"/>
                                        <p:tgtEl>
                                          <p:spTgt spid="73"/>
                                        </p:tgtEl>
                                        <p:attrNameLst>
                                          <p:attrName>ppt_x</p:attrName>
                                        </p:attrNameLst>
                                      </p:cBhvr>
                                      <p:tavLst>
                                        <p:tav tm="0">
                                          <p:val>
                                            <p:strVal val="#ppt_x"/>
                                          </p:val>
                                        </p:tav>
                                        <p:tav tm="100000">
                                          <p:val>
                                            <p:strVal val="#ppt_x"/>
                                          </p:val>
                                        </p:tav>
                                      </p:tavLst>
                                    </p:anim>
                                    <p:anim calcmode="lin" valueType="num">
                                      <p:cBhvr>
                                        <p:cTn id="86" dur="2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2000"/>
                                        <p:tgtEl>
                                          <p:spTgt spid="74"/>
                                        </p:tgtEl>
                                      </p:cBhvr>
                                    </p:animEffect>
                                    <p:anim calcmode="lin" valueType="num">
                                      <p:cBhvr>
                                        <p:cTn id="90" dur="2000" fill="hold"/>
                                        <p:tgtEl>
                                          <p:spTgt spid="74"/>
                                        </p:tgtEl>
                                        <p:attrNameLst>
                                          <p:attrName>ppt_x</p:attrName>
                                        </p:attrNameLst>
                                      </p:cBhvr>
                                      <p:tavLst>
                                        <p:tav tm="0">
                                          <p:val>
                                            <p:strVal val="#ppt_x"/>
                                          </p:val>
                                        </p:tav>
                                        <p:tav tm="100000">
                                          <p:val>
                                            <p:strVal val="#ppt_x"/>
                                          </p:val>
                                        </p:tav>
                                      </p:tavLst>
                                    </p:anim>
                                    <p:anim calcmode="lin" valueType="num">
                                      <p:cBhvr>
                                        <p:cTn id="91" dur="2000" fill="hold"/>
                                        <p:tgtEl>
                                          <p:spTgt spid="7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fade">
                                      <p:cBhvr>
                                        <p:cTn id="94" dur="2000"/>
                                        <p:tgtEl>
                                          <p:spTgt spid="52"/>
                                        </p:tgtEl>
                                      </p:cBhvr>
                                    </p:animEffect>
                                    <p:anim calcmode="lin" valueType="num">
                                      <p:cBhvr>
                                        <p:cTn id="95" dur="2000" fill="hold"/>
                                        <p:tgtEl>
                                          <p:spTgt spid="52"/>
                                        </p:tgtEl>
                                        <p:attrNameLst>
                                          <p:attrName>ppt_x</p:attrName>
                                        </p:attrNameLst>
                                      </p:cBhvr>
                                      <p:tavLst>
                                        <p:tav tm="0">
                                          <p:val>
                                            <p:strVal val="#ppt_x"/>
                                          </p:val>
                                        </p:tav>
                                        <p:tav tm="100000">
                                          <p:val>
                                            <p:strVal val="#ppt_x"/>
                                          </p:val>
                                        </p:tav>
                                      </p:tavLst>
                                    </p:anim>
                                    <p:anim calcmode="lin" valueType="num">
                                      <p:cBhvr>
                                        <p:cTn id="96" dur="2000" fill="hold"/>
                                        <p:tgtEl>
                                          <p:spTgt spid="52"/>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0"/>
                                        <p:tgtEl>
                                          <p:spTgt spid="53"/>
                                        </p:tgtEl>
                                      </p:cBhvr>
                                    </p:animEffect>
                                    <p:anim calcmode="lin" valueType="num">
                                      <p:cBhvr>
                                        <p:cTn id="100" dur="2000" fill="hold"/>
                                        <p:tgtEl>
                                          <p:spTgt spid="53"/>
                                        </p:tgtEl>
                                        <p:attrNameLst>
                                          <p:attrName>ppt_x</p:attrName>
                                        </p:attrNameLst>
                                      </p:cBhvr>
                                      <p:tavLst>
                                        <p:tav tm="0">
                                          <p:val>
                                            <p:strVal val="#ppt_x"/>
                                          </p:val>
                                        </p:tav>
                                        <p:tav tm="100000">
                                          <p:val>
                                            <p:strVal val="#ppt_x"/>
                                          </p:val>
                                        </p:tav>
                                      </p:tavLst>
                                    </p:anim>
                                    <p:anim calcmode="lin" valueType="num">
                                      <p:cBhvr>
                                        <p:cTn id="101" dur="2000" fill="hold"/>
                                        <p:tgtEl>
                                          <p:spTgt spid="53"/>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fade">
                                      <p:cBhvr>
                                        <p:cTn id="104" dur="2000"/>
                                        <p:tgtEl>
                                          <p:spTgt spid="65"/>
                                        </p:tgtEl>
                                      </p:cBhvr>
                                    </p:animEffect>
                                    <p:anim calcmode="lin" valueType="num">
                                      <p:cBhvr>
                                        <p:cTn id="105" dur="2000" fill="hold"/>
                                        <p:tgtEl>
                                          <p:spTgt spid="65"/>
                                        </p:tgtEl>
                                        <p:attrNameLst>
                                          <p:attrName>ppt_x</p:attrName>
                                        </p:attrNameLst>
                                      </p:cBhvr>
                                      <p:tavLst>
                                        <p:tav tm="0">
                                          <p:val>
                                            <p:strVal val="#ppt_x"/>
                                          </p:val>
                                        </p:tav>
                                        <p:tav tm="100000">
                                          <p:val>
                                            <p:strVal val="#ppt_x"/>
                                          </p:val>
                                        </p:tav>
                                      </p:tavLst>
                                    </p:anim>
                                    <p:anim calcmode="lin" valueType="num">
                                      <p:cBhvr>
                                        <p:cTn id="106" dur="2000" fill="hold"/>
                                        <p:tgtEl>
                                          <p:spTgt spid="65"/>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fade">
                                      <p:cBhvr>
                                        <p:cTn id="109" dur="2000"/>
                                        <p:tgtEl>
                                          <p:spTgt spid="66"/>
                                        </p:tgtEl>
                                      </p:cBhvr>
                                    </p:animEffect>
                                    <p:anim calcmode="lin" valueType="num">
                                      <p:cBhvr>
                                        <p:cTn id="110" dur="2000" fill="hold"/>
                                        <p:tgtEl>
                                          <p:spTgt spid="66"/>
                                        </p:tgtEl>
                                        <p:attrNameLst>
                                          <p:attrName>ppt_x</p:attrName>
                                        </p:attrNameLst>
                                      </p:cBhvr>
                                      <p:tavLst>
                                        <p:tav tm="0">
                                          <p:val>
                                            <p:strVal val="#ppt_x"/>
                                          </p:val>
                                        </p:tav>
                                        <p:tav tm="100000">
                                          <p:val>
                                            <p:strVal val="#ppt_x"/>
                                          </p:val>
                                        </p:tav>
                                      </p:tavLst>
                                    </p:anim>
                                    <p:anim calcmode="lin" valueType="num">
                                      <p:cBhvr>
                                        <p:cTn id="111" dur="2000" fill="hold"/>
                                        <p:tgtEl>
                                          <p:spTgt spid="66"/>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fade">
                                      <p:cBhvr>
                                        <p:cTn id="114" dur="2000"/>
                                        <p:tgtEl>
                                          <p:spTgt spid="55"/>
                                        </p:tgtEl>
                                      </p:cBhvr>
                                    </p:animEffect>
                                    <p:anim calcmode="lin" valueType="num">
                                      <p:cBhvr>
                                        <p:cTn id="115" dur="2000" fill="hold"/>
                                        <p:tgtEl>
                                          <p:spTgt spid="55"/>
                                        </p:tgtEl>
                                        <p:attrNameLst>
                                          <p:attrName>ppt_x</p:attrName>
                                        </p:attrNameLst>
                                      </p:cBhvr>
                                      <p:tavLst>
                                        <p:tav tm="0">
                                          <p:val>
                                            <p:strVal val="#ppt_x"/>
                                          </p:val>
                                        </p:tav>
                                        <p:tav tm="100000">
                                          <p:val>
                                            <p:strVal val="#ppt_x"/>
                                          </p:val>
                                        </p:tav>
                                      </p:tavLst>
                                    </p:anim>
                                    <p:anim calcmode="lin" valueType="num">
                                      <p:cBhvr>
                                        <p:cTn id="116" dur="2000" fill="hold"/>
                                        <p:tgtEl>
                                          <p:spTgt spid="55"/>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fade">
                                      <p:cBhvr>
                                        <p:cTn id="119" dur="2000"/>
                                        <p:tgtEl>
                                          <p:spTgt spid="56"/>
                                        </p:tgtEl>
                                      </p:cBhvr>
                                    </p:animEffect>
                                    <p:anim calcmode="lin" valueType="num">
                                      <p:cBhvr>
                                        <p:cTn id="120" dur="2000" fill="hold"/>
                                        <p:tgtEl>
                                          <p:spTgt spid="56"/>
                                        </p:tgtEl>
                                        <p:attrNameLst>
                                          <p:attrName>ppt_x</p:attrName>
                                        </p:attrNameLst>
                                      </p:cBhvr>
                                      <p:tavLst>
                                        <p:tav tm="0">
                                          <p:val>
                                            <p:strVal val="#ppt_x"/>
                                          </p:val>
                                        </p:tav>
                                        <p:tav tm="100000">
                                          <p:val>
                                            <p:strVal val="#ppt_x"/>
                                          </p:val>
                                        </p:tav>
                                      </p:tavLst>
                                    </p:anim>
                                    <p:anim calcmode="lin" valueType="num">
                                      <p:cBhvr>
                                        <p:cTn id="121" dur="2000" fill="hold"/>
                                        <p:tgtEl>
                                          <p:spTgt spid="56"/>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fade">
                                      <p:cBhvr>
                                        <p:cTn id="124" dur="2000"/>
                                        <p:tgtEl>
                                          <p:spTgt spid="61"/>
                                        </p:tgtEl>
                                      </p:cBhvr>
                                    </p:animEffect>
                                    <p:anim calcmode="lin" valueType="num">
                                      <p:cBhvr>
                                        <p:cTn id="125" dur="2000" fill="hold"/>
                                        <p:tgtEl>
                                          <p:spTgt spid="61"/>
                                        </p:tgtEl>
                                        <p:attrNameLst>
                                          <p:attrName>ppt_x</p:attrName>
                                        </p:attrNameLst>
                                      </p:cBhvr>
                                      <p:tavLst>
                                        <p:tav tm="0">
                                          <p:val>
                                            <p:strVal val="#ppt_x"/>
                                          </p:val>
                                        </p:tav>
                                        <p:tav tm="100000">
                                          <p:val>
                                            <p:strVal val="#ppt_x"/>
                                          </p:val>
                                        </p:tav>
                                      </p:tavLst>
                                    </p:anim>
                                    <p:anim calcmode="lin" valueType="num">
                                      <p:cBhvr>
                                        <p:cTn id="126" dur="2000" fill="hold"/>
                                        <p:tgtEl>
                                          <p:spTgt spid="61"/>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fade">
                                      <p:cBhvr>
                                        <p:cTn id="129" dur="2000"/>
                                        <p:tgtEl>
                                          <p:spTgt spid="64"/>
                                        </p:tgtEl>
                                      </p:cBhvr>
                                    </p:animEffect>
                                    <p:anim calcmode="lin" valueType="num">
                                      <p:cBhvr>
                                        <p:cTn id="130" dur="2000" fill="hold"/>
                                        <p:tgtEl>
                                          <p:spTgt spid="64"/>
                                        </p:tgtEl>
                                        <p:attrNameLst>
                                          <p:attrName>ppt_x</p:attrName>
                                        </p:attrNameLst>
                                      </p:cBhvr>
                                      <p:tavLst>
                                        <p:tav tm="0">
                                          <p:val>
                                            <p:strVal val="#ppt_x"/>
                                          </p:val>
                                        </p:tav>
                                        <p:tav tm="100000">
                                          <p:val>
                                            <p:strVal val="#ppt_x"/>
                                          </p:val>
                                        </p:tav>
                                      </p:tavLst>
                                    </p:anim>
                                    <p:anim calcmode="lin" valueType="num">
                                      <p:cBhvr>
                                        <p:cTn id="131" dur="2000" fill="hold"/>
                                        <p:tgtEl>
                                          <p:spTgt spid="64"/>
                                        </p:tgtEl>
                                        <p:attrNameLst>
                                          <p:attrName>ppt_y</p:attrName>
                                        </p:attrNameLst>
                                      </p:cBhvr>
                                      <p:tavLst>
                                        <p:tav tm="0">
                                          <p:val>
                                            <p:strVal val="#ppt_y+.1"/>
                                          </p:val>
                                        </p:tav>
                                        <p:tav tm="100000">
                                          <p:val>
                                            <p:strVal val="#ppt_y"/>
                                          </p:val>
                                        </p:tav>
                                      </p:tavLst>
                                    </p:anim>
                                  </p:childTnLst>
                                </p:cTn>
                              </p:par>
                              <p:par>
                                <p:cTn id="132" presetID="8" presetClass="emph" presetSubtype="0" fill="hold" nodeType="withEffect">
                                  <p:stCondLst>
                                    <p:cond delay="0"/>
                                  </p:stCondLst>
                                  <p:childTnLst>
                                    <p:animRot by="21600000">
                                      <p:cBhvr>
                                        <p:cTn id="133" dur="2000" fill="hold"/>
                                        <p:tgtEl>
                                          <p:spTgt spid="37"/>
                                        </p:tgtEl>
                                        <p:attrNameLst>
                                          <p:attrName>r</p:attrName>
                                        </p:attrNameLst>
                                      </p:cBhvr>
                                    </p:animRot>
                                  </p:childTnLst>
                                </p:cTn>
                              </p:par>
                              <p:par>
                                <p:cTn id="134" presetID="8" presetClass="emph" presetSubtype="0" fill="hold" nodeType="withEffect">
                                  <p:stCondLst>
                                    <p:cond delay="0"/>
                                  </p:stCondLst>
                                  <p:childTnLst>
                                    <p:animRot by="21600000">
                                      <p:cBhvr>
                                        <p:cTn id="135" dur="2000" fill="hold"/>
                                        <p:tgtEl>
                                          <p:spTgt spid="28"/>
                                        </p:tgtEl>
                                        <p:attrNameLst>
                                          <p:attrName>r</p:attrName>
                                        </p:attrNameLst>
                                      </p:cBhvr>
                                    </p:animRot>
                                  </p:childTnLst>
                                </p:cTn>
                              </p:par>
                              <p:par>
                                <p:cTn id="136" presetID="8" presetClass="emph" presetSubtype="0" fill="hold" nodeType="withEffect">
                                  <p:stCondLst>
                                    <p:cond delay="0"/>
                                  </p:stCondLst>
                                  <p:childTnLst>
                                    <p:animRot by="21600000">
                                      <p:cBhvr>
                                        <p:cTn id="137" dur="2000" fill="hold"/>
                                        <p:tgtEl>
                                          <p:spTgt spid="29"/>
                                        </p:tgtEl>
                                        <p:attrNameLst>
                                          <p:attrName>r</p:attrName>
                                        </p:attrNameLst>
                                      </p:cBhvr>
                                    </p:animRot>
                                  </p:childTnLst>
                                </p:cTn>
                              </p:par>
                              <p:par>
                                <p:cTn id="138" presetID="8" presetClass="emph" presetSubtype="0" fill="hold" nodeType="withEffect">
                                  <p:stCondLst>
                                    <p:cond delay="0"/>
                                  </p:stCondLst>
                                  <p:childTnLst>
                                    <p:animRot by="21600000">
                                      <p:cBhvr>
                                        <p:cTn id="139" dur="2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6" grpId="0"/>
      <p:bldP spid="47" grpId="0"/>
      <p:bldP spid="49" grpId="0"/>
      <p:bldP spid="50" grpId="0"/>
      <p:bldP spid="52" grpId="0"/>
      <p:bldP spid="53" grpId="0"/>
      <p:bldP spid="55" grpId="0"/>
      <p:bldP spid="56" grpId="0"/>
      <p:bldP spid="5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cene3d>
            <a:camera prst="orthographicFront"/>
            <a:lightRig rig="threePt" dir="t"/>
          </a:scene3d>
          <a:sp3d>
            <a:bevelT w="165100" prst="coolSlant"/>
          </a:sp3d>
        </p:spPr>
      </p:pic>
      <p:sp>
        <p:nvSpPr>
          <p:cNvPr id="50" name="矩形 49"/>
          <p:cNvSpPr/>
          <p:nvPr/>
        </p:nvSpPr>
        <p:spPr>
          <a:xfrm>
            <a:off x="0" y="661381"/>
            <a:ext cx="12192000" cy="5535238"/>
          </a:xfrm>
          <a:prstGeom prst="rect">
            <a:avLst/>
          </a:prstGeom>
          <a:solidFill>
            <a:srgbClr val="B6002A">
              <a:alpha val="80000"/>
            </a:srgb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rot="5400000">
            <a:off x="2396699" y="-1221649"/>
            <a:ext cx="6594273" cy="8770871"/>
          </a:xfrm>
          <a:prstGeom prst="rect">
            <a:avLst/>
          </a:prstGeom>
        </p:spPr>
      </p:pic>
      <p:grpSp>
        <p:nvGrpSpPr>
          <p:cNvPr id="48" name="组合 47"/>
          <p:cNvGrpSpPr/>
          <p:nvPr/>
        </p:nvGrpSpPr>
        <p:grpSpPr>
          <a:xfrm>
            <a:off x="3606879" y="1364286"/>
            <a:ext cx="1537712" cy="1537712"/>
            <a:chOff x="304800" y="673100"/>
            <a:chExt cx="4000500" cy="4000500"/>
          </a:xfrm>
          <a:effectLst>
            <a:outerShdw blurRad="444500" dist="254000" dir="6840000" algn="tr" rotWithShape="0">
              <a:prstClr val="black">
                <a:alpha val="24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2" name="椭圆 5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3" name="组合 52"/>
          <p:cNvGrpSpPr/>
          <p:nvPr/>
        </p:nvGrpSpPr>
        <p:grpSpPr>
          <a:xfrm>
            <a:off x="6679220" y="3080652"/>
            <a:ext cx="1537712" cy="1537712"/>
            <a:chOff x="304800" y="673100"/>
            <a:chExt cx="4000500" cy="4000500"/>
          </a:xfrm>
          <a:effectLst>
            <a:outerShdw blurRad="444500" dist="254000" dir="6840000" algn="tr" rotWithShape="0">
              <a:prstClr val="black">
                <a:alpha val="24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55" name="椭圆 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56" name="组合 55"/>
          <p:cNvGrpSpPr/>
          <p:nvPr/>
        </p:nvGrpSpPr>
        <p:grpSpPr>
          <a:xfrm>
            <a:off x="5291363" y="3680905"/>
            <a:ext cx="1914989" cy="1914989"/>
            <a:chOff x="304800" y="673100"/>
            <a:chExt cx="4000500" cy="4000500"/>
          </a:xfrm>
          <a:effectLst>
            <a:outerShdw blurRad="444500" dist="254000" dir="6840000" algn="tr" rotWithShape="0">
              <a:prstClr val="black">
                <a:alpha val="24000"/>
              </a:prstClr>
            </a:outerShdw>
          </a:effectLst>
        </p:grpSpPr>
        <p:sp>
          <p:nvSpPr>
            <p:cNvPr id="94" name="同心圆 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5" name="椭圆 9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6" name="组合 95"/>
          <p:cNvGrpSpPr/>
          <p:nvPr/>
        </p:nvGrpSpPr>
        <p:grpSpPr>
          <a:xfrm>
            <a:off x="4000580" y="891344"/>
            <a:ext cx="4014461" cy="4014461"/>
            <a:chOff x="304800" y="673100"/>
            <a:chExt cx="4000500" cy="4000500"/>
          </a:xfrm>
          <a:effectLst>
            <a:outerShdw blurRad="444500" dist="254000" dir="6840000" algn="tr" rotWithShape="0">
              <a:prstClr val="black">
                <a:alpha val="45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98" name="椭圆 9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99" name="组合 98"/>
          <p:cNvGrpSpPr/>
          <p:nvPr/>
        </p:nvGrpSpPr>
        <p:grpSpPr>
          <a:xfrm>
            <a:off x="7996612" y="1059666"/>
            <a:ext cx="668416" cy="668416"/>
            <a:chOff x="304800" y="673100"/>
            <a:chExt cx="4000500" cy="4000500"/>
          </a:xfrm>
          <a:effectLst>
            <a:outerShdw blurRad="444500" dist="254000" dir="6840000" algn="tr" rotWithShape="0">
              <a:prstClr val="black">
                <a:alpha val="24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101" name="椭圆 10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102" name="组合 101"/>
          <p:cNvGrpSpPr/>
          <p:nvPr/>
        </p:nvGrpSpPr>
        <p:grpSpPr>
          <a:xfrm>
            <a:off x="8429008" y="5183340"/>
            <a:ext cx="287919" cy="287919"/>
            <a:chOff x="304800" y="673100"/>
            <a:chExt cx="4000500" cy="4000500"/>
          </a:xfrm>
          <a:effectLst>
            <a:outerShdw blurRad="381000" dist="152400" dir="8100000" algn="tr" rotWithShape="0">
              <a:prstClr val="black">
                <a:alpha val="7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文本框 104"/>
          <p:cNvSpPr txBox="1"/>
          <p:nvPr/>
        </p:nvSpPr>
        <p:spPr>
          <a:xfrm>
            <a:off x="4665859" y="2039943"/>
            <a:ext cx="2749471" cy="861774"/>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点击添加</a:t>
            </a:r>
          </a:p>
        </p:txBody>
      </p:sp>
      <p:sp>
        <p:nvSpPr>
          <p:cNvPr id="106" name="文本框 105"/>
          <p:cNvSpPr txBox="1"/>
          <p:nvPr/>
        </p:nvSpPr>
        <p:spPr>
          <a:xfrm>
            <a:off x="4665858" y="2935559"/>
            <a:ext cx="2749471" cy="861774"/>
          </a:xfrm>
          <a:prstGeom prst="rect">
            <a:avLst/>
          </a:prstGeom>
          <a:noFill/>
        </p:spPr>
        <p:txBody>
          <a:bodyPr wrap="none" rtlCol="0">
            <a:spAutoFit/>
          </a:bodyPr>
          <a:lstStyle/>
          <a:p>
            <a:r>
              <a:rPr lang="zh-CN" altLang="en-US" sz="5000" dirty="0">
                <a:solidFill>
                  <a:srgbClr val="B6002A"/>
                </a:solidFill>
                <a:latin typeface="方正正准黑简体" panose="02000000000000000000" pitchFamily="2" charset="-122"/>
                <a:ea typeface="方正正准黑简体" panose="02000000000000000000" pitchFamily="2" charset="-122"/>
              </a:rPr>
              <a:t>您的标题</a:t>
            </a:r>
          </a:p>
        </p:txBody>
      </p:sp>
      <p:grpSp>
        <p:nvGrpSpPr>
          <p:cNvPr id="107" name="组合 106"/>
          <p:cNvGrpSpPr/>
          <p:nvPr/>
        </p:nvGrpSpPr>
        <p:grpSpPr>
          <a:xfrm>
            <a:off x="1" y="4143856"/>
            <a:ext cx="12292944" cy="2042435"/>
            <a:chOff x="-1321104" y="4143856"/>
            <a:chExt cx="13614049" cy="2042435"/>
          </a:xfrm>
        </p:grpSpPr>
        <p:pic>
          <p:nvPicPr>
            <p:cNvPr id="108" name="图片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0362" y="4143856"/>
              <a:ext cx="6862583" cy="2042435"/>
            </a:xfrm>
            <a:prstGeom prst="rect">
              <a:avLst/>
            </a:prstGeom>
          </p:spPr>
        </p:pic>
        <p:pic>
          <p:nvPicPr>
            <p:cNvPr id="109" name="图片 108"/>
            <p:cNvPicPr>
              <a:picLocks noChangeAspect="1"/>
            </p:cNvPicPr>
            <p:nvPr/>
          </p:nvPicPr>
          <p:blipFill rotWithShape="1">
            <a:blip r:embed="rId6" cstate="print">
              <a:extLst>
                <a:ext uri="{28A0092B-C50C-407E-A947-70E740481C1C}">
                  <a14:useLocalDpi xmlns:a14="http://schemas.microsoft.com/office/drawing/2010/main" val="0"/>
                </a:ext>
              </a:extLst>
            </a:blip>
            <a:srcRect l="1" r="1237"/>
            <a:stretch>
              <a:fillRect/>
            </a:stretch>
          </p:blipFill>
          <p:spPr>
            <a:xfrm flipH="1">
              <a:off x="-1321104" y="4143856"/>
              <a:ext cx="6777667" cy="204243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14:presetBounceEnd="55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55000">
                                          <p:cBhvr additive="base">
                                            <p:cTn id="15" dur="3000" fill="hold"/>
                                            <p:tgtEl>
                                              <p:spTgt spid="48"/>
                                            </p:tgtEl>
                                            <p:attrNameLst>
                                              <p:attrName>ppt_x</p:attrName>
                                            </p:attrNameLst>
                                          </p:cBhvr>
                                          <p:tavLst>
                                            <p:tav tm="0">
                                              <p:val>
                                                <p:strVal val="0-#ppt_w/2"/>
                                              </p:val>
                                            </p:tav>
                                            <p:tav tm="100000">
                                              <p:val>
                                                <p:strVal val="#ppt_x"/>
                                              </p:val>
                                            </p:tav>
                                          </p:tavLst>
                                        </p:anim>
                                        <p:anim calcmode="lin" valueType="num" p14:bounceEnd="55000">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14:presetBounceEnd="55000">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14:bounceEnd="55000">
                                          <p:cBhvr additive="base">
                                            <p:cTn id="19" dur="3000" fill="hold"/>
                                            <p:tgtEl>
                                              <p:spTgt spid="53"/>
                                            </p:tgtEl>
                                            <p:attrNameLst>
                                              <p:attrName>ppt_x</p:attrName>
                                            </p:attrNameLst>
                                          </p:cBhvr>
                                          <p:tavLst>
                                            <p:tav tm="0">
                                              <p:val>
                                                <p:strVal val="1+#ppt_w/2"/>
                                              </p:val>
                                            </p:tav>
                                            <p:tav tm="100000">
                                              <p:val>
                                                <p:strVal val="#ppt_x"/>
                                              </p:val>
                                            </p:tav>
                                          </p:tavLst>
                                        </p:anim>
                                        <p:anim calcmode="lin" valueType="num" p14:bounceEnd="55000">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14:presetBounceEnd="55000">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14:bounceEnd="55000">
                                          <p:cBhvr additive="base">
                                            <p:cTn id="23" dur="3000" fill="hold"/>
                                            <p:tgtEl>
                                              <p:spTgt spid="56"/>
                                            </p:tgtEl>
                                            <p:attrNameLst>
                                              <p:attrName>ppt_x</p:attrName>
                                            </p:attrNameLst>
                                          </p:cBhvr>
                                          <p:tavLst>
                                            <p:tav tm="0">
                                              <p:val>
                                                <p:strVal val="0-#ppt_w/2"/>
                                              </p:val>
                                            </p:tav>
                                            <p:tav tm="100000">
                                              <p:val>
                                                <p:strVal val="#ppt_x"/>
                                              </p:val>
                                            </p:tav>
                                          </p:tavLst>
                                        </p:anim>
                                        <p:anim calcmode="lin" valueType="num" p14:bounceEnd="55000">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14:presetBounceEnd="55000">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14:bounceEnd="55000">
                                          <p:cBhvr additive="base">
                                            <p:cTn id="27" dur="3000" fill="hold"/>
                                            <p:tgtEl>
                                              <p:spTgt spid="96"/>
                                            </p:tgtEl>
                                            <p:attrNameLst>
                                              <p:attrName>ppt_x</p:attrName>
                                            </p:attrNameLst>
                                          </p:cBhvr>
                                          <p:tavLst>
                                            <p:tav tm="0">
                                              <p:val>
                                                <p:strVal val="0-#ppt_w/2"/>
                                              </p:val>
                                            </p:tav>
                                            <p:tav tm="100000">
                                              <p:val>
                                                <p:strVal val="#ppt_x"/>
                                              </p:val>
                                            </p:tav>
                                          </p:tavLst>
                                        </p:anim>
                                        <p:anim calcmode="lin" valueType="num" p14:bounceEnd="55000">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14:presetBounceEnd="55000">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14:bounceEnd="55000">
                                          <p:cBhvr additive="base">
                                            <p:cTn id="31" dur="3000" fill="hold"/>
                                            <p:tgtEl>
                                              <p:spTgt spid="99"/>
                                            </p:tgtEl>
                                            <p:attrNameLst>
                                              <p:attrName>ppt_x</p:attrName>
                                            </p:attrNameLst>
                                          </p:cBhvr>
                                          <p:tavLst>
                                            <p:tav tm="0">
                                              <p:val>
                                                <p:strVal val="1+#ppt_w/2"/>
                                              </p:val>
                                            </p:tav>
                                            <p:tav tm="100000">
                                              <p:val>
                                                <p:strVal val="#ppt_x"/>
                                              </p:val>
                                            </p:tav>
                                          </p:tavLst>
                                        </p:anim>
                                        <p:anim calcmode="lin" valueType="num" p14:bounceEnd="55000">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8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1000"/>
                                            <p:tgtEl>
                                              <p:spTgt spid="10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500"/>
                                            <p:tgtEl>
                                              <p:spTgt spid="2"/>
                                            </p:tgtEl>
                                          </p:cBhvr>
                                        </p:animEffect>
                                      </p:childTnLst>
                                    </p:cTn>
                                  </p:par>
                                </p:childTnLst>
                              </p:cTn>
                            </p:par>
                            <p:par>
                              <p:cTn id="12" fill="hold">
                                <p:stCondLst>
                                  <p:cond delay="2500"/>
                                </p:stCondLst>
                                <p:childTnLst>
                                  <p:par>
                                    <p:cTn id="13" presetID="2" presetClass="entr" presetSubtype="9" accel="3500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3000" fill="hold"/>
                                            <p:tgtEl>
                                              <p:spTgt spid="48"/>
                                            </p:tgtEl>
                                            <p:attrNameLst>
                                              <p:attrName>ppt_x</p:attrName>
                                            </p:attrNameLst>
                                          </p:cBhvr>
                                          <p:tavLst>
                                            <p:tav tm="0">
                                              <p:val>
                                                <p:strVal val="0-#ppt_w/2"/>
                                              </p:val>
                                            </p:tav>
                                            <p:tav tm="100000">
                                              <p:val>
                                                <p:strVal val="#ppt_x"/>
                                              </p:val>
                                            </p:tav>
                                          </p:tavLst>
                                        </p:anim>
                                        <p:anim calcmode="lin" valueType="num">
                                          <p:cBhvr additive="base">
                                            <p:cTn id="16" dur="3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6" accel="3500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3000" fill="hold"/>
                                            <p:tgtEl>
                                              <p:spTgt spid="53"/>
                                            </p:tgtEl>
                                            <p:attrNameLst>
                                              <p:attrName>ppt_x</p:attrName>
                                            </p:attrNameLst>
                                          </p:cBhvr>
                                          <p:tavLst>
                                            <p:tav tm="0">
                                              <p:val>
                                                <p:strVal val="1+#ppt_w/2"/>
                                              </p:val>
                                            </p:tav>
                                            <p:tav tm="100000">
                                              <p:val>
                                                <p:strVal val="#ppt_x"/>
                                              </p:val>
                                            </p:tav>
                                          </p:tavLst>
                                        </p:anim>
                                        <p:anim calcmode="lin" valueType="num">
                                          <p:cBhvr additive="base">
                                            <p:cTn id="20" dur="3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12" accel="3500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3000" fill="hold"/>
                                            <p:tgtEl>
                                              <p:spTgt spid="56"/>
                                            </p:tgtEl>
                                            <p:attrNameLst>
                                              <p:attrName>ppt_x</p:attrName>
                                            </p:attrNameLst>
                                          </p:cBhvr>
                                          <p:tavLst>
                                            <p:tav tm="0">
                                              <p:val>
                                                <p:strVal val="0-#ppt_w/2"/>
                                              </p:val>
                                            </p:tav>
                                            <p:tav tm="100000">
                                              <p:val>
                                                <p:strVal val="#ppt_x"/>
                                              </p:val>
                                            </p:tav>
                                          </p:tavLst>
                                        </p:anim>
                                        <p:anim calcmode="lin" valueType="num">
                                          <p:cBhvr additive="base">
                                            <p:cTn id="24" dur="30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8" accel="3500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additive="base">
                                            <p:cTn id="27" dur="3000" fill="hold"/>
                                            <p:tgtEl>
                                              <p:spTgt spid="96"/>
                                            </p:tgtEl>
                                            <p:attrNameLst>
                                              <p:attrName>ppt_x</p:attrName>
                                            </p:attrNameLst>
                                          </p:cBhvr>
                                          <p:tavLst>
                                            <p:tav tm="0">
                                              <p:val>
                                                <p:strVal val="0-#ppt_w/2"/>
                                              </p:val>
                                            </p:tav>
                                            <p:tav tm="100000">
                                              <p:val>
                                                <p:strVal val="#ppt_x"/>
                                              </p:val>
                                            </p:tav>
                                          </p:tavLst>
                                        </p:anim>
                                        <p:anim calcmode="lin" valueType="num">
                                          <p:cBhvr additive="base">
                                            <p:cTn id="28" dur="3000" fill="hold"/>
                                            <p:tgtEl>
                                              <p:spTgt spid="96"/>
                                            </p:tgtEl>
                                            <p:attrNameLst>
                                              <p:attrName>ppt_y</p:attrName>
                                            </p:attrNameLst>
                                          </p:cBhvr>
                                          <p:tavLst>
                                            <p:tav tm="0">
                                              <p:val>
                                                <p:strVal val="#ppt_y"/>
                                              </p:val>
                                            </p:tav>
                                            <p:tav tm="100000">
                                              <p:val>
                                                <p:strVal val="#ppt_y"/>
                                              </p:val>
                                            </p:tav>
                                          </p:tavLst>
                                        </p:anim>
                                      </p:childTnLst>
                                    </p:cTn>
                                  </p:par>
                                  <p:par>
                                    <p:cTn id="29" presetID="2" presetClass="entr" presetSubtype="3" accel="3500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3000" fill="hold"/>
                                            <p:tgtEl>
                                              <p:spTgt spid="99"/>
                                            </p:tgtEl>
                                            <p:attrNameLst>
                                              <p:attrName>ppt_x</p:attrName>
                                            </p:attrNameLst>
                                          </p:cBhvr>
                                          <p:tavLst>
                                            <p:tav tm="0">
                                              <p:val>
                                                <p:strVal val="1+#ppt_w/2"/>
                                              </p:val>
                                            </p:tav>
                                            <p:tav tm="100000">
                                              <p:val>
                                                <p:strVal val="#ppt_x"/>
                                              </p:val>
                                            </p:tav>
                                          </p:tavLst>
                                        </p:anim>
                                        <p:anim calcmode="lin" valueType="num">
                                          <p:cBhvr additive="base">
                                            <p:cTn id="32" dur="3000" fill="hold"/>
                                            <p:tgtEl>
                                              <p:spTgt spid="99"/>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300"/>
                                      </p:stCondLst>
                                      <p:childTnLst>
                                        <p:set>
                                          <p:cBhvr>
                                            <p:cTn id="34" dur="1" fill="hold">
                                              <p:stCondLst>
                                                <p:cond delay="0"/>
                                              </p:stCondLst>
                                            </p:cTn>
                                            <p:tgtEl>
                                              <p:spTgt spid="102"/>
                                            </p:tgtEl>
                                            <p:attrNameLst>
                                              <p:attrName>style.visibility</p:attrName>
                                            </p:attrNameLst>
                                          </p:cBhvr>
                                          <p:to>
                                            <p:strVal val="visible"/>
                                          </p:to>
                                        </p:set>
                                      </p:childTnLst>
                                    </p:cTn>
                                  </p:par>
                                  <p:par>
                                    <p:cTn id="35" presetID="53" presetClass="entr" presetSubtype="16" fill="hold" nodeType="withEffect">
                                      <p:stCondLst>
                                        <p:cond delay="3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1000" fill="hold"/>
                                            <p:tgtEl>
                                              <p:spTgt spid="102"/>
                                            </p:tgtEl>
                                            <p:attrNameLst>
                                              <p:attrName>ppt_w</p:attrName>
                                            </p:attrNameLst>
                                          </p:cBhvr>
                                          <p:tavLst>
                                            <p:tav tm="0">
                                              <p:val>
                                                <p:fltVal val="0"/>
                                              </p:val>
                                            </p:tav>
                                            <p:tav tm="100000">
                                              <p:val>
                                                <p:strVal val="#ppt_w"/>
                                              </p:val>
                                            </p:tav>
                                          </p:tavLst>
                                        </p:anim>
                                        <p:anim calcmode="lin" valueType="num">
                                          <p:cBhvr>
                                            <p:cTn id="38" dur="1000" fill="hold"/>
                                            <p:tgtEl>
                                              <p:spTgt spid="102"/>
                                            </p:tgtEl>
                                            <p:attrNameLst>
                                              <p:attrName>ppt_h</p:attrName>
                                            </p:attrNameLst>
                                          </p:cBhvr>
                                          <p:tavLst>
                                            <p:tav tm="0">
                                              <p:val>
                                                <p:fltVal val="0"/>
                                              </p:val>
                                            </p:tav>
                                            <p:tav tm="100000">
                                              <p:val>
                                                <p:strVal val="#ppt_h"/>
                                              </p:val>
                                            </p:tav>
                                          </p:tavLst>
                                        </p:anim>
                                        <p:animEffect transition="in" filter="fade">
                                          <p:cBhvr>
                                            <p:cTn id="39" dur="1000"/>
                                            <p:tgtEl>
                                              <p:spTgt spid="102"/>
                                            </p:tgtEl>
                                          </p:cBhvr>
                                        </p:animEffect>
                                      </p:childTnLst>
                                    </p:cTn>
                                  </p:par>
                                  <p:par>
                                    <p:cTn id="40" presetID="64" presetClass="path" presetSubtype="0" fill="hold" nodeType="withEffect">
                                      <p:stCondLst>
                                        <p:cond delay="300"/>
                                      </p:stCondLst>
                                      <p:childTnLst>
                                        <p:animMotion origin="layout" path="M 0.02501 -0.01829 L -0.35482 -0.86829 " pathEditMode="relative" rAng="0" ptsTypes="AA">
                                          <p:cBhvr>
                                            <p:cTn id="41" dur="1000" spd="-100000" fill="hold"/>
                                            <p:tgtEl>
                                              <p:spTgt spid="102"/>
                                            </p:tgtEl>
                                            <p:attrNameLst>
                                              <p:attrName>ppt_x</p:attrName>
                                              <p:attrName>ppt_y</p:attrName>
                                            </p:attrNameLst>
                                          </p:cBhvr>
                                          <p:rCtr x="-18997" y="-42500"/>
                                        </p:animMotion>
                                      </p:childTnLst>
                                    </p:cTn>
                                  </p:par>
                                </p:childTnLst>
                              </p:cTn>
                            </p:par>
                            <p:par>
                              <p:cTn id="42" fill="hold">
                                <p:stCondLst>
                                  <p:cond delay="55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05"/>
                                            </p:tgtEl>
                                            <p:attrNameLst>
                                              <p:attrName>style.visibility</p:attrName>
                                            </p:attrNameLst>
                                          </p:cBhvr>
                                          <p:to>
                                            <p:strVal val="visible"/>
                                          </p:to>
                                        </p:set>
                                        <p:anim calcmode="lin" valueType="num">
                                          <p:cBhvr>
                                            <p:cTn id="45" dur="10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6" dur="1000" fill="hold"/>
                                            <p:tgtEl>
                                              <p:spTgt spid="105"/>
                                            </p:tgtEl>
                                            <p:attrNameLst>
                                              <p:attrName>ppt_y</p:attrName>
                                            </p:attrNameLst>
                                          </p:cBhvr>
                                          <p:tavLst>
                                            <p:tav tm="0">
                                              <p:val>
                                                <p:strVal val="#ppt_y"/>
                                              </p:val>
                                            </p:tav>
                                            <p:tav tm="100000">
                                              <p:val>
                                                <p:strVal val="#ppt_y"/>
                                              </p:val>
                                            </p:tav>
                                          </p:tavLst>
                                        </p:anim>
                                        <p:anim calcmode="lin" valueType="num">
                                          <p:cBhvr>
                                            <p:cTn id="47" dur="10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8" dur="10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1000" tmFilter="0,0; .5, 1; 1, 1"/>
                                            <p:tgtEl>
                                              <p:spTgt spid="105"/>
                                            </p:tgtEl>
                                          </p:cBhvr>
                                        </p:animEffect>
                                      </p:childTnLst>
                                    </p:cTn>
                                  </p:par>
                                </p:childTnLst>
                              </p:cTn>
                            </p:par>
                            <p:par>
                              <p:cTn id="50" fill="hold">
                                <p:stCondLst>
                                  <p:cond delay="58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06"/>
                                            </p:tgtEl>
                                            <p:attrNameLst>
                                              <p:attrName>style.visibility</p:attrName>
                                            </p:attrNameLst>
                                          </p:cBhvr>
                                          <p:to>
                                            <p:strVal val="visible"/>
                                          </p:to>
                                        </p:set>
                                        <p:anim calcmode="lin" valueType="num">
                                          <p:cBhvr>
                                            <p:cTn id="53" dur="10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54" dur="1000" fill="hold"/>
                                            <p:tgtEl>
                                              <p:spTgt spid="106"/>
                                            </p:tgtEl>
                                            <p:attrNameLst>
                                              <p:attrName>ppt_y</p:attrName>
                                            </p:attrNameLst>
                                          </p:cBhvr>
                                          <p:tavLst>
                                            <p:tav tm="0">
                                              <p:val>
                                                <p:strVal val="#ppt_y"/>
                                              </p:val>
                                            </p:tav>
                                            <p:tav tm="100000">
                                              <p:val>
                                                <p:strVal val="#ppt_y"/>
                                              </p:val>
                                            </p:tav>
                                          </p:tavLst>
                                        </p:anim>
                                        <p:anim calcmode="lin" valueType="num">
                                          <p:cBhvr>
                                            <p:cTn id="55" dur="10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56" dur="10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10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76620" y="1438503"/>
            <a:ext cx="2694079" cy="4454298"/>
            <a:chOff x="4676620" y="1438503"/>
            <a:chExt cx="2694079" cy="4454298"/>
          </a:xfrm>
        </p:grpSpPr>
        <p:sp>
          <p:nvSpPr>
            <p:cNvPr id="35" name="Freeform 35"/>
            <p:cNvSpPr/>
            <p:nvPr/>
          </p:nvSpPr>
          <p:spPr bwMode="auto">
            <a:xfrm>
              <a:off x="6749704" y="2734159"/>
              <a:ext cx="620995" cy="1280323"/>
            </a:xfrm>
            <a:custGeom>
              <a:avLst/>
              <a:gdLst>
                <a:gd name="T0" fmla="*/ 54 w 66"/>
                <a:gd name="T1" fmla="*/ 2 h 138"/>
                <a:gd name="T2" fmla="*/ 33 w 66"/>
                <a:gd name="T3" fmla="*/ 75 h 138"/>
                <a:gd name="T4" fmla="*/ 33 w 66"/>
                <a:gd name="T5" fmla="*/ 76 h 138"/>
                <a:gd name="T6" fmla="*/ 15 w 66"/>
                <a:gd name="T7" fmla="*/ 111 h 138"/>
                <a:gd name="T8" fmla="*/ 13 w 66"/>
                <a:gd name="T9" fmla="*/ 115 h 138"/>
                <a:gd name="T10" fmla="*/ 0 w 66"/>
                <a:gd name="T11" fmla="*/ 138 h 138"/>
                <a:gd name="T12" fmla="*/ 14 w 66"/>
                <a:gd name="T13" fmla="*/ 138 h 138"/>
                <a:gd name="T14" fmla="*/ 23 w 66"/>
                <a:gd name="T15" fmla="*/ 121 h 138"/>
                <a:gd name="T16" fmla="*/ 25 w 66"/>
                <a:gd name="T17" fmla="*/ 117 h 138"/>
                <a:gd name="T18" fmla="*/ 43 w 66"/>
                <a:gd name="T19" fmla="*/ 81 h 138"/>
                <a:gd name="T20" fmla="*/ 66 w 66"/>
                <a:gd name="T21" fmla="*/ 2 h 138"/>
                <a:gd name="T22" fmla="*/ 66 w 66"/>
                <a:gd name="T23" fmla="*/ 0 h 138"/>
                <a:gd name="T24" fmla="*/ 54 w 66"/>
                <a:gd name="T25" fmla="*/ 0 h 138"/>
                <a:gd name="T26" fmla="*/ 54 w 66"/>
                <a:gd name="T27"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8">
                  <a:moveTo>
                    <a:pt x="54" y="2"/>
                  </a:moveTo>
                  <a:cubicBezTo>
                    <a:pt x="54" y="28"/>
                    <a:pt x="47" y="53"/>
                    <a:pt x="33" y="75"/>
                  </a:cubicBezTo>
                  <a:cubicBezTo>
                    <a:pt x="33" y="76"/>
                    <a:pt x="33" y="76"/>
                    <a:pt x="33" y="76"/>
                  </a:cubicBezTo>
                  <a:cubicBezTo>
                    <a:pt x="23" y="94"/>
                    <a:pt x="17" y="107"/>
                    <a:pt x="15" y="111"/>
                  </a:cubicBezTo>
                  <a:cubicBezTo>
                    <a:pt x="14" y="112"/>
                    <a:pt x="13" y="113"/>
                    <a:pt x="13" y="115"/>
                  </a:cubicBezTo>
                  <a:cubicBezTo>
                    <a:pt x="8" y="122"/>
                    <a:pt x="4" y="130"/>
                    <a:pt x="0" y="138"/>
                  </a:cubicBezTo>
                  <a:cubicBezTo>
                    <a:pt x="14" y="138"/>
                    <a:pt x="14" y="138"/>
                    <a:pt x="14" y="138"/>
                  </a:cubicBezTo>
                  <a:cubicBezTo>
                    <a:pt x="17" y="131"/>
                    <a:pt x="21" y="124"/>
                    <a:pt x="23" y="121"/>
                  </a:cubicBezTo>
                  <a:cubicBezTo>
                    <a:pt x="24" y="119"/>
                    <a:pt x="25" y="118"/>
                    <a:pt x="25" y="117"/>
                  </a:cubicBezTo>
                  <a:cubicBezTo>
                    <a:pt x="28" y="112"/>
                    <a:pt x="37" y="95"/>
                    <a:pt x="43" y="81"/>
                  </a:cubicBezTo>
                  <a:cubicBezTo>
                    <a:pt x="58" y="58"/>
                    <a:pt x="66" y="30"/>
                    <a:pt x="66" y="2"/>
                  </a:cubicBezTo>
                  <a:cubicBezTo>
                    <a:pt x="66" y="1"/>
                    <a:pt x="66" y="0"/>
                    <a:pt x="66" y="0"/>
                  </a:cubicBezTo>
                  <a:cubicBezTo>
                    <a:pt x="54" y="0"/>
                    <a:pt x="54" y="0"/>
                    <a:pt x="54" y="0"/>
                  </a:cubicBezTo>
                  <a:cubicBezTo>
                    <a:pt x="54" y="0"/>
                    <a:pt x="54" y="1"/>
                    <a:pt x="54" y="2"/>
                  </a:cubicBezTo>
                  <a:close/>
                </a:path>
              </a:pathLst>
            </a:custGeom>
            <a:solidFill>
              <a:schemeClr val="accent5"/>
            </a:solidFill>
            <a:ln>
              <a:noFill/>
            </a:ln>
          </p:spPr>
          <p:txBody>
            <a:bodyPr vert="horz" wrap="square" lIns="91440" tIns="45720" rIns="91440" bIns="45720" numCol="1" anchor="t" anchorCtr="0" compatLnSpc="1"/>
            <a:lstStyle/>
            <a:p>
              <a:endParaRPr lang="zh-CN" altLang="en-US"/>
            </a:p>
          </p:txBody>
        </p:sp>
        <p:grpSp>
          <p:nvGrpSpPr>
            <p:cNvPr id="38" name="组合 37"/>
            <p:cNvGrpSpPr/>
            <p:nvPr/>
          </p:nvGrpSpPr>
          <p:grpSpPr>
            <a:xfrm>
              <a:off x="4676620" y="1438503"/>
              <a:ext cx="2690981" cy="4454298"/>
              <a:chOff x="4676620" y="1743303"/>
              <a:chExt cx="2690981" cy="4454298"/>
            </a:xfrm>
            <a:effectLst>
              <a:outerShdw blurRad="101600" sx="102000" sy="102000" algn="ctr" rotWithShape="0">
                <a:prstClr val="black">
                  <a:alpha val="40000"/>
                </a:prstClr>
              </a:outerShdw>
            </a:effectLst>
          </p:grpSpPr>
          <p:sp>
            <p:nvSpPr>
              <p:cNvPr id="22" name="Freeform 22"/>
              <p:cNvSpPr/>
              <p:nvPr/>
            </p:nvSpPr>
            <p:spPr bwMode="auto">
              <a:xfrm>
                <a:off x="5999318" y="4319283"/>
                <a:ext cx="877828" cy="1878318"/>
              </a:xfrm>
              <a:custGeom>
                <a:avLst/>
                <a:gdLst>
                  <a:gd name="T0" fmla="*/ 82 w 96"/>
                  <a:gd name="T1" fmla="*/ 0 h 206"/>
                  <a:gd name="T2" fmla="*/ 74 w 96"/>
                  <a:gd name="T3" fmla="*/ 29 h 206"/>
                  <a:gd name="T4" fmla="*/ 71 w 96"/>
                  <a:gd name="T5" fmla="*/ 50 h 206"/>
                  <a:gd name="T6" fmla="*/ 57 w 96"/>
                  <a:gd name="T7" fmla="*/ 75 h 206"/>
                  <a:gd name="T8" fmla="*/ 57 w 96"/>
                  <a:gd name="T9" fmla="*/ 85 h 206"/>
                  <a:gd name="T10" fmla="*/ 52 w 96"/>
                  <a:gd name="T11" fmla="*/ 94 h 206"/>
                  <a:gd name="T12" fmla="*/ 55 w 96"/>
                  <a:gd name="T13" fmla="*/ 102 h 206"/>
                  <a:gd name="T14" fmla="*/ 56 w 96"/>
                  <a:gd name="T15" fmla="*/ 103 h 206"/>
                  <a:gd name="T16" fmla="*/ 56 w 96"/>
                  <a:gd name="T17" fmla="*/ 104 h 206"/>
                  <a:gd name="T18" fmla="*/ 52 w 96"/>
                  <a:gd name="T19" fmla="*/ 112 h 206"/>
                  <a:gd name="T20" fmla="*/ 55 w 96"/>
                  <a:gd name="T21" fmla="*/ 119 h 206"/>
                  <a:gd name="T22" fmla="*/ 56 w 96"/>
                  <a:gd name="T23" fmla="*/ 121 h 206"/>
                  <a:gd name="T24" fmla="*/ 56 w 96"/>
                  <a:gd name="T25" fmla="*/ 121 h 206"/>
                  <a:gd name="T26" fmla="*/ 52 w 96"/>
                  <a:gd name="T27" fmla="*/ 130 h 206"/>
                  <a:gd name="T28" fmla="*/ 55 w 96"/>
                  <a:gd name="T29" fmla="*/ 137 h 206"/>
                  <a:gd name="T30" fmla="*/ 56 w 96"/>
                  <a:gd name="T31" fmla="*/ 138 h 206"/>
                  <a:gd name="T32" fmla="*/ 55 w 96"/>
                  <a:gd name="T33" fmla="*/ 139 h 206"/>
                  <a:gd name="T34" fmla="*/ 52 w 96"/>
                  <a:gd name="T35" fmla="*/ 147 h 206"/>
                  <a:gd name="T36" fmla="*/ 55 w 96"/>
                  <a:gd name="T37" fmla="*/ 155 h 206"/>
                  <a:gd name="T38" fmla="*/ 57 w 96"/>
                  <a:gd name="T39" fmla="*/ 157 h 206"/>
                  <a:gd name="T40" fmla="*/ 57 w 96"/>
                  <a:gd name="T41" fmla="*/ 157 h 206"/>
                  <a:gd name="T42" fmla="*/ 20 w 96"/>
                  <a:gd name="T43" fmla="*/ 191 h 206"/>
                  <a:gd name="T44" fmla="*/ 20 w 96"/>
                  <a:gd name="T45" fmla="*/ 191 h 206"/>
                  <a:gd name="T46" fmla="*/ 1 w 96"/>
                  <a:gd name="T47" fmla="*/ 194 h 206"/>
                  <a:gd name="T48" fmla="*/ 1 w 96"/>
                  <a:gd name="T49" fmla="*/ 194 h 206"/>
                  <a:gd name="T50" fmla="*/ 0 w 96"/>
                  <a:gd name="T51" fmla="*/ 194 h 206"/>
                  <a:gd name="T52" fmla="*/ 0 w 96"/>
                  <a:gd name="T53" fmla="*/ 206 h 206"/>
                  <a:gd name="T54" fmla="*/ 1 w 96"/>
                  <a:gd name="T55" fmla="*/ 206 h 206"/>
                  <a:gd name="T56" fmla="*/ 1 w 96"/>
                  <a:gd name="T57" fmla="*/ 206 h 206"/>
                  <a:gd name="T58" fmla="*/ 29 w 96"/>
                  <a:gd name="T59" fmla="*/ 198 h 206"/>
                  <a:gd name="T60" fmla="*/ 66 w 96"/>
                  <a:gd name="T61" fmla="*/ 165 h 206"/>
                  <a:gd name="T62" fmla="*/ 71 w 96"/>
                  <a:gd name="T63" fmla="*/ 156 h 206"/>
                  <a:gd name="T64" fmla="*/ 67 w 96"/>
                  <a:gd name="T65" fmla="*/ 148 h 206"/>
                  <a:gd name="T66" fmla="*/ 69 w 96"/>
                  <a:gd name="T67" fmla="*/ 148 h 206"/>
                  <a:gd name="T68" fmla="*/ 69 w 96"/>
                  <a:gd name="T69" fmla="*/ 144 h 206"/>
                  <a:gd name="T70" fmla="*/ 70 w 96"/>
                  <a:gd name="T71" fmla="*/ 138 h 206"/>
                  <a:gd name="T72" fmla="*/ 69 w 96"/>
                  <a:gd name="T73" fmla="*/ 133 h 206"/>
                  <a:gd name="T74" fmla="*/ 69 w 96"/>
                  <a:gd name="T75" fmla="*/ 126 h 206"/>
                  <a:gd name="T76" fmla="*/ 71 w 96"/>
                  <a:gd name="T77" fmla="*/ 121 h 206"/>
                  <a:gd name="T78" fmla="*/ 67 w 96"/>
                  <a:gd name="T79" fmla="*/ 113 h 206"/>
                  <a:gd name="T80" fmla="*/ 69 w 96"/>
                  <a:gd name="T81" fmla="*/ 113 h 206"/>
                  <a:gd name="T82" fmla="*/ 69 w 96"/>
                  <a:gd name="T83" fmla="*/ 109 h 206"/>
                  <a:gd name="T84" fmla="*/ 71 w 96"/>
                  <a:gd name="T85" fmla="*/ 103 h 206"/>
                  <a:gd name="T86" fmla="*/ 67 w 96"/>
                  <a:gd name="T87" fmla="*/ 95 h 206"/>
                  <a:gd name="T88" fmla="*/ 69 w 96"/>
                  <a:gd name="T89" fmla="*/ 95 h 206"/>
                  <a:gd name="T90" fmla="*/ 69 w 96"/>
                  <a:gd name="T91" fmla="*/ 78 h 206"/>
                  <a:gd name="T92" fmla="*/ 82 w 96"/>
                  <a:gd name="T93" fmla="*/ 54 h 206"/>
                  <a:gd name="T94" fmla="*/ 83 w 96"/>
                  <a:gd name="T95" fmla="*/ 53 h 206"/>
                  <a:gd name="T96" fmla="*/ 86 w 96"/>
                  <a:gd name="T97" fmla="*/ 29 h 206"/>
                  <a:gd name="T98" fmla="*/ 86 w 96"/>
                  <a:gd name="T99" fmla="*/ 29 h 206"/>
                  <a:gd name="T100" fmla="*/ 86 w 96"/>
                  <a:gd name="T101" fmla="*/ 28 h 206"/>
                  <a:gd name="T102" fmla="*/ 96 w 96"/>
                  <a:gd name="T103" fmla="*/ 0 h 206"/>
                  <a:gd name="T104" fmla="*/ 82 w 96"/>
                  <a:gd name="T10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206">
                    <a:moveTo>
                      <a:pt x="82" y="0"/>
                    </a:moveTo>
                    <a:cubicBezTo>
                      <a:pt x="77" y="11"/>
                      <a:pt x="73" y="21"/>
                      <a:pt x="74" y="29"/>
                    </a:cubicBezTo>
                    <a:cubicBezTo>
                      <a:pt x="73" y="39"/>
                      <a:pt x="71" y="47"/>
                      <a:pt x="71" y="50"/>
                    </a:cubicBezTo>
                    <a:cubicBezTo>
                      <a:pt x="57" y="75"/>
                      <a:pt x="57" y="75"/>
                      <a:pt x="57" y="75"/>
                    </a:cubicBezTo>
                    <a:cubicBezTo>
                      <a:pt x="57" y="85"/>
                      <a:pt x="57" y="85"/>
                      <a:pt x="57" y="85"/>
                    </a:cubicBezTo>
                    <a:cubicBezTo>
                      <a:pt x="54" y="87"/>
                      <a:pt x="52" y="90"/>
                      <a:pt x="52" y="94"/>
                    </a:cubicBezTo>
                    <a:cubicBezTo>
                      <a:pt x="52" y="97"/>
                      <a:pt x="53" y="100"/>
                      <a:pt x="55" y="102"/>
                    </a:cubicBezTo>
                    <a:cubicBezTo>
                      <a:pt x="56" y="103"/>
                      <a:pt x="56" y="103"/>
                      <a:pt x="56" y="103"/>
                    </a:cubicBezTo>
                    <a:cubicBezTo>
                      <a:pt x="56" y="104"/>
                      <a:pt x="56" y="104"/>
                      <a:pt x="56" y="104"/>
                    </a:cubicBezTo>
                    <a:cubicBezTo>
                      <a:pt x="53" y="106"/>
                      <a:pt x="52" y="109"/>
                      <a:pt x="52" y="112"/>
                    </a:cubicBezTo>
                    <a:cubicBezTo>
                      <a:pt x="52" y="115"/>
                      <a:pt x="53" y="117"/>
                      <a:pt x="55" y="119"/>
                    </a:cubicBezTo>
                    <a:cubicBezTo>
                      <a:pt x="56" y="121"/>
                      <a:pt x="56" y="121"/>
                      <a:pt x="56" y="121"/>
                    </a:cubicBezTo>
                    <a:cubicBezTo>
                      <a:pt x="56" y="121"/>
                      <a:pt x="56" y="121"/>
                      <a:pt x="56" y="121"/>
                    </a:cubicBezTo>
                    <a:cubicBezTo>
                      <a:pt x="53" y="123"/>
                      <a:pt x="52" y="126"/>
                      <a:pt x="52" y="130"/>
                    </a:cubicBezTo>
                    <a:cubicBezTo>
                      <a:pt x="52" y="132"/>
                      <a:pt x="53" y="135"/>
                      <a:pt x="55" y="137"/>
                    </a:cubicBezTo>
                    <a:cubicBezTo>
                      <a:pt x="56" y="138"/>
                      <a:pt x="56" y="138"/>
                      <a:pt x="56" y="138"/>
                    </a:cubicBezTo>
                    <a:cubicBezTo>
                      <a:pt x="55" y="139"/>
                      <a:pt x="55" y="139"/>
                      <a:pt x="55" y="139"/>
                    </a:cubicBezTo>
                    <a:cubicBezTo>
                      <a:pt x="53" y="141"/>
                      <a:pt x="52" y="144"/>
                      <a:pt x="52" y="147"/>
                    </a:cubicBezTo>
                    <a:cubicBezTo>
                      <a:pt x="52" y="150"/>
                      <a:pt x="53" y="153"/>
                      <a:pt x="55" y="155"/>
                    </a:cubicBezTo>
                    <a:cubicBezTo>
                      <a:pt x="57" y="157"/>
                      <a:pt x="57" y="157"/>
                      <a:pt x="57" y="157"/>
                    </a:cubicBezTo>
                    <a:cubicBezTo>
                      <a:pt x="57" y="157"/>
                      <a:pt x="57" y="157"/>
                      <a:pt x="57" y="157"/>
                    </a:cubicBezTo>
                    <a:cubicBezTo>
                      <a:pt x="20" y="191"/>
                      <a:pt x="20" y="191"/>
                      <a:pt x="20" y="191"/>
                    </a:cubicBezTo>
                    <a:cubicBezTo>
                      <a:pt x="20" y="191"/>
                      <a:pt x="20" y="191"/>
                      <a:pt x="20" y="191"/>
                    </a:cubicBezTo>
                    <a:cubicBezTo>
                      <a:pt x="18" y="192"/>
                      <a:pt x="11" y="194"/>
                      <a:pt x="1" y="194"/>
                    </a:cubicBezTo>
                    <a:cubicBezTo>
                      <a:pt x="1" y="194"/>
                      <a:pt x="1" y="194"/>
                      <a:pt x="1" y="194"/>
                    </a:cubicBezTo>
                    <a:cubicBezTo>
                      <a:pt x="1" y="194"/>
                      <a:pt x="0" y="194"/>
                      <a:pt x="0" y="194"/>
                    </a:cubicBezTo>
                    <a:cubicBezTo>
                      <a:pt x="0" y="206"/>
                      <a:pt x="0" y="206"/>
                      <a:pt x="0" y="206"/>
                    </a:cubicBezTo>
                    <a:cubicBezTo>
                      <a:pt x="0" y="206"/>
                      <a:pt x="1" y="206"/>
                      <a:pt x="1" y="206"/>
                    </a:cubicBezTo>
                    <a:cubicBezTo>
                      <a:pt x="1" y="206"/>
                      <a:pt x="1" y="206"/>
                      <a:pt x="1" y="206"/>
                    </a:cubicBezTo>
                    <a:cubicBezTo>
                      <a:pt x="7" y="206"/>
                      <a:pt x="24" y="206"/>
                      <a:pt x="29" y="198"/>
                    </a:cubicBezTo>
                    <a:cubicBezTo>
                      <a:pt x="66" y="165"/>
                      <a:pt x="66" y="165"/>
                      <a:pt x="66" y="165"/>
                    </a:cubicBezTo>
                    <a:cubicBezTo>
                      <a:pt x="69" y="163"/>
                      <a:pt x="71" y="159"/>
                      <a:pt x="71" y="156"/>
                    </a:cubicBezTo>
                    <a:cubicBezTo>
                      <a:pt x="71" y="153"/>
                      <a:pt x="69" y="150"/>
                      <a:pt x="67" y="148"/>
                    </a:cubicBezTo>
                    <a:cubicBezTo>
                      <a:pt x="69" y="148"/>
                      <a:pt x="69" y="148"/>
                      <a:pt x="69" y="148"/>
                    </a:cubicBezTo>
                    <a:cubicBezTo>
                      <a:pt x="69" y="144"/>
                      <a:pt x="69" y="144"/>
                      <a:pt x="69" y="144"/>
                    </a:cubicBezTo>
                    <a:cubicBezTo>
                      <a:pt x="70" y="142"/>
                      <a:pt x="70" y="140"/>
                      <a:pt x="70" y="138"/>
                    </a:cubicBezTo>
                    <a:cubicBezTo>
                      <a:pt x="70" y="136"/>
                      <a:pt x="70" y="134"/>
                      <a:pt x="69" y="133"/>
                    </a:cubicBezTo>
                    <a:cubicBezTo>
                      <a:pt x="69" y="126"/>
                      <a:pt x="69" y="126"/>
                      <a:pt x="69" y="126"/>
                    </a:cubicBezTo>
                    <a:cubicBezTo>
                      <a:pt x="70" y="125"/>
                      <a:pt x="71" y="123"/>
                      <a:pt x="71" y="121"/>
                    </a:cubicBezTo>
                    <a:cubicBezTo>
                      <a:pt x="71" y="118"/>
                      <a:pt x="69" y="115"/>
                      <a:pt x="67" y="113"/>
                    </a:cubicBezTo>
                    <a:cubicBezTo>
                      <a:pt x="69" y="113"/>
                      <a:pt x="69" y="113"/>
                      <a:pt x="69" y="113"/>
                    </a:cubicBezTo>
                    <a:cubicBezTo>
                      <a:pt x="69" y="109"/>
                      <a:pt x="69" y="109"/>
                      <a:pt x="69" y="109"/>
                    </a:cubicBezTo>
                    <a:cubicBezTo>
                      <a:pt x="70" y="107"/>
                      <a:pt x="71" y="105"/>
                      <a:pt x="71" y="103"/>
                    </a:cubicBezTo>
                    <a:cubicBezTo>
                      <a:pt x="71" y="100"/>
                      <a:pt x="69" y="97"/>
                      <a:pt x="67" y="95"/>
                    </a:cubicBezTo>
                    <a:cubicBezTo>
                      <a:pt x="69" y="95"/>
                      <a:pt x="69" y="95"/>
                      <a:pt x="69" y="95"/>
                    </a:cubicBezTo>
                    <a:cubicBezTo>
                      <a:pt x="69" y="78"/>
                      <a:pt x="69" y="78"/>
                      <a:pt x="69" y="78"/>
                    </a:cubicBezTo>
                    <a:cubicBezTo>
                      <a:pt x="82" y="54"/>
                      <a:pt x="82" y="54"/>
                      <a:pt x="82" y="54"/>
                    </a:cubicBezTo>
                    <a:cubicBezTo>
                      <a:pt x="83" y="53"/>
                      <a:pt x="83" y="53"/>
                      <a:pt x="83" y="53"/>
                    </a:cubicBezTo>
                    <a:cubicBezTo>
                      <a:pt x="83" y="53"/>
                      <a:pt x="85" y="42"/>
                      <a:pt x="86" y="29"/>
                    </a:cubicBezTo>
                    <a:cubicBezTo>
                      <a:pt x="86" y="29"/>
                      <a:pt x="86" y="29"/>
                      <a:pt x="86" y="29"/>
                    </a:cubicBezTo>
                    <a:cubicBezTo>
                      <a:pt x="86" y="28"/>
                      <a:pt x="86" y="28"/>
                      <a:pt x="86" y="28"/>
                    </a:cubicBezTo>
                    <a:cubicBezTo>
                      <a:pt x="85" y="22"/>
                      <a:pt x="90" y="10"/>
                      <a:pt x="96" y="0"/>
                    </a:cubicBezTo>
                    <a:lnTo>
                      <a:pt x="82"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151950" y="4319283"/>
                <a:ext cx="862494" cy="1878318"/>
              </a:xfrm>
              <a:custGeom>
                <a:avLst/>
                <a:gdLst>
                  <a:gd name="T0" fmla="*/ 77 w 94"/>
                  <a:gd name="T1" fmla="*/ 191 h 206"/>
                  <a:gd name="T2" fmla="*/ 77 w 94"/>
                  <a:gd name="T3" fmla="*/ 191 h 206"/>
                  <a:gd name="T4" fmla="*/ 42 w 94"/>
                  <a:gd name="T5" fmla="*/ 160 h 206"/>
                  <a:gd name="T6" fmla="*/ 44 w 94"/>
                  <a:gd name="T7" fmla="*/ 153 h 206"/>
                  <a:gd name="T8" fmla="*/ 41 w 94"/>
                  <a:gd name="T9" fmla="*/ 146 h 206"/>
                  <a:gd name="T10" fmla="*/ 40 w 94"/>
                  <a:gd name="T11" fmla="*/ 145 h 206"/>
                  <a:gd name="T12" fmla="*/ 41 w 94"/>
                  <a:gd name="T13" fmla="*/ 144 h 206"/>
                  <a:gd name="T14" fmla="*/ 44 w 94"/>
                  <a:gd name="T15" fmla="*/ 136 h 206"/>
                  <a:gd name="T16" fmla="*/ 41 w 94"/>
                  <a:gd name="T17" fmla="*/ 128 h 206"/>
                  <a:gd name="T18" fmla="*/ 40 w 94"/>
                  <a:gd name="T19" fmla="*/ 127 h 206"/>
                  <a:gd name="T20" fmla="*/ 41 w 94"/>
                  <a:gd name="T21" fmla="*/ 126 h 206"/>
                  <a:gd name="T22" fmla="*/ 44 w 94"/>
                  <a:gd name="T23" fmla="*/ 118 h 206"/>
                  <a:gd name="T24" fmla="*/ 41 w 94"/>
                  <a:gd name="T25" fmla="*/ 110 h 206"/>
                  <a:gd name="T26" fmla="*/ 40 w 94"/>
                  <a:gd name="T27" fmla="*/ 109 h 206"/>
                  <a:gd name="T28" fmla="*/ 41 w 94"/>
                  <a:gd name="T29" fmla="*/ 109 h 206"/>
                  <a:gd name="T30" fmla="*/ 44 w 94"/>
                  <a:gd name="T31" fmla="*/ 101 h 206"/>
                  <a:gd name="T32" fmla="*/ 39 w 94"/>
                  <a:gd name="T33" fmla="*/ 91 h 206"/>
                  <a:gd name="T34" fmla="*/ 39 w 94"/>
                  <a:gd name="T35" fmla="*/ 74 h 206"/>
                  <a:gd name="T36" fmla="*/ 36 w 94"/>
                  <a:gd name="T37" fmla="*/ 72 h 206"/>
                  <a:gd name="T38" fmla="*/ 24 w 94"/>
                  <a:gd name="T39" fmla="*/ 51 h 206"/>
                  <a:gd name="T40" fmla="*/ 22 w 94"/>
                  <a:gd name="T41" fmla="*/ 29 h 206"/>
                  <a:gd name="T42" fmla="*/ 13 w 94"/>
                  <a:gd name="T43" fmla="*/ 0 h 206"/>
                  <a:gd name="T44" fmla="*/ 0 w 94"/>
                  <a:gd name="T45" fmla="*/ 0 h 206"/>
                  <a:gd name="T46" fmla="*/ 10 w 94"/>
                  <a:gd name="T47" fmla="*/ 28 h 206"/>
                  <a:gd name="T48" fmla="*/ 10 w 94"/>
                  <a:gd name="T49" fmla="*/ 29 h 206"/>
                  <a:gd name="T50" fmla="*/ 10 w 94"/>
                  <a:gd name="T51" fmla="*/ 29 h 206"/>
                  <a:gd name="T52" fmla="*/ 13 w 94"/>
                  <a:gd name="T53" fmla="*/ 53 h 206"/>
                  <a:gd name="T54" fmla="*/ 13 w 94"/>
                  <a:gd name="T55" fmla="*/ 54 h 206"/>
                  <a:gd name="T56" fmla="*/ 27 w 94"/>
                  <a:gd name="T57" fmla="*/ 80 h 206"/>
                  <a:gd name="T58" fmla="*/ 27 w 94"/>
                  <a:gd name="T59" fmla="*/ 104 h 206"/>
                  <a:gd name="T60" fmla="*/ 25 w 94"/>
                  <a:gd name="T61" fmla="*/ 109 h 206"/>
                  <a:gd name="T62" fmla="*/ 29 w 94"/>
                  <a:gd name="T63" fmla="*/ 117 h 206"/>
                  <a:gd name="T64" fmla="*/ 30 w 94"/>
                  <a:gd name="T65" fmla="*/ 118 h 206"/>
                  <a:gd name="T66" fmla="*/ 25 w 94"/>
                  <a:gd name="T67" fmla="*/ 127 h 206"/>
                  <a:gd name="T68" fmla="*/ 29 w 94"/>
                  <a:gd name="T69" fmla="*/ 135 h 206"/>
                  <a:gd name="T70" fmla="*/ 30 w 94"/>
                  <a:gd name="T71" fmla="*/ 136 h 206"/>
                  <a:gd name="T72" fmla="*/ 25 w 94"/>
                  <a:gd name="T73" fmla="*/ 145 h 206"/>
                  <a:gd name="T74" fmla="*/ 29 w 94"/>
                  <a:gd name="T75" fmla="*/ 153 h 206"/>
                  <a:gd name="T76" fmla="*/ 27 w 94"/>
                  <a:gd name="T77" fmla="*/ 153 h 206"/>
                  <a:gd name="T78" fmla="*/ 27 w 94"/>
                  <a:gd name="T79" fmla="*/ 162 h 206"/>
                  <a:gd name="T80" fmla="*/ 67 w 94"/>
                  <a:gd name="T81" fmla="*/ 198 h 206"/>
                  <a:gd name="T82" fmla="*/ 94 w 94"/>
                  <a:gd name="T83" fmla="*/ 206 h 206"/>
                  <a:gd name="T84" fmla="*/ 94 w 94"/>
                  <a:gd name="T85" fmla="*/ 194 h 206"/>
                  <a:gd name="T86" fmla="*/ 77 w 94"/>
                  <a:gd name="T87" fmla="*/ 19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 h="206">
                    <a:moveTo>
                      <a:pt x="77" y="191"/>
                    </a:moveTo>
                    <a:cubicBezTo>
                      <a:pt x="77" y="191"/>
                      <a:pt x="77" y="191"/>
                      <a:pt x="77" y="191"/>
                    </a:cubicBezTo>
                    <a:cubicBezTo>
                      <a:pt x="42" y="160"/>
                      <a:pt x="42" y="160"/>
                      <a:pt x="42" y="160"/>
                    </a:cubicBezTo>
                    <a:cubicBezTo>
                      <a:pt x="43" y="158"/>
                      <a:pt x="44" y="156"/>
                      <a:pt x="44" y="153"/>
                    </a:cubicBezTo>
                    <a:cubicBezTo>
                      <a:pt x="44" y="150"/>
                      <a:pt x="43" y="148"/>
                      <a:pt x="41" y="146"/>
                    </a:cubicBezTo>
                    <a:cubicBezTo>
                      <a:pt x="40" y="145"/>
                      <a:pt x="40" y="145"/>
                      <a:pt x="40" y="145"/>
                    </a:cubicBezTo>
                    <a:cubicBezTo>
                      <a:pt x="41" y="144"/>
                      <a:pt x="41" y="144"/>
                      <a:pt x="41" y="144"/>
                    </a:cubicBezTo>
                    <a:cubicBezTo>
                      <a:pt x="43" y="142"/>
                      <a:pt x="44" y="139"/>
                      <a:pt x="44" y="136"/>
                    </a:cubicBezTo>
                    <a:cubicBezTo>
                      <a:pt x="44" y="133"/>
                      <a:pt x="43" y="130"/>
                      <a:pt x="41" y="128"/>
                    </a:cubicBezTo>
                    <a:cubicBezTo>
                      <a:pt x="40" y="127"/>
                      <a:pt x="40" y="127"/>
                      <a:pt x="40" y="127"/>
                    </a:cubicBezTo>
                    <a:cubicBezTo>
                      <a:pt x="41" y="126"/>
                      <a:pt x="41" y="126"/>
                      <a:pt x="41" y="126"/>
                    </a:cubicBezTo>
                    <a:cubicBezTo>
                      <a:pt x="43" y="124"/>
                      <a:pt x="44" y="121"/>
                      <a:pt x="44" y="118"/>
                    </a:cubicBezTo>
                    <a:cubicBezTo>
                      <a:pt x="44" y="115"/>
                      <a:pt x="43" y="112"/>
                      <a:pt x="41" y="110"/>
                    </a:cubicBezTo>
                    <a:cubicBezTo>
                      <a:pt x="40" y="109"/>
                      <a:pt x="40" y="109"/>
                      <a:pt x="40" y="109"/>
                    </a:cubicBezTo>
                    <a:cubicBezTo>
                      <a:pt x="41" y="109"/>
                      <a:pt x="41" y="109"/>
                      <a:pt x="41" y="109"/>
                    </a:cubicBezTo>
                    <a:cubicBezTo>
                      <a:pt x="43" y="106"/>
                      <a:pt x="44" y="104"/>
                      <a:pt x="44" y="101"/>
                    </a:cubicBezTo>
                    <a:cubicBezTo>
                      <a:pt x="44" y="97"/>
                      <a:pt x="42" y="93"/>
                      <a:pt x="39" y="91"/>
                    </a:cubicBezTo>
                    <a:cubicBezTo>
                      <a:pt x="39" y="74"/>
                      <a:pt x="39" y="74"/>
                      <a:pt x="39" y="74"/>
                    </a:cubicBezTo>
                    <a:cubicBezTo>
                      <a:pt x="36" y="72"/>
                      <a:pt x="36" y="72"/>
                      <a:pt x="36" y="72"/>
                    </a:cubicBezTo>
                    <a:cubicBezTo>
                      <a:pt x="30" y="68"/>
                      <a:pt x="26" y="55"/>
                      <a:pt x="24" y="51"/>
                    </a:cubicBezTo>
                    <a:cubicBezTo>
                      <a:pt x="24" y="49"/>
                      <a:pt x="23" y="40"/>
                      <a:pt x="22" y="29"/>
                    </a:cubicBezTo>
                    <a:cubicBezTo>
                      <a:pt x="22" y="21"/>
                      <a:pt x="18" y="11"/>
                      <a:pt x="13" y="0"/>
                    </a:cubicBezTo>
                    <a:cubicBezTo>
                      <a:pt x="0" y="0"/>
                      <a:pt x="0" y="0"/>
                      <a:pt x="0" y="0"/>
                    </a:cubicBezTo>
                    <a:cubicBezTo>
                      <a:pt x="5" y="10"/>
                      <a:pt x="10" y="22"/>
                      <a:pt x="10" y="28"/>
                    </a:cubicBezTo>
                    <a:cubicBezTo>
                      <a:pt x="10" y="29"/>
                      <a:pt x="10" y="29"/>
                      <a:pt x="10" y="29"/>
                    </a:cubicBezTo>
                    <a:cubicBezTo>
                      <a:pt x="10" y="29"/>
                      <a:pt x="10" y="29"/>
                      <a:pt x="10" y="29"/>
                    </a:cubicBezTo>
                    <a:cubicBezTo>
                      <a:pt x="11" y="42"/>
                      <a:pt x="13" y="53"/>
                      <a:pt x="13" y="53"/>
                    </a:cubicBezTo>
                    <a:cubicBezTo>
                      <a:pt x="13" y="54"/>
                      <a:pt x="13" y="54"/>
                      <a:pt x="13" y="54"/>
                    </a:cubicBezTo>
                    <a:cubicBezTo>
                      <a:pt x="13" y="55"/>
                      <a:pt x="18" y="71"/>
                      <a:pt x="27" y="80"/>
                    </a:cubicBezTo>
                    <a:cubicBezTo>
                      <a:pt x="27" y="104"/>
                      <a:pt x="27" y="104"/>
                      <a:pt x="27" y="104"/>
                    </a:cubicBezTo>
                    <a:cubicBezTo>
                      <a:pt x="26" y="106"/>
                      <a:pt x="25" y="107"/>
                      <a:pt x="25" y="109"/>
                    </a:cubicBezTo>
                    <a:cubicBezTo>
                      <a:pt x="25" y="112"/>
                      <a:pt x="27" y="115"/>
                      <a:pt x="29" y="117"/>
                    </a:cubicBezTo>
                    <a:cubicBezTo>
                      <a:pt x="29" y="118"/>
                      <a:pt x="29" y="118"/>
                      <a:pt x="30" y="118"/>
                    </a:cubicBezTo>
                    <a:cubicBezTo>
                      <a:pt x="27" y="120"/>
                      <a:pt x="25" y="123"/>
                      <a:pt x="25" y="127"/>
                    </a:cubicBezTo>
                    <a:cubicBezTo>
                      <a:pt x="25" y="130"/>
                      <a:pt x="27" y="133"/>
                      <a:pt x="29" y="135"/>
                    </a:cubicBezTo>
                    <a:cubicBezTo>
                      <a:pt x="29" y="135"/>
                      <a:pt x="29" y="136"/>
                      <a:pt x="30" y="136"/>
                    </a:cubicBezTo>
                    <a:cubicBezTo>
                      <a:pt x="27" y="138"/>
                      <a:pt x="25" y="141"/>
                      <a:pt x="25" y="145"/>
                    </a:cubicBezTo>
                    <a:cubicBezTo>
                      <a:pt x="25" y="148"/>
                      <a:pt x="27" y="151"/>
                      <a:pt x="29" y="153"/>
                    </a:cubicBezTo>
                    <a:cubicBezTo>
                      <a:pt x="27" y="153"/>
                      <a:pt x="27" y="153"/>
                      <a:pt x="27" y="153"/>
                    </a:cubicBezTo>
                    <a:cubicBezTo>
                      <a:pt x="27" y="162"/>
                      <a:pt x="27" y="162"/>
                      <a:pt x="27" y="162"/>
                    </a:cubicBezTo>
                    <a:cubicBezTo>
                      <a:pt x="67" y="198"/>
                      <a:pt x="67" y="198"/>
                      <a:pt x="67" y="198"/>
                    </a:cubicBezTo>
                    <a:cubicBezTo>
                      <a:pt x="72" y="205"/>
                      <a:pt x="88" y="206"/>
                      <a:pt x="94" y="206"/>
                    </a:cubicBezTo>
                    <a:cubicBezTo>
                      <a:pt x="94" y="194"/>
                      <a:pt x="94" y="194"/>
                      <a:pt x="94" y="194"/>
                    </a:cubicBezTo>
                    <a:cubicBezTo>
                      <a:pt x="85" y="194"/>
                      <a:pt x="78" y="192"/>
                      <a:pt x="77" y="19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4" name="Freeform 24"/>
              <p:cNvSpPr/>
              <p:nvPr/>
            </p:nvSpPr>
            <p:spPr bwMode="auto">
              <a:xfrm>
                <a:off x="4676620" y="3061959"/>
                <a:ext cx="594163" cy="1257323"/>
              </a:xfrm>
              <a:custGeom>
                <a:avLst/>
                <a:gdLst>
                  <a:gd name="T0" fmla="*/ 53 w 65"/>
                  <a:gd name="T1" fmla="*/ 115 h 138"/>
                  <a:gd name="T2" fmla="*/ 51 w 65"/>
                  <a:gd name="T3" fmla="*/ 111 h 138"/>
                  <a:gd name="T4" fmla="*/ 30 w 65"/>
                  <a:gd name="T5" fmla="*/ 70 h 138"/>
                  <a:gd name="T6" fmla="*/ 30 w 65"/>
                  <a:gd name="T7" fmla="*/ 70 h 138"/>
                  <a:gd name="T8" fmla="*/ 12 w 65"/>
                  <a:gd name="T9" fmla="*/ 2 h 138"/>
                  <a:gd name="T10" fmla="*/ 12 w 65"/>
                  <a:gd name="T11" fmla="*/ 0 h 138"/>
                  <a:gd name="T12" fmla="*/ 0 w 65"/>
                  <a:gd name="T13" fmla="*/ 0 h 138"/>
                  <a:gd name="T14" fmla="*/ 0 w 65"/>
                  <a:gd name="T15" fmla="*/ 2 h 138"/>
                  <a:gd name="T16" fmla="*/ 19 w 65"/>
                  <a:gd name="T17" fmla="*/ 76 h 138"/>
                  <a:gd name="T18" fmla="*/ 40 w 65"/>
                  <a:gd name="T19" fmla="*/ 117 h 138"/>
                  <a:gd name="T20" fmla="*/ 42 w 65"/>
                  <a:gd name="T21" fmla="*/ 121 h 138"/>
                  <a:gd name="T22" fmla="*/ 52 w 65"/>
                  <a:gd name="T23" fmla="*/ 138 h 138"/>
                  <a:gd name="T24" fmla="*/ 65 w 65"/>
                  <a:gd name="T25" fmla="*/ 138 h 138"/>
                  <a:gd name="T26" fmla="*/ 53 w 65"/>
                  <a:gd name="T27" fmla="*/ 1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38">
                    <a:moveTo>
                      <a:pt x="53" y="115"/>
                    </a:moveTo>
                    <a:cubicBezTo>
                      <a:pt x="52" y="113"/>
                      <a:pt x="51" y="112"/>
                      <a:pt x="51" y="111"/>
                    </a:cubicBezTo>
                    <a:cubicBezTo>
                      <a:pt x="47" y="105"/>
                      <a:pt x="36" y="83"/>
                      <a:pt x="30" y="70"/>
                    </a:cubicBezTo>
                    <a:cubicBezTo>
                      <a:pt x="30" y="70"/>
                      <a:pt x="30" y="70"/>
                      <a:pt x="30" y="70"/>
                    </a:cubicBezTo>
                    <a:cubicBezTo>
                      <a:pt x="18" y="49"/>
                      <a:pt x="12" y="26"/>
                      <a:pt x="12" y="2"/>
                    </a:cubicBezTo>
                    <a:cubicBezTo>
                      <a:pt x="12" y="1"/>
                      <a:pt x="12" y="0"/>
                      <a:pt x="12" y="0"/>
                    </a:cubicBezTo>
                    <a:cubicBezTo>
                      <a:pt x="0" y="0"/>
                      <a:pt x="0" y="0"/>
                      <a:pt x="0" y="0"/>
                    </a:cubicBezTo>
                    <a:cubicBezTo>
                      <a:pt x="0" y="0"/>
                      <a:pt x="0" y="1"/>
                      <a:pt x="0" y="2"/>
                    </a:cubicBezTo>
                    <a:cubicBezTo>
                      <a:pt x="0" y="28"/>
                      <a:pt x="7" y="54"/>
                      <a:pt x="19" y="76"/>
                    </a:cubicBezTo>
                    <a:cubicBezTo>
                      <a:pt x="26" y="89"/>
                      <a:pt x="37" y="111"/>
                      <a:pt x="40" y="117"/>
                    </a:cubicBezTo>
                    <a:cubicBezTo>
                      <a:pt x="41" y="118"/>
                      <a:pt x="41" y="119"/>
                      <a:pt x="42" y="121"/>
                    </a:cubicBezTo>
                    <a:cubicBezTo>
                      <a:pt x="44" y="124"/>
                      <a:pt x="48" y="131"/>
                      <a:pt x="52" y="138"/>
                    </a:cubicBezTo>
                    <a:cubicBezTo>
                      <a:pt x="65" y="138"/>
                      <a:pt x="65" y="138"/>
                      <a:pt x="65" y="138"/>
                    </a:cubicBezTo>
                    <a:cubicBezTo>
                      <a:pt x="61" y="130"/>
                      <a:pt x="57" y="122"/>
                      <a:pt x="53" y="1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p:nvPr/>
            </p:nvSpPr>
            <p:spPr bwMode="auto">
              <a:xfrm>
                <a:off x="6014444" y="1743303"/>
                <a:ext cx="1353157" cy="1318656"/>
              </a:xfrm>
              <a:custGeom>
                <a:avLst/>
                <a:gdLst>
                  <a:gd name="T0" fmla="*/ 1 w 148"/>
                  <a:gd name="T1" fmla="*/ 12 h 145"/>
                  <a:gd name="T2" fmla="*/ 136 w 148"/>
                  <a:gd name="T3" fmla="*/ 145 h 145"/>
                  <a:gd name="T4" fmla="*/ 148 w 148"/>
                  <a:gd name="T5" fmla="*/ 145 h 145"/>
                  <a:gd name="T6" fmla="*/ 1 w 148"/>
                  <a:gd name="T7" fmla="*/ 0 h 145"/>
                  <a:gd name="T8" fmla="*/ 0 w 148"/>
                  <a:gd name="T9" fmla="*/ 0 h 145"/>
                  <a:gd name="T10" fmla="*/ 0 w 148"/>
                  <a:gd name="T11" fmla="*/ 12 h 145"/>
                  <a:gd name="T12" fmla="*/ 1 w 148"/>
                  <a:gd name="T13" fmla="*/ 12 h 145"/>
                </a:gdLst>
                <a:ahLst/>
                <a:cxnLst>
                  <a:cxn ang="0">
                    <a:pos x="T0" y="T1"/>
                  </a:cxn>
                  <a:cxn ang="0">
                    <a:pos x="T2" y="T3"/>
                  </a:cxn>
                  <a:cxn ang="0">
                    <a:pos x="T4" y="T5"/>
                  </a:cxn>
                  <a:cxn ang="0">
                    <a:pos x="T6" y="T7"/>
                  </a:cxn>
                  <a:cxn ang="0">
                    <a:pos x="T8" y="T9"/>
                  </a:cxn>
                  <a:cxn ang="0">
                    <a:pos x="T10" y="T11"/>
                  </a:cxn>
                  <a:cxn ang="0">
                    <a:pos x="T12" y="T13"/>
                  </a:cxn>
                </a:cxnLst>
                <a:rect l="0" t="0" r="r" b="b"/>
                <a:pathLst>
                  <a:path w="148" h="145">
                    <a:moveTo>
                      <a:pt x="1" y="12"/>
                    </a:moveTo>
                    <a:cubicBezTo>
                      <a:pt x="75" y="12"/>
                      <a:pt x="135" y="71"/>
                      <a:pt x="136" y="145"/>
                    </a:cubicBezTo>
                    <a:cubicBezTo>
                      <a:pt x="148" y="145"/>
                      <a:pt x="148" y="145"/>
                      <a:pt x="148" y="145"/>
                    </a:cubicBezTo>
                    <a:cubicBezTo>
                      <a:pt x="147" y="64"/>
                      <a:pt x="81" y="0"/>
                      <a:pt x="1" y="0"/>
                    </a:cubicBezTo>
                    <a:cubicBezTo>
                      <a:pt x="1" y="0"/>
                      <a:pt x="0" y="0"/>
                      <a:pt x="0" y="0"/>
                    </a:cubicBezTo>
                    <a:cubicBezTo>
                      <a:pt x="0" y="12"/>
                      <a:pt x="0" y="12"/>
                      <a:pt x="0" y="12"/>
                    </a:cubicBezTo>
                    <a:cubicBezTo>
                      <a:pt x="0" y="12"/>
                      <a:pt x="1" y="12"/>
                      <a:pt x="1" y="1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6" name="Freeform 27"/>
              <p:cNvSpPr/>
              <p:nvPr/>
            </p:nvSpPr>
            <p:spPr bwMode="auto">
              <a:xfrm>
                <a:off x="4676620" y="1743303"/>
                <a:ext cx="1337824" cy="1318656"/>
              </a:xfrm>
              <a:custGeom>
                <a:avLst/>
                <a:gdLst>
                  <a:gd name="T0" fmla="*/ 146 w 146"/>
                  <a:gd name="T1" fmla="*/ 12 h 145"/>
                  <a:gd name="T2" fmla="*/ 146 w 146"/>
                  <a:gd name="T3" fmla="*/ 0 h 145"/>
                  <a:gd name="T4" fmla="*/ 0 w 146"/>
                  <a:gd name="T5" fmla="*/ 145 h 145"/>
                  <a:gd name="T6" fmla="*/ 12 w 146"/>
                  <a:gd name="T7" fmla="*/ 145 h 145"/>
                  <a:gd name="T8" fmla="*/ 146 w 146"/>
                  <a:gd name="T9" fmla="*/ 12 h 145"/>
                </a:gdLst>
                <a:ahLst/>
                <a:cxnLst>
                  <a:cxn ang="0">
                    <a:pos x="T0" y="T1"/>
                  </a:cxn>
                  <a:cxn ang="0">
                    <a:pos x="T2" y="T3"/>
                  </a:cxn>
                  <a:cxn ang="0">
                    <a:pos x="T4" y="T5"/>
                  </a:cxn>
                  <a:cxn ang="0">
                    <a:pos x="T6" y="T7"/>
                  </a:cxn>
                  <a:cxn ang="0">
                    <a:pos x="T8" y="T9"/>
                  </a:cxn>
                </a:cxnLst>
                <a:rect l="0" t="0" r="r" b="b"/>
                <a:pathLst>
                  <a:path w="146" h="145">
                    <a:moveTo>
                      <a:pt x="146" y="12"/>
                    </a:moveTo>
                    <a:cubicBezTo>
                      <a:pt x="146" y="0"/>
                      <a:pt x="146" y="0"/>
                      <a:pt x="146" y="0"/>
                    </a:cubicBezTo>
                    <a:cubicBezTo>
                      <a:pt x="66" y="0"/>
                      <a:pt x="1" y="65"/>
                      <a:pt x="0" y="145"/>
                    </a:cubicBezTo>
                    <a:cubicBezTo>
                      <a:pt x="12" y="145"/>
                      <a:pt x="12" y="145"/>
                      <a:pt x="12" y="145"/>
                    </a:cubicBezTo>
                    <a:cubicBezTo>
                      <a:pt x="13" y="71"/>
                      <a:pt x="73" y="12"/>
                      <a:pt x="146" y="12"/>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grpSp>
      <p:grpSp>
        <p:nvGrpSpPr>
          <p:cNvPr id="3" name="组合 2"/>
          <p:cNvGrpSpPr/>
          <p:nvPr/>
        </p:nvGrpSpPr>
        <p:grpSpPr>
          <a:xfrm>
            <a:off x="4962148" y="1752673"/>
            <a:ext cx="2088000" cy="2088000"/>
            <a:chOff x="4962148" y="1752673"/>
            <a:chExt cx="2088000" cy="2088000"/>
          </a:xfrm>
        </p:grpSpPr>
        <p:grpSp>
          <p:nvGrpSpPr>
            <p:cNvPr id="135" name="Group 1"/>
            <p:cNvGrpSpPr/>
            <p:nvPr/>
          </p:nvGrpSpPr>
          <p:grpSpPr bwMode="auto">
            <a:xfrm>
              <a:off x="5001076" y="1771703"/>
              <a:ext cx="2020540" cy="2027783"/>
              <a:chOff x="4" y="0"/>
              <a:chExt cx="1116" cy="1115"/>
            </a:xfrm>
          </p:grpSpPr>
          <p:sp useBgFill="1">
            <p:nvSpPr>
              <p:cNvPr id="136" name="Oval 2"/>
              <p:cNvSpPr>
                <a:spLocks noChangeArrowheads="1"/>
              </p:cNvSpPr>
              <p:nvPr/>
            </p:nvSpPr>
            <p:spPr bwMode="auto">
              <a:xfrm>
                <a:off x="4" y="0"/>
                <a:ext cx="1116" cy="1115"/>
              </a:xfrm>
              <a:prstGeom prst="ellipse">
                <a:avLst/>
              </a:prstGeom>
              <a:ln w="9525">
                <a:solidFill>
                  <a:schemeClr val="bg1">
                    <a:lumMod val="65000"/>
                  </a:schemeClr>
                </a:solidFill>
                <a:round/>
              </a:ln>
              <a:effectLst/>
              <a:extLst>
                <a:ext uri="{AF507438-7753-43E0-B8FC-AC1667EBCBE1}">
                  <a14:hiddenEffects xmlns:a14="http://schemas.microsoft.com/office/drawing/2010/main">
                    <a:effectLst>
                      <a:outerShdw dist="35921" dir="2700000" algn="ctr" rotWithShape="0">
                        <a:srgbClr val="000066"/>
                      </a:outerShdw>
                    </a:effectLst>
                  </a14:hiddenEffects>
                </a:ext>
              </a:extLst>
            </p:spPr>
            <p:txBody>
              <a:bodyPr/>
              <a:lstStyle/>
              <a:p>
                <a:endParaRPr lang="zh-CN" altLang="en-US"/>
              </a:p>
            </p:txBody>
          </p:sp>
          <p:sp>
            <p:nvSpPr>
              <p:cNvPr id="137" name="Freeform 5"/>
              <p:cNvSpPr/>
              <p:nvPr/>
            </p:nvSpPr>
            <p:spPr bwMode="auto">
              <a:xfrm>
                <a:off x="4" y="154"/>
                <a:ext cx="1107" cy="797"/>
              </a:xfrm>
              <a:custGeom>
                <a:avLst/>
                <a:gdLst>
                  <a:gd name="T0" fmla="*/ 231 w 1092"/>
                  <a:gd name="T1" fmla="*/ 25 h 792"/>
                  <a:gd name="T2" fmla="*/ 200 w 1092"/>
                  <a:gd name="T3" fmla="*/ 85 h 792"/>
                  <a:gd name="T4" fmla="*/ 340 w 1092"/>
                  <a:gd name="T5" fmla="*/ 19 h 792"/>
                  <a:gd name="T6" fmla="*/ 353 w 1092"/>
                  <a:gd name="T7" fmla="*/ 84 h 792"/>
                  <a:gd name="T8" fmla="*/ 366 w 1092"/>
                  <a:gd name="T9" fmla="*/ 153 h 792"/>
                  <a:gd name="T10" fmla="*/ 606 w 1092"/>
                  <a:gd name="T11" fmla="*/ 75 h 792"/>
                  <a:gd name="T12" fmla="*/ 662 w 1092"/>
                  <a:gd name="T13" fmla="*/ 123 h 792"/>
                  <a:gd name="T14" fmla="*/ 776 w 1092"/>
                  <a:gd name="T15" fmla="*/ 68 h 792"/>
                  <a:gd name="T16" fmla="*/ 772 w 1092"/>
                  <a:gd name="T17" fmla="*/ 25 h 792"/>
                  <a:gd name="T18" fmla="*/ 820 w 1092"/>
                  <a:gd name="T19" fmla="*/ 45 h 792"/>
                  <a:gd name="T20" fmla="*/ 912 w 1092"/>
                  <a:gd name="T21" fmla="*/ 54 h 792"/>
                  <a:gd name="T22" fmla="*/ 1041 w 1092"/>
                  <a:gd name="T23" fmla="*/ 201 h 792"/>
                  <a:gd name="T24" fmla="*/ 1063 w 1092"/>
                  <a:gd name="T25" fmla="*/ 286 h 792"/>
                  <a:gd name="T26" fmla="*/ 1057 w 1092"/>
                  <a:gd name="T27" fmla="*/ 233 h 792"/>
                  <a:gd name="T28" fmla="*/ 991 w 1092"/>
                  <a:gd name="T29" fmla="*/ 277 h 792"/>
                  <a:gd name="T30" fmla="*/ 1015 w 1092"/>
                  <a:gd name="T31" fmla="*/ 394 h 792"/>
                  <a:gd name="T32" fmla="*/ 1037 w 1092"/>
                  <a:gd name="T33" fmla="*/ 478 h 792"/>
                  <a:gd name="T34" fmla="*/ 1005 w 1092"/>
                  <a:gd name="T35" fmla="*/ 347 h 792"/>
                  <a:gd name="T36" fmla="*/ 952 w 1092"/>
                  <a:gd name="T37" fmla="*/ 454 h 792"/>
                  <a:gd name="T38" fmla="*/ 1051 w 1092"/>
                  <a:gd name="T39" fmla="*/ 528 h 792"/>
                  <a:gd name="T40" fmla="*/ 1009 w 1092"/>
                  <a:gd name="T41" fmla="*/ 512 h 792"/>
                  <a:gd name="T42" fmla="*/ 923 w 1092"/>
                  <a:gd name="T43" fmla="*/ 438 h 792"/>
                  <a:gd name="T44" fmla="*/ 961 w 1092"/>
                  <a:gd name="T45" fmla="*/ 548 h 792"/>
                  <a:gd name="T46" fmla="*/ 1045 w 1092"/>
                  <a:gd name="T47" fmla="*/ 584 h 792"/>
                  <a:gd name="T48" fmla="*/ 983 w 1092"/>
                  <a:gd name="T49" fmla="*/ 711 h 792"/>
                  <a:gd name="T50" fmla="*/ 977 w 1092"/>
                  <a:gd name="T51" fmla="*/ 602 h 792"/>
                  <a:gd name="T52" fmla="*/ 897 w 1092"/>
                  <a:gd name="T53" fmla="*/ 507 h 792"/>
                  <a:gd name="T54" fmla="*/ 863 w 1092"/>
                  <a:gd name="T55" fmla="*/ 410 h 792"/>
                  <a:gd name="T56" fmla="*/ 750 w 1092"/>
                  <a:gd name="T57" fmla="*/ 404 h 792"/>
                  <a:gd name="T58" fmla="*/ 674 w 1092"/>
                  <a:gd name="T59" fmla="*/ 468 h 792"/>
                  <a:gd name="T60" fmla="*/ 694 w 1092"/>
                  <a:gd name="T61" fmla="*/ 478 h 792"/>
                  <a:gd name="T62" fmla="*/ 676 w 1092"/>
                  <a:gd name="T63" fmla="*/ 627 h 792"/>
                  <a:gd name="T64" fmla="*/ 672 w 1092"/>
                  <a:gd name="T65" fmla="*/ 644 h 792"/>
                  <a:gd name="T66" fmla="*/ 547 w 1092"/>
                  <a:gd name="T67" fmla="*/ 700 h 792"/>
                  <a:gd name="T68" fmla="*/ 452 w 1092"/>
                  <a:gd name="T69" fmla="*/ 578 h 792"/>
                  <a:gd name="T70" fmla="*/ 405 w 1092"/>
                  <a:gd name="T71" fmla="*/ 416 h 792"/>
                  <a:gd name="T72" fmla="*/ 544 w 1092"/>
                  <a:gd name="T73" fmla="*/ 404 h 792"/>
                  <a:gd name="T74" fmla="*/ 642 w 1092"/>
                  <a:gd name="T75" fmla="*/ 352 h 792"/>
                  <a:gd name="T76" fmla="*/ 564 w 1092"/>
                  <a:gd name="T77" fmla="*/ 318 h 792"/>
                  <a:gd name="T78" fmla="*/ 551 w 1092"/>
                  <a:gd name="T79" fmla="*/ 372 h 792"/>
                  <a:gd name="T80" fmla="*/ 513 w 1092"/>
                  <a:gd name="T81" fmla="*/ 337 h 792"/>
                  <a:gd name="T82" fmla="*/ 407 w 1092"/>
                  <a:gd name="T83" fmla="*/ 354 h 792"/>
                  <a:gd name="T84" fmla="*/ 458 w 1092"/>
                  <a:gd name="T85" fmla="*/ 259 h 792"/>
                  <a:gd name="T86" fmla="*/ 442 w 1092"/>
                  <a:gd name="T87" fmla="*/ 226 h 792"/>
                  <a:gd name="T88" fmla="*/ 463 w 1092"/>
                  <a:gd name="T89" fmla="*/ 188 h 792"/>
                  <a:gd name="T90" fmla="*/ 513 w 1092"/>
                  <a:gd name="T91" fmla="*/ 199 h 792"/>
                  <a:gd name="T92" fmla="*/ 587 w 1092"/>
                  <a:gd name="T93" fmla="*/ 152 h 792"/>
                  <a:gd name="T94" fmla="*/ 520 w 1092"/>
                  <a:gd name="T95" fmla="*/ 187 h 792"/>
                  <a:gd name="T96" fmla="*/ 331 w 1092"/>
                  <a:gd name="T97" fmla="*/ 146 h 792"/>
                  <a:gd name="T98" fmla="*/ 225 w 1092"/>
                  <a:gd name="T99" fmla="*/ 94 h 792"/>
                  <a:gd name="T100" fmla="*/ 202 w 1092"/>
                  <a:gd name="T101" fmla="*/ 199 h 792"/>
                  <a:gd name="T102" fmla="*/ 158 w 1092"/>
                  <a:gd name="T103" fmla="*/ 155 h 792"/>
                  <a:gd name="T104" fmla="*/ 104 w 1092"/>
                  <a:gd name="T105" fmla="*/ 217 h 792"/>
                  <a:gd name="T106" fmla="*/ 174 w 1092"/>
                  <a:gd name="T107" fmla="*/ 182 h 792"/>
                  <a:gd name="T108" fmla="*/ 181 w 1092"/>
                  <a:gd name="T109" fmla="*/ 292 h 792"/>
                  <a:gd name="T110" fmla="*/ 111 w 1092"/>
                  <a:gd name="T111" fmla="*/ 372 h 792"/>
                  <a:gd name="T112" fmla="*/ 78 w 1092"/>
                  <a:gd name="T113" fmla="*/ 455 h 792"/>
                  <a:gd name="T114" fmla="*/ 242 w 1092"/>
                  <a:gd name="T115" fmla="*/ 552 h 792"/>
                  <a:gd name="T116" fmla="*/ 235 w 1092"/>
                  <a:gd name="T117" fmla="*/ 685 h 792"/>
                  <a:gd name="T118" fmla="*/ 132 w 1092"/>
                  <a:gd name="T119" fmla="*/ 748 h 792"/>
                  <a:gd name="T120" fmla="*/ 104 w 1092"/>
                  <a:gd name="T121" fmla="*/ 525 h 792"/>
                  <a:gd name="T122" fmla="*/ 31 w 1092"/>
                  <a:gd name="T123" fmla="*/ 438 h 792"/>
                  <a:gd name="T124" fmla="*/ 3 w 1092"/>
                  <a:gd name="T125" fmla="*/ 32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2" h="792">
                    <a:moveTo>
                      <a:pt x="119" y="69"/>
                    </a:moveTo>
                    <a:lnTo>
                      <a:pt x="131" y="70"/>
                    </a:lnTo>
                    <a:lnTo>
                      <a:pt x="140" y="62"/>
                    </a:lnTo>
                    <a:lnTo>
                      <a:pt x="151" y="55"/>
                    </a:lnTo>
                    <a:lnTo>
                      <a:pt x="158" y="48"/>
                    </a:lnTo>
                    <a:lnTo>
                      <a:pt x="170" y="40"/>
                    </a:lnTo>
                    <a:lnTo>
                      <a:pt x="181" y="36"/>
                    </a:lnTo>
                    <a:lnTo>
                      <a:pt x="191" y="31"/>
                    </a:lnTo>
                    <a:lnTo>
                      <a:pt x="200" y="31"/>
                    </a:lnTo>
                    <a:lnTo>
                      <a:pt x="206" y="30"/>
                    </a:lnTo>
                    <a:lnTo>
                      <a:pt x="215" y="30"/>
                    </a:lnTo>
                    <a:lnTo>
                      <a:pt x="220" y="22"/>
                    </a:lnTo>
                    <a:lnTo>
                      <a:pt x="231" y="25"/>
                    </a:lnTo>
                    <a:lnTo>
                      <a:pt x="241" y="20"/>
                    </a:lnTo>
                    <a:lnTo>
                      <a:pt x="250" y="22"/>
                    </a:lnTo>
                    <a:lnTo>
                      <a:pt x="255" y="28"/>
                    </a:lnTo>
                    <a:lnTo>
                      <a:pt x="250" y="31"/>
                    </a:lnTo>
                    <a:lnTo>
                      <a:pt x="241" y="30"/>
                    </a:lnTo>
                    <a:lnTo>
                      <a:pt x="233" y="34"/>
                    </a:lnTo>
                    <a:lnTo>
                      <a:pt x="227" y="42"/>
                    </a:lnTo>
                    <a:lnTo>
                      <a:pt x="226" y="49"/>
                    </a:lnTo>
                    <a:lnTo>
                      <a:pt x="217" y="51"/>
                    </a:lnTo>
                    <a:lnTo>
                      <a:pt x="206" y="55"/>
                    </a:lnTo>
                    <a:lnTo>
                      <a:pt x="205" y="68"/>
                    </a:lnTo>
                    <a:lnTo>
                      <a:pt x="203" y="77"/>
                    </a:lnTo>
                    <a:lnTo>
                      <a:pt x="200" y="85"/>
                    </a:lnTo>
                    <a:lnTo>
                      <a:pt x="205" y="92"/>
                    </a:lnTo>
                    <a:lnTo>
                      <a:pt x="211" y="72"/>
                    </a:lnTo>
                    <a:lnTo>
                      <a:pt x="217" y="69"/>
                    </a:lnTo>
                    <a:lnTo>
                      <a:pt x="226" y="58"/>
                    </a:lnTo>
                    <a:lnTo>
                      <a:pt x="232" y="46"/>
                    </a:lnTo>
                    <a:lnTo>
                      <a:pt x="246" y="43"/>
                    </a:lnTo>
                    <a:lnTo>
                      <a:pt x="257" y="37"/>
                    </a:lnTo>
                    <a:lnTo>
                      <a:pt x="265" y="26"/>
                    </a:lnTo>
                    <a:lnTo>
                      <a:pt x="276" y="26"/>
                    </a:lnTo>
                    <a:lnTo>
                      <a:pt x="299" y="25"/>
                    </a:lnTo>
                    <a:lnTo>
                      <a:pt x="321" y="20"/>
                    </a:lnTo>
                    <a:lnTo>
                      <a:pt x="330" y="19"/>
                    </a:lnTo>
                    <a:lnTo>
                      <a:pt x="340" y="19"/>
                    </a:lnTo>
                    <a:lnTo>
                      <a:pt x="351" y="19"/>
                    </a:lnTo>
                    <a:lnTo>
                      <a:pt x="360" y="22"/>
                    </a:lnTo>
                    <a:lnTo>
                      <a:pt x="373" y="33"/>
                    </a:lnTo>
                    <a:lnTo>
                      <a:pt x="368" y="34"/>
                    </a:lnTo>
                    <a:lnTo>
                      <a:pt x="354" y="39"/>
                    </a:lnTo>
                    <a:lnTo>
                      <a:pt x="356" y="49"/>
                    </a:lnTo>
                    <a:lnTo>
                      <a:pt x="366" y="51"/>
                    </a:lnTo>
                    <a:lnTo>
                      <a:pt x="371" y="51"/>
                    </a:lnTo>
                    <a:lnTo>
                      <a:pt x="369" y="60"/>
                    </a:lnTo>
                    <a:lnTo>
                      <a:pt x="356" y="70"/>
                    </a:lnTo>
                    <a:lnTo>
                      <a:pt x="348" y="72"/>
                    </a:lnTo>
                    <a:lnTo>
                      <a:pt x="350" y="79"/>
                    </a:lnTo>
                    <a:lnTo>
                      <a:pt x="353" y="84"/>
                    </a:lnTo>
                    <a:lnTo>
                      <a:pt x="348" y="92"/>
                    </a:lnTo>
                    <a:lnTo>
                      <a:pt x="354" y="100"/>
                    </a:lnTo>
                    <a:lnTo>
                      <a:pt x="342" y="105"/>
                    </a:lnTo>
                    <a:lnTo>
                      <a:pt x="330" y="108"/>
                    </a:lnTo>
                    <a:lnTo>
                      <a:pt x="329" y="122"/>
                    </a:lnTo>
                    <a:lnTo>
                      <a:pt x="321" y="132"/>
                    </a:lnTo>
                    <a:lnTo>
                      <a:pt x="314" y="140"/>
                    </a:lnTo>
                    <a:lnTo>
                      <a:pt x="303" y="146"/>
                    </a:lnTo>
                    <a:lnTo>
                      <a:pt x="329" y="146"/>
                    </a:lnTo>
                    <a:lnTo>
                      <a:pt x="342" y="146"/>
                    </a:lnTo>
                    <a:lnTo>
                      <a:pt x="350" y="149"/>
                    </a:lnTo>
                    <a:lnTo>
                      <a:pt x="360" y="143"/>
                    </a:lnTo>
                    <a:lnTo>
                      <a:pt x="366" y="153"/>
                    </a:lnTo>
                    <a:lnTo>
                      <a:pt x="507" y="153"/>
                    </a:lnTo>
                    <a:lnTo>
                      <a:pt x="513" y="146"/>
                    </a:lnTo>
                    <a:lnTo>
                      <a:pt x="526" y="135"/>
                    </a:lnTo>
                    <a:lnTo>
                      <a:pt x="534" y="120"/>
                    </a:lnTo>
                    <a:lnTo>
                      <a:pt x="546" y="107"/>
                    </a:lnTo>
                    <a:lnTo>
                      <a:pt x="552" y="94"/>
                    </a:lnTo>
                    <a:lnTo>
                      <a:pt x="558" y="81"/>
                    </a:lnTo>
                    <a:lnTo>
                      <a:pt x="568" y="77"/>
                    </a:lnTo>
                    <a:lnTo>
                      <a:pt x="572" y="69"/>
                    </a:lnTo>
                    <a:lnTo>
                      <a:pt x="581" y="72"/>
                    </a:lnTo>
                    <a:lnTo>
                      <a:pt x="590" y="64"/>
                    </a:lnTo>
                    <a:lnTo>
                      <a:pt x="596" y="70"/>
                    </a:lnTo>
                    <a:lnTo>
                      <a:pt x="606" y="75"/>
                    </a:lnTo>
                    <a:lnTo>
                      <a:pt x="617" y="78"/>
                    </a:lnTo>
                    <a:lnTo>
                      <a:pt x="627" y="81"/>
                    </a:lnTo>
                    <a:lnTo>
                      <a:pt x="635" y="77"/>
                    </a:lnTo>
                    <a:lnTo>
                      <a:pt x="644" y="83"/>
                    </a:lnTo>
                    <a:lnTo>
                      <a:pt x="651" y="92"/>
                    </a:lnTo>
                    <a:lnTo>
                      <a:pt x="663" y="94"/>
                    </a:lnTo>
                    <a:lnTo>
                      <a:pt x="666" y="105"/>
                    </a:lnTo>
                    <a:lnTo>
                      <a:pt x="662" y="111"/>
                    </a:lnTo>
                    <a:lnTo>
                      <a:pt x="645" y="108"/>
                    </a:lnTo>
                    <a:lnTo>
                      <a:pt x="633" y="104"/>
                    </a:lnTo>
                    <a:lnTo>
                      <a:pt x="632" y="113"/>
                    </a:lnTo>
                    <a:lnTo>
                      <a:pt x="648" y="114"/>
                    </a:lnTo>
                    <a:lnTo>
                      <a:pt x="662" y="123"/>
                    </a:lnTo>
                    <a:lnTo>
                      <a:pt x="680" y="117"/>
                    </a:lnTo>
                    <a:lnTo>
                      <a:pt x="685" y="102"/>
                    </a:lnTo>
                    <a:lnTo>
                      <a:pt x="694" y="90"/>
                    </a:lnTo>
                    <a:lnTo>
                      <a:pt x="704" y="93"/>
                    </a:lnTo>
                    <a:lnTo>
                      <a:pt x="701" y="99"/>
                    </a:lnTo>
                    <a:lnTo>
                      <a:pt x="695" y="105"/>
                    </a:lnTo>
                    <a:lnTo>
                      <a:pt x="695" y="114"/>
                    </a:lnTo>
                    <a:lnTo>
                      <a:pt x="707" y="104"/>
                    </a:lnTo>
                    <a:lnTo>
                      <a:pt x="717" y="94"/>
                    </a:lnTo>
                    <a:lnTo>
                      <a:pt x="734" y="92"/>
                    </a:lnTo>
                    <a:lnTo>
                      <a:pt x="757" y="84"/>
                    </a:lnTo>
                    <a:lnTo>
                      <a:pt x="774" y="77"/>
                    </a:lnTo>
                    <a:lnTo>
                      <a:pt x="776" y="68"/>
                    </a:lnTo>
                    <a:lnTo>
                      <a:pt x="763" y="69"/>
                    </a:lnTo>
                    <a:lnTo>
                      <a:pt x="751" y="60"/>
                    </a:lnTo>
                    <a:lnTo>
                      <a:pt x="744" y="46"/>
                    </a:lnTo>
                    <a:lnTo>
                      <a:pt x="751" y="30"/>
                    </a:lnTo>
                    <a:lnTo>
                      <a:pt x="765" y="18"/>
                    </a:lnTo>
                    <a:lnTo>
                      <a:pt x="775" y="7"/>
                    </a:lnTo>
                    <a:lnTo>
                      <a:pt x="791" y="7"/>
                    </a:lnTo>
                    <a:lnTo>
                      <a:pt x="805" y="0"/>
                    </a:lnTo>
                    <a:lnTo>
                      <a:pt x="804" y="9"/>
                    </a:lnTo>
                    <a:lnTo>
                      <a:pt x="793" y="10"/>
                    </a:lnTo>
                    <a:lnTo>
                      <a:pt x="789" y="15"/>
                    </a:lnTo>
                    <a:lnTo>
                      <a:pt x="778" y="16"/>
                    </a:lnTo>
                    <a:lnTo>
                      <a:pt x="772" y="25"/>
                    </a:lnTo>
                    <a:lnTo>
                      <a:pt x="766" y="36"/>
                    </a:lnTo>
                    <a:lnTo>
                      <a:pt x="763" y="46"/>
                    </a:lnTo>
                    <a:lnTo>
                      <a:pt x="775" y="64"/>
                    </a:lnTo>
                    <a:lnTo>
                      <a:pt x="795" y="73"/>
                    </a:lnTo>
                    <a:lnTo>
                      <a:pt x="808" y="79"/>
                    </a:lnTo>
                    <a:lnTo>
                      <a:pt x="814" y="83"/>
                    </a:lnTo>
                    <a:lnTo>
                      <a:pt x="820" y="92"/>
                    </a:lnTo>
                    <a:lnTo>
                      <a:pt x="827" y="90"/>
                    </a:lnTo>
                    <a:lnTo>
                      <a:pt x="827" y="83"/>
                    </a:lnTo>
                    <a:lnTo>
                      <a:pt x="823" y="72"/>
                    </a:lnTo>
                    <a:lnTo>
                      <a:pt x="818" y="66"/>
                    </a:lnTo>
                    <a:lnTo>
                      <a:pt x="816" y="58"/>
                    </a:lnTo>
                    <a:lnTo>
                      <a:pt x="820" y="45"/>
                    </a:lnTo>
                    <a:lnTo>
                      <a:pt x="834" y="45"/>
                    </a:lnTo>
                    <a:lnTo>
                      <a:pt x="844" y="45"/>
                    </a:lnTo>
                    <a:lnTo>
                      <a:pt x="850" y="51"/>
                    </a:lnTo>
                    <a:lnTo>
                      <a:pt x="852" y="63"/>
                    </a:lnTo>
                    <a:lnTo>
                      <a:pt x="858" y="73"/>
                    </a:lnTo>
                    <a:lnTo>
                      <a:pt x="861" y="63"/>
                    </a:lnTo>
                    <a:lnTo>
                      <a:pt x="870" y="55"/>
                    </a:lnTo>
                    <a:lnTo>
                      <a:pt x="881" y="55"/>
                    </a:lnTo>
                    <a:lnTo>
                      <a:pt x="890" y="55"/>
                    </a:lnTo>
                    <a:lnTo>
                      <a:pt x="899" y="57"/>
                    </a:lnTo>
                    <a:lnTo>
                      <a:pt x="899" y="45"/>
                    </a:lnTo>
                    <a:lnTo>
                      <a:pt x="907" y="46"/>
                    </a:lnTo>
                    <a:lnTo>
                      <a:pt x="912" y="54"/>
                    </a:lnTo>
                    <a:lnTo>
                      <a:pt x="924" y="54"/>
                    </a:lnTo>
                    <a:lnTo>
                      <a:pt x="935" y="49"/>
                    </a:lnTo>
                    <a:lnTo>
                      <a:pt x="946" y="58"/>
                    </a:lnTo>
                    <a:lnTo>
                      <a:pt x="959" y="70"/>
                    </a:lnTo>
                    <a:lnTo>
                      <a:pt x="973" y="73"/>
                    </a:lnTo>
                    <a:lnTo>
                      <a:pt x="992" y="81"/>
                    </a:lnTo>
                    <a:lnTo>
                      <a:pt x="997" y="79"/>
                    </a:lnTo>
                    <a:lnTo>
                      <a:pt x="1012" y="104"/>
                    </a:lnTo>
                    <a:lnTo>
                      <a:pt x="1033" y="140"/>
                    </a:lnTo>
                    <a:lnTo>
                      <a:pt x="1047" y="163"/>
                    </a:lnTo>
                    <a:lnTo>
                      <a:pt x="1056" y="185"/>
                    </a:lnTo>
                    <a:lnTo>
                      <a:pt x="1045" y="189"/>
                    </a:lnTo>
                    <a:lnTo>
                      <a:pt x="1041" y="201"/>
                    </a:lnTo>
                    <a:lnTo>
                      <a:pt x="1045" y="217"/>
                    </a:lnTo>
                    <a:lnTo>
                      <a:pt x="1051" y="235"/>
                    </a:lnTo>
                    <a:lnTo>
                      <a:pt x="1057" y="235"/>
                    </a:lnTo>
                    <a:lnTo>
                      <a:pt x="1059" y="221"/>
                    </a:lnTo>
                    <a:lnTo>
                      <a:pt x="1066" y="217"/>
                    </a:lnTo>
                    <a:lnTo>
                      <a:pt x="1070" y="229"/>
                    </a:lnTo>
                    <a:lnTo>
                      <a:pt x="1060" y="235"/>
                    </a:lnTo>
                    <a:lnTo>
                      <a:pt x="1075" y="247"/>
                    </a:lnTo>
                    <a:lnTo>
                      <a:pt x="1065" y="261"/>
                    </a:lnTo>
                    <a:lnTo>
                      <a:pt x="1062" y="268"/>
                    </a:lnTo>
                    <a:lnTo>
                      <a:pt x="1080" y="273"/>
                    </a:lnTo>
                    <a:lnTo>
                      <a:pt x="1072" y="283"/>
                    </a:lnTo>
                    <a:lnTo>
                      <a:pt x="1063" y="286"/>
                    </a:lnTo>
                    <a:lnTo>
                      <a:pt x="1063" y="303"/>
                    </a:lnTo>
                    <a:lnTo>
                      <a:pt x="1072" y="318"/>
                    </a:lnTo>
                    <a:lnTo>
                      <a:pt x="1063" y="321"/>
                    </a:lnTo>
                    <a:lnTo>
                      <a:pt x="1047" y="316"/>
                    </a:lnTo>
                    <a:lnTo>
                      <a:pt x="1055" y="309"/>
                    </a:lnTo>
                    <a:lnTo>
                      <a:pt x="1065" y="309"/>
                    </a:lnTo>
                    <a:lnTo>
                      <a:pt x="1065" y="291"/>
                    </a:lnTo>
                    <a:lnTo>
                      <a:pt x="1053" y="297"/>
                    </a:lnTo>
                    <a:lnTo>
                      <a:pt x="1051" y="282"/>
                    </a:lnTo>
                    <a:lnTo>
                      <a:pt x="1062" y="273"/>
                    </a:lnTo>
                    <a:lnTo>
                      <a:pt x="1065" y="262"/>
                    </a:lnTo>
                    <a:lnTo>
                      <a:pt x="1059" y="248"/>
                    </a:lnTo>
                    <a:lnTo>
                      <a:pt x="1057" y="233"/>
                    </a:lnTo>
                    <a:lnTo>
                      <a:pt x="1050" y="240"/>
                    </a:lnTo>
                    <a:lnTo>
                      <a:pt x="1042" y="252"/>
                    </a:lnTo>
                    <a:lnTo>
                      <a:pt x="1028" y="262"/>
                    </a:lnTo>
                    <a:lnTo>
                      <a:pt x="1033" y="277"/>
                    </a:lnTo>
                    <a:lnTo>
                      <a:pt x="1032" y="291"/>
                    </a:lnTo>
                    <a:lnTo>
                      <a:pt x="1032" y="298"/>
                    </a:lnTo>
                    <a:lnTo>
                      <a:pt x="1037" y="311"/>
                    </a:lnTo>
                    <a:lnTo>
                      <a:pt x="1033" y="315"/>
                    </a:lnTo>
                    <a:lnTo>
                      <a:pt x="1020" y="301"/>
                    </a:lnTo>
                    <a:lnTo>
                      <a:pt x="1012" y="286"/>
                    </a:lnTo>
                    <a:lnTo>
                      <a:pt x="1007" y="276"/>
                    </a:lnTo>
                    <a:lnTo>
                      <a:pt x="1001" y="270"/>
                    </a:lnTo>
                    <a:lnTo>
                      <a:pt x="991" y="277"/>
                    </a:lnTo>
                    <a:lnTo>
                      <a:pt x="985" y="288"/>
                    </a:lnTo>
                    <a:lnTo>
                      <a:pt x="998" y="301"/>
                    </a:lnTo>
                    <a:lnTo>
                      <a:pt x="1005" y="315"/>
                    </a:lnTo>
                    <a:lnTo>
                      <a:pt x="1007" y="333"/>
                    </a:lnTo>
                    <a:lnTo>
                      <a:pt x="1006" y="349"/>
                    </a:lnTo>
                    <a:lnTo>
                      <a:pt x="1006" y="364"/>
                    </a:lnTo>
                    <a:lnTo>
                      <a:pt x="1013" y="352"/>
                    </a:lnTo>
                    <a:lnTo>
                      <a:pt x="1024" y="354"/>
                    </a:lnTo>
                    <a:lnTo>
                      <a:pt x="1027" y="365"/>
                    </a:lnTo>
                    <a:lnTo>
                      <a:pt x="1018" y="377"/>
                    </a:lnTo>
                    <a:lnTo>
                      <a:pt x="1009" y="375"/>
                    </a:lnTo>
                    <a:lnTo>
                      <a:pt x="1007" y="385"/>
                    </a:lnTo>
                    <a:lnTo>
                      <a:pt x="1015" y="394"/>
                    </a:lnTo>
                    <a:lnTo>
                      <a:pt x="1012" y="405"/>
                    </a:lnTo>
                    <a:lnTo>
                      <a:pt x="1022" y="416"/>
                    </a:lnTo>
                    <a:lnTo>
                      <a:pt x="1015" y="424"/>
                    </a:lnTo>
                    <a:lnTo>
                      <a:pt x="1026" y="434"/>
                    </a:lnTo>
                    <a:lnTo>
                      <a:pt x="1018" y="445"/>
                    </a:lnTo>
                    <a:lnTo>
                      <a:pt x="1030" y="439"/>
                    </a:lnTo>
                    <a:lnTo>
                      <a:pt x="1027" y="449"/>
                    </a:lnTo>
                    <a:lnTo>
                      <a:pt x="1048" y="445"/>
                    </a:lnTo>
                    <a:lnTo>
                      <a:pt x="1042" y="459"/>
                    </a:lnTo>
                    <a:lnTo>
                      <a:pt x="1027" y="449"/>
                    </a:lnTo>
                    <a:lnTo>
                      <a:pt x="1026" y="464"/>
                    </a:lnTo>
                    <a:lnTo>
                      <a:pt x="1047" y="463"/>
                    </a:lnTo>
                    <a:lnTo>
                      <a:pt x="1037" y="478"/>
                    </a:lnTo>
                    <a:lnTo>
                      <a:pt x="1024" y="461"/>
                    </a:lnTo>
                    <a:lnTo>
                      <a:pt x="1032" y="484"/>
                    </a:lnTo>
                    <a:lnTo>
                      <a:pt x="1048" y="499"/>
                    </a:lnTo>
                    <a:lnTo>
                      <a:pt x="1033" y="499"/>
                    </a:lnTo>
                    <a:lnTo>
                      <a:pt x="1024" y="464"/>
                    </a:lnTo>
                    <a:lnTo>
                      <a:pt x="1027" y="440"/>
                    </a:lnTo>
                    <a:lnTo>
                      <a:pt x="1015" y="441"/>
                    </a:lnTo>
                    <a:lnTo>
                      <a:pt x="1006" y="428"/>
                    </a:lnTo>
                    <a:lnTo>
                      <a:pt x="1015" y="422"/>
                    </a:lnTo>
                    <a:lnTo>
                      <a:pt x="1015" y="409"/>
                    </a:lnTo>
                    <a:lnTo>
                      <a:pt x="1009" y="380"/>
                    </a:lnTo>
                    <a:lnTo>
                      <a:pt x="1007" y="360"/>
                    </a:lnTo>
                    <a:lnTo>
                      <a:pt x="1005" y="347"/>
                    </a:lnTo>
                    <a:lnTo>
                      <a:pt x="994" y="364"/>
                    </a:lnTo>
                    <a:lnTo>
                      <a:pt x="976" y="369"/>
                    </a:lnTo>
                    <a:lnTo>
                      <a:pt x="965" y="381"/>
                    </a:lnTo>
                    <a:lnTo>
                      <a:pt x="970" y="395"/>
                    </a:lnTo>
                    <a:lnTo>
                      <a:pt x="962" y="405"/>
                    </a:lnTo>
                    <a:lnTo>
                      <a:pt x="950" y="403"/>
                    </a:lnTo>
                    <a:lnTo>
                      <a:pt x="961" y="389"/>
                    </a:lnTo>
                    <a:lnTo>
                      <a:pt x="953" y="383"/>
                    </a:lnTo>
                    <a:lnTo>
                      <a:pt x="943" y="390"/>
                    </a:lnTo>
                    <a:lnTo>
                      <a:pt x="943" y="404"/>
                    </a:lnTo>
                    <a:lnTo>
                      <a:pt x="961" y="422"/>
                    </a:lnTo>
                    <a:lnTo>
                      <a:pt x="965" y="436"/>
                    </a:lnTo>
                    <a:lnTo>
                      <a:pt x="952" y="454"/>
                    </a:lnTo>
                    <a:lnTo>
                      <a:pt x="952" y="496"/>
                    </a:lnTo>
                    <a:lnTo>
                      <a:pt x="952" y="514"/>
                    </a:lnTo>
                    <a:lnTo>
                      <a:pt x="954" y="525"/>
                    </a:lnTo>
                    <a:lnTo>
                      <a:pt x="974" y="523"/>
                    </a:lnTo>
                    <a:lnTo>
                      <a:pt x="988" y="527"/>
                    </a:lnTo>
                    <a:lnTo>
                      <a:pt x="997" y="510"/>
                    </a:lnTo>
                    <a:lnTo>
                      <a:pt x="1007" y="510"/>
                    </a:lnTo>
                    <a:lnTo>
                      <a:pt x="1003" y="519"/>
                    </a:lnTo>
                    <a:lnTo>
                      <a:pt x="1015" y="531"/>
                    </a:lnTo>
                    <a:lnTo>
                      <a:pt x="1030" y="534"/>
                    </a:lnTo>
                    <a:lnTo>
                      <a:pt x="1028" y="523"/>
                    </a:lnTo>
                    <a:lnTo>
                      <a:pt x="1063" y="523"/>
                    </a:lnTo>
                    <a:lnTo>
                      <a:pt x="1051" y="528"/>
                    </a:lnTo>
                    <a:lnTo>
                      <a:pt x="1050" y="537"/>
                    </a:lnTo>
                    <a:lnTo>
                      <a:pt x="1066" y="542"/>
                    </a:lnTo>
                    <a:lnTo>
                      <a:pt x="1081" y="546"/>
                    </a:lnTo>
                    <a:lnTo>
                      <a:pt x="1089" y="529"/>
                    </a:lnTo>
                    <a:lnTo>
                      <a:pt x="1091" y="519"/>
                    </a:lnTo>
                    <a:lnTo>
                      <a:pt x="1080" y="522"/>
                    </a:lnTo>
                    <a:lnTo>
                      <a:pt x="1070" y="515"/>
                    </a:lnTo>
                    <a:lnTo>
                      <a:pt x="1063" y="513"/>
                    </a:lnTo>
                    <a:lnTo>
                      <a:pt x="1059" y="527"/>
                    </a:lnTo>
                    <a:lnTo>
                      <a:pt x="1059" y="525"/>
                    </a:lnTo>
                    <a:lnTo>
                      <a:pt x="1026" y="525"/>
                    </a:lnTo>
                    <a:lnTo>
                      <a:pt x="1018" y="508"/>
                    </a:lnTo>
                    <a:lnTo>
                      <a:pt x="1009" y="512"/>
                    </a:lnTo>
                    <a:lnTo>
                      <a:pt x="998" y="510"/>
                    </a:lnTo>
                    <a:lnTo>
                      <a:pt x="994" y="492"/>
                    </a:lnTo>
                    <a:lnTo>
                      <a:pt x="990" y="481"/>
                    </a:lnTo>
                    <a:lnTo>
                      <a:pt x="1000" y="475"/>
                    </a:lnTo>
                    <a:lnTo>
                      <a:pt x="1000" y="464"/>
                    </a:lnTo>
                    <a:lnTo>
                      <a:pt x="983" y="470"/>
                    </a:lnTo>
                    <a:lnTo>
                      <a:pt x="973" y="479"/>
                    </a:lnTo>
                    <a:lnTo>
                      <a:pt x="965" y="493"/>
                    </a:lnTo>
                    <a:lnTo>
                      <a:pt x="952" y="493"/>
                    </a:lnTo>
                    <a:lnTo>
                      <a:pt x="952" y="460"/>
                    </a:lnTo>
                    <a:lnTo>
                      <a:pt x="944" y="466"/>
                    </a:lnTo>
                    <a:lnTo>
                      <a:pt x="935" y="453"/>
                    </a:lnTo>
                    <a:lnTo>
                      <a:pt x="923" y="438"/>
                    </a:lnTo>
                    <a:lnTo>
                      <a:pt x="908" y="441"/>
                    </a:lnTo>
                    <a:lnTo>
                      <a:pt x="907" y="455"/>
                    </a:lnTo>
                    <a:lnTo>
                      <a:pt x="914" y="474"/>
                    </a:lnTo>
                    <a:lnTo>
                      <a:pt x="914" y="489"/>
                    </a:lnTo>
                    <a:lnTo>
                      <a:pt x="924" y="504"/>
                    </a:lnTo>
                    <a:lnTo>
                      <a:pt x="931" y="512"/>
                    </a:lnTo>
                    <a:lnTo>
                      <a:pt x="918" y="512"/>
                    </a:lnTo>
                    <a:lnTo>
                      <a:pt x="909" y="504"/>
                    </a:lnTo>
                    <a:lnTo>
                      <a:pt x="905" y="513"/>
                    </a:lnTo>
                    <a:lnTo>
                      <a:pt x="922" y="533"/>
                    </a:lnTo>
                    <a:lnTo>
                      <a:pt x="935" y="544"/>
                    </a:lnTo>
                    <a:lnTo>
                      <a:pt x="947" y="543"/>
                    </a:lnTo>
                    <a:lnTo>
                      <a:pt x="961" y="548"/>
                    </a:lnTo>
                    <a:lnTo>
                      <a:pt x="979" y="548"/>
                    </a:lnTo>
                    <a:lnTo>
                      <a:pt x="994" y="544"/>
                    </a:lnTo>
                    <a:lnTo>
                      <a:pt x="1009" y="552"/>
                    </a:lnTo>
                    <a:lnTo>
                      <a:pt x="1005" y="555"/>
                    </a:lnTo>
                    <a:lnTo>
                      <a:pt x="990" y="550"/>
                    </a:lnTo>
                    <a:lnTo>
                      <a:pt x="990" y="578"/>
                    </a:lnTo>
                    <a:lnTo>
                      <a:pt x="1001" y="578"/>
                    </a:lnTo>
                    <a:lnTo>
                      <a:pt x="1007" y="576"/>
                    </a:lnTo>
                    <a:lnTo>
                      <a:pt x="1009" y="567"/>
                    </a:lnTo>
                    <a:lnTo>
                      <a:pt x="1024" y="569"/>
                    </a:lnTo>
                    <a:lnTo>
                      <a:pt x="1041" y="563"/>
                    </a:lnTo>
                    <a:lnTo>
                      <a:pt x="1039" y="574"/>
                    </a:lnTo>
                    <a:lnTo>
                      <a:pt x="1045" y="584"/>
                    </a:lnTo>
                    <a:lnTo>
                      <a:pt x="1055" y="589"/>
                    </a:lnTo>
                    <a:lnTo>
                      <a:pt x="1063" y="584"/>
                    </a:lnTo>
                    <a:lnTo>
                      <a:pt x="1062" y="570"/>
                    </a:lnTo>
                    <a:lnTo>
                      <a:pt x="1063" y="558"/>
                    </a:lnTo>
                    <a:lnTo>
                      <a:pt x="1070" y="570"/>
                    </a:lnTo>
                    <a:lnTo>
                      <a:pt x="1072" y="585"/>
                    </a:lnTo>
                    <a:lnTo>
                      <a:pt x="1059" y="616"/>
                    </a:lnTo>
                    <a:lnTo>
                      <a:pt x="1045" y="644"/>
                    </a:lnTo>
                    <a:lnTo>
                      <a:pt x="1032" y="673"/>
                    </a:lnTo>
                    <a:lnTo>
                      <a:pt x="1015" y="703"/>
                    </a:lnTo>
                    <a:lnTo>
                      <a:pt x="1003" y="694"/>
                    </a:lnTo>
                    <a:lnTo>
                      <a:pt x="990" y="700"/>
                    </a:lnTo>
                    <a:lnTo>
                      <a:pt x="983" y="711"/>
                    </a:lnTo>
                    <a:lnTo>
                      <a:pt x="973" y="717"/>
                    </a:lnTo>
                    <a:lnTo>
                      <a:pt x="953" y="721"/>
                    </a:lnTo>
                    <a:lnTo>
                      <a:pt x="941" y="720"/>
                    </a:lnTo>
                    <a:lnTo>
                      <a:pt x="946" y="701"/>
                    </a:lnTo>
                    <a:lnTo>
                      <a:pt x="944" y="688"/>
                    </a:lnTo>
                    <a:lnTo>
                      <a:pt x="952" y="677"/>
                    </a:lnTo>
                    <a:lnTo>
                      <a:pt x="950" y="668"/>
                    </a:lnTo>
                    <a:lnTo>
                      <a:pt x="937" y="661"/>
                    </a:lnTo>
                    <a:lnTo>
                      <a:pt x="938" y="644"/>
                    </a:lnTo>
                    <a:lnTo>
                      <a:pt x="943" y="627"/>
                    </a:lnTo>
                    <a:lnTo>
                      <a:pt x="956" y="614"/>
                    </a:lnTo>
                    <a:lnTo>
                      <a:pt x="974" y="612"/>
                    </a:lnTo>
                    <a:lnTo>
                      <a:pt x="977" y="602"/>
                    </a:lnTo>
                    <a:lnTo>
                      <a:pt x="973" y="585"/>
                    </a:lnTo>
                    <a:lnTo>
                      <a:pt x="983" y="579"/>
                    </a:lnTo>
                    <a:lnTo>
                      <a:pt x="990" y="578"/>
                    </a:lnTo>
                    <a:lnTo>
                      <a:pt x="990" y="552"/>
                    </a:lnTo>
                    <a:lnTo>
                      <a:pt x="974" y="553"/>
                    </a:lnTo>
                    <a:lnTo>
                      <a:pt x="961" y="559"/>
                    </a:lnTo>
                    <a:lnTo>
                      <a:pt x="948" y="552"/>
                    </a:lnTo>
                    <a:lnTo>
                      <a:pt x="933" y="552"/>
                    </a:lnTo>
                    <a:lnTo>
                      <a:pt x="916" y="544"/>
                    </a:lnTo>
                    <a:lnTo>
                      <a:pt x="905" y="533"/>
                    </a:lnTo>
                    <a:lnTo>
                      <a:pt x="897" y="520"/>
                    </a:lnTo>
                    <a:lnTo>
                      <a:pt x="888" y="510"/>
                    </a:lnTo>
                    <a:lnTo>
                      <a:pt x="897" y="507"/>
                    </a:lnTo>
                    <a:lnTo>
                      <a:pt x="905" y="512"/>
                    </a:lnTo>
                    <a:lnTo>
                      <a:pt x="911" y="502"/>
                    </a:lnTo>
                    <a:lnTo>
                      <a:pt x="908" y="487"/>
                    </a:lnTo>
                    <a:lnTo>
                      <a:pt x="897" y="485"/>
                    </a:lnTo>
                    <a:lnTo>
                      <a:pt x="893" y="469"/>
                    </a:lnTo>
                    <a:lnTo>
                      <a:pt x="896" y="453"/>
                    </a:lnTo>
                    <a:lnTo>
                      <a:pt x="905" y="439"/>
                    </a:lnTo>
                    <a:lnTo>
                      <a:pt x="902" y="422"/>
                    </a:lnTo>
                    <a:lnTo>
                      <a:pt x="896" y="421"/>
                    </a:lnTo>
                    <a:lnTo>
                      <a:pt x="888" y="430"/>
                    </a:lnTo>
                    <a:lnTo>
                      <a:pt x="887" y="439"/>
                    </a:lnTo>
                    <a:lnTo>
                      <a:pt x="878" y="422"/>
                    </a:lnTo>
                    <a:lnTo>
                      <a:pt x="863" y="410"/>
                    </a:lnTo>
                    <a:lnTo>
                      <a:pt x="852" y="411"/>
                    </a:lnTo>
                    <a:lnTo>
                      <a:pt x="842" y="428"/>
                    </a:lnTo>
                    <a:lnTo>
                      <a:pt x="828" y="438"/>
                    </a:lnTo>
                    <a:lnTo>
                      <a:pt x="828" y="448"/>
                    </a:lnTo>
                    <a:lnTo>
                      <a:pt x="833" y="460"/>
                    </a:lnTo>
                    <a:lnTo>
                      <a:pt x="831" y="472"/>
                    </a:lnTo>
                    <a:lnTo>
                      <a:pt x="820" y="470"/>
                    </a:lnTo>
                    <a:lnTo>
                      <a:pt x="813" y="455"/>
                    </a:lnTo>
                    <a:lnTo>
                      <a:pt x="801" y="439"/>
                    </a:lnTo>
                    <a:lnTo>
                      <a:pt x="787" y="428"/>
                    </a:lnTo>
                    <a:lnTo>
                      <a:pt x="776" y="410"/>
                    </a:lnTo>
                    <a:lnTo>
                      <a:pt x="768" y="404"/>
                    </a:lnTo>
                    <a:lnTo>
                      <a:pt x="750" y="404"/>
                    </a:lnTo>
                    <a:lnTo>
                      <a:pt x="734" y="404"/>
                    </a:lnTo>
                    <a:lnTo>
                      <a:pt x="725" y="411"/>
                    </a:lnTo>
                    <a:lnTo>
                      <a:pt x="716" y="400"/>
                    </a:lnTo>
                    <a:lnTo>
                      <a:pt x="706" y="392"/>
                    </a:lnTo>
                    <a:lnTo>
                      <a:pt x="691" y="380"/>
                    </a:lnTo>
                    <a:lnTo>
                      <a:pt x="701" y="400"/>
                    </a:lnTo>
                    <a:lnTo>
                      <a:pt x="717" y="405"/>
                    </a:lnTo>
                    <a:lnTo>
                      <a:pt x="729" y="422"/>
                    </a:lnTo>
                    <a:lnTo>
                      <a:pt x="724" y="438"/>
                    </a:lnTo>
                    <a:lnTo>
                      <a:pt x="714" y="445"/>
                    </a:lnTo>
                    <a:lnTo>
                      <a:pt x="697" y="448"/>
                    </a:lnTo>
                    <a:lnTo>
                      <a:pt x="683" y="454"/>
                    </a:lnTo>
                    <a:lnTo>
                      <a:pt x="674" y="468"/>
                    </a:lnTo>
                    <a:lnTo>
                      <a:pt x="666" y="475"/>
                    </a:lnTo>
                    <a:lnTo>
                      <a:pt x="663" y="459"/>
                    </a:lnTo>
                    <a:lnTo>
                      <a:pt x="655" y="438"/>
                    </a:lnTo>
                    <a:lnTo>
                      <a:pt x="644" y="425"/>
                    </a:lnTo>
                    <a:lnTo>
                      <a:pt x="644" y="411"/>
                    </a:lnTo>
                    <a:lnTo>
                      <a:pt x="635" y="413"/>
                    </a:lnTo>
                    <a:lnTo>
                      <a:pt x="638" y="434"/>
                    </a:lnTo>
                    <a:lnTo>
                      <a:pt x="647" y="453"/>
                    </a:lnTo>
                    <a:lnTo>
                      <a:pt x="647" y="466"/>
                    </a:lnTo>
                    <a:lnTo>
                      <a:pt x="662" y="474"/>
                    </a:lnTo>
                    <a:lnTo>
                      <a:pt x="666" y="484"/>
                    </a:lnTo>
                    <a:lnTo>
                      <a:pt x="681" y="479"/>
                    </a:lnTo>
                    <a:lnTo>
                      <a:pt x="694" y="478"/>
                    </a:lnTo>
                    <a:lnTo>
                      <a:pt x="709" y="470"/>
                    </a:lnTo>
                    <a:lnTo>
                      <a:pt x="702" y="490"/>
                    </a:lnTo>
                    <a:lnTo>
                      <a:pt x="691" y="514"/>
                    </a:lnTo>
                    <a:lnTo>
                      <a:pt x="681" y="529"/>
                    </a:lnTo>
                    <a:lnTo>
                      <a:pt x="670" y="543"/>
                    </a:lnTo>
                    <a:lnTo>
                      <a:pt x="663" y="555"/>
                    </a:lnTo>
                    <a:lnTo>
                      <a:pt x="661" y="584"/>
                    </a:lnTo>
                    <a:lnTo>
                      <a:pt x="657" y="603"/>
                    </a:lnTo>
                    <a:lnTo>
                      <a:pt x="659" y="622"/>
                    </a:lnTo>
                    <a:lnTo>
                      <a:pt x="662" y="639"/>
                    </a:lnTo>
                    <a:lnTo>
                      <a:pt x="662" y="644"/>
                    </a:lnTo>
                    <a:lnTo>
                      <a:pt x="674" y="643"/>
                    </a:lnTo>
                    <a:lnTo>
                      <a:pt x="676" y="627"/>
                    </a:lnTo>
                    <a:lnTo>
                      <a:pt x="687" y="612"/>
                    </a:lnTo>
                    <a:lnTo>
                      <a:pt x="701" y="603"/>
                    </a:lnTo>
                    <a:lnTo>
                      <a:pt x="704" y="620"/>
                    </a:lnTo>
                    <a:lnTo>
                      <a:pt x="702" y="637"/>
                    </a:lnTo>
                    <a:lnTo>
                      <a:pt x="695" y="644"/>
                    </a:lnTo>
                    <a:lnTo>
                      <a:pt x="697" y="653"/>
                    </a:lnTo>
                    <a:lnTo>
                      <a:pt x="692" y="674"/>
                    </a:lnTo>
                    <a:lnTo>
                      <a:pt x="689" y="685"/>
                    </a:lnTo>
                    <a:lnTo>
                      <a:pt x="680" y="688"/>
                    </a:lnTo>
                    <a:lnTo>
                      <a:pt x="671" y="677"/>
                    </a:lnTo>
                    <a:lnTo>
                      <a:pt x="676" y="662"/>
                    </a:lnTo>
                    <a:lnTo>
                      <a:pt x="679" y="655"/>
                    </a:lnTo>
                    <a:lnTo>
                      <a:pt x="672" y="644"/>
                    </a:lnTo>
                    <a:lnTo>
                      <a:pt x="661" y="646"/>
                    </a:lnTo>
                    <a:lnTo>
                      <a:pt x="656" y="661"/>
                    </a:lnTo>
                    <a:lnTo>
                      <a:pt x="640" y="668"/>
                    </a:lnTo>
                    <a:lnTo>
                      <a:pt x="628" y="677"/>
                    </a:lnTo>
                    <a:lnTo>
                      <a:pt x="630" y="694"/>
                    </a:lnTo>
                    <a:lnTo>
                      <a:pt x="628" y="713"/>
                    </a:lnTo>
                    <a:lnTo>
                      <a:pt x="625" y="733"/>
                    </a:lnTo>
                    <a:lnTo>
                      <a:pt x="600" y="756"/>
                    </a:lnTo>
                    <a:lnTo>
                      <a:pt x="590" y="757"/>
                    </a:lnTo>
                    <a:lnTo>
                      <a:pt x="582" y="742"/>
                    </a:lnTo>
                    <a:lnTo>
                      <a:pt x="568" y="733"/>
                    </a:lnTo>
                    <a:lnTo>
                      <a:pt x="561" y="727"/>
                    </a:lnTo>
                    <a:lnTo>
                      <a:pt x="547" y="700"/>
                    </a:lnTo>
                    <a:lnTo>
                      <a:pt x="536" y="686"/>
                    </a:lnTo>
                    <a:lnTo>
                      <a:pt x="526" y="673"/>
                    </a:lnTo>
                    <a:lnTo>
                      <a:pt x="522" y="659"/>
                    </a:lnTo>
                    <a:lnTo>
                      <a:pt x="520" y="639"/>
                    </a:lnTo>
                    <a:lnTo>
                      <a:pt x="509" y="627"/>
                    </a:lnTo>
                    <a:lnTo>
                      <a:pt x="505" y="616"/>
                    </a:lnTo>
                    <a:lnTo>
                      <a:pt x="513" y="601"/>
                    </a:lnTo>
                    <a:lnTo>
                      <a:pt x="513" y="587"/>
                    </a:lnTo>
                    <a:lnTo>
                      <a:pt x="502" y="578"/>
                    </a:lnTo>
                    <a:lnTo>
                      <a:pt x="485" y="576"/>
                    </a:lnTo>
                    <a:lnTo>
                      <a:pt x="472" y="570"/>
                    </a:lnTo>
                    <a:lnTo>
                      <a:pt x="464" y="576"/>
                    </a:lnTo>
                    <a:lnTo>
                      <a:pt x="452" y="578"/>
                    </a:lnTo>
                    <a:lnTo>
                      <a:pt x="442" y="570"/>
                    </a:lnTo>
                    <a:lnTo>
                      <a:pt x="433" y="561"/>
                    </a:lnTo>
                    <a:lnTo>
                      <a:pt x="419" y="558"/>
                    </a:lnTo>
                    <a:lnTo>
                      <a:pt x="405" y="552"/>
                    </a:lnTo>
                    <a:lnTo>
                      <a:pt x="393" y="542"/>
                    </a:lnTo>
                    <a:lnTo>
                      <a:pt x="390" y="519"/>
                    </a:lnTo>
                    <a:lnTo>
                      <a:pt x="389" y="504"/>
                    </a:lnTo>
                    <a:lnTo>
                      <a:pt x="399" y="493"/>
                    </a:lnTo>
                    <a:lnTo>
                      <a:pt x="398" y="483"/>
                    </a:lnTo>
                    <a:lnTo>
                      <a:pt x="395" y="464"/>
                    </a:lnTo>
                    <a:lnTo>
                      <a:pt x="396" y="446"/>
                    </a:lnTo>
                    <a:lnTo>
                      <a:pt x="393" y="430"/>
                    </a:lnTo>
                    <a:lnTo>
                      <a:pt x="405" y="416"/>
                    </a:lnTo>
                    <a:lnTo>
                      <a:pt x="414" y="407"/>
                    </a:lnTo>
                    <a:lnTo>
                      <a:pt x="425" y="405"/>
                    </a:lnTo>
                    <a:lnTo>
                      <a:pt x="424" y="392"/>
                    </a:lnTo>
                    <a:lnTo>
                      <a:pt x="429" y="380"/>
                    </a:lnTo>
                    <a:lnTo>
                      <a:pt x="440" y="372"/>
                    </a:lnTo>
                    <a:lnTo>
                      <a:pt x="454" y="379"/>
                    </a:lnTo>
                    <a:lnTo>
                      <a:pt x="470" y="383"/>
                    </a:lnTo>
                    <a:lnTo>
                      <a:pt x="488" y="380"/>
                    </a:lnTo>
                    <a:lnTo>
                      <a:pt x="503" y="380"/>
                    </a:lnTo>
                    <a:lnTo>
                      <a:pt x="511" y="381"/>
                    </a:lnTo>
                    <a:lnTo>
                      <a:pt x="514" y="395"/>
                    </a:lnTo>
                    <a:lnTo>
                      <a:pt x="529" y="398"/>
                    </a:lnTo>
                    <a:lnTo>
                      <a:pt x="544" y="404"/>
                    </a:lnTo>
                    <a:lnTo>
                      <a:pt x="552" y="403"/>
                    </a:lnTo>
                    <a:lnTo>
                      <a:pt x="558" y="394"/>
                    </a:lnTo>
                    <a:lnTo>
                      <a:pt x="562" y="385"/>
                    </a:lnTo>
                    <a:lnTo>
                      <a:pt x="576" y="389"/>
                    </a:lnTo>
                    <a:lnTo>
                      <a:pt x="591" y="395"/>
                    </a:lnTo>
                    <a:lnTo>
                      <a:pt x="609" y="398"/>
                    </a:lnTo>
                    <a:lnTo>
                      <a:pt x="621" y="400"/>
                    </a:lnTo>
                    <a:lnTo>
                      <a:pt x="635" y="398"/>
                    </a:lnTo>
                    <a:lnTo>
                      <a:pt x="644" y="389"/>
                    </a:lnTo>
                    <a:lnTo>
                      <a:pt x="650" y="375"/>
                    </a:lnTo>
                    <a:lnTo>
                      <a:pt x="655" y="365"/>
                    </a:lnTo>
                    <a:lnTo>
                      <a:pt x="650" y="362"/>
                    </a:lnTo>
                    <a:lnTo>
                      <a:pt x="642" y="352"/>
                    </a:lnTo>
                    <a:lnTo>
                      <a:pt x="633" y="356"/>
                    </a:lnTo>
                    <a:lnTo>
                      <a:pt x="618" y="356"/>
                    </a:lnTo>
                    <a:lnTo>
                      <a:pt x="608" y="351"/>
                    </a:lnTo>
                    <a:lnTo>
                      <a:pt x="606" y="339"/>
                    </a:lnTo>
                    <a:lnTo>
                      <a:pt x="600" y="335"/>
                    </a:lnTo>
                    <a:lnTo>
                      <a:pt x="596" y="339"/>
                    </a:lnTo>
                    <a:lnTo>
                      <a:pt x="598" y="351"/>
                    </a:lnTo>
                    <a:lnTo>
                      <a:pt x="592" y="360"/>
                    </a:lnTo>
                    <a:lnTo>
                      <a:pt x="581" y="359"/>
                    </a:lnTo>
                    <a:lnTo>
                      <a:pt x="574" y="350"/>
                    </a:lnTo>
                    <a:lnTo>
                      <a:pt x="572" y="337"/>
                    </a:lnTo>
                    <a:lnTo>
                      <a:pt x="572" y="322"/>
                    </a:lnTo>
                    <a:lnTo>
                      <a:pt x="564" y="318"/>
                    </a:lnTo>
                    <a:lnTo>
                      <a:pt x="559" y="327"/>
                    </a:lnTo>
                    <a:lnTo>
                      <a:pt x="561" y="339"/>
                    </a:lnTo>
                    <a:lnTo>
                      <a:pt x="567" y="349"/>
                    </a:lnTo>
                    <a:lnTo>
                      <a:pt x="574" y="357"/>
                    </a:lnTo>
                    <a:lnTo>
                      <a:pt x="567" y="368"/>
                    </a:lnTo>
                    <a:lnTo>
                      <a:pt x="558" y="374"/>
                    </a:lnTo>
                    <a:lnTo>
                      <a:pt x="546" y="372"/>
                    </a:lnTo>
                    <a:lnTo>
                      <a:pt x="546" y="381"/>
                    </a:lnTo>
                    <a:lnTo>
                      <a:pt x="538" y="387"/>
                    </a:lnTo>
                    <a:lnTo>
                      <a:pt x="528" y="374"/>
                    </a:lnTo>
                    <a:lnTo>
                      <a:pt x="529" y="366"/>
                    </a:lnTo>
                    <a:lnTo>
                      <a:pt x="543" y="372"/>
                    </a:lnTo>
                    <a:lnTo>
                      <a:pt x="551" y="372"/>
                    </a:lnTo>
                    <a:lnTo>
                      <a:pt x="561" y="364"/>
                    </a:lnTo>
                    <a:lnTo>
                      <a:pt x="558" y="351"/>
                    </a:lnTo>
                    <a:lnTo>
                      <a:pt x="547" y="342"/>
                    </a:lnTo>
                    <a:lnTo>
                      <a:pt x="538" y="335"/>
                    </a:lnTo>
                    <a:lnTo>
                      <a:pt x="528" y="324"/>
                    </a:lnTo>
                    <a:lnTo>
                      <a:pt x="516" y="314"/>
                    </a:lnTo>
                    <a:lnTo>
                      <a:pt x="516" y="327"/>
                    </a:lnTo>
                    <a:lnTo>
                      <a:pt x="523" y="336"/>
                    </a:lnTo>
                    <a:lnTo>
                      <a:pt x="522" y="351"/>
                    </a:lnTo>
                    <a:lnTo>
                      <a:pt x="522" y="364"/>
                    </a:lnTo>
                    <a:lnTo>
                      <a:pt x="509" y="354"/>
                    </a:lnTo>
                    <a:lnTo>
                      <a:pt x="507" y="345"/>
                    </a:lnTo>
                    <a:lnTo>
                      <a:pt x="513" y="337"/>
                    </a:lnTo>
                    <a:lnTo>
                      <a:pt x="511" y="330"/>
                    </a:lnTo>
                    <a:lnTo>
                      <a:pt x="517" y="326"/>
                    </a:lnTo>
                    <a:lnTo>
                      <a:pt x="517" y="314"/>
                    </a:lnTo>
                    <a:lnTo>
                      <a:pt x="507" y="316"/>
                    </a:lnTo>
                    <a:lnTo>
                      <a:pt x="499" y="327"/>
                    </a:lnTo>
                    <a:lnTo>
                      <a:pt x="488" y="324"/>
                    </a:lnTo>
                    <a:lnTo>
                      <a:pt x="472" y="331"/>
                    </a:lnTo>
                    <a:lnTo>
                      <a:pt x="469" y="347"/>
                    </a:lnTo>
                    <a:lnTo>
                      <a:pt x="457" y="357"/>
                    </a:lnTo>
                    <a:lnTo>
                      <a:pt x="442" y="365"/>
                    </a:lnTo>
                    <a:lnTo>
                      <a:pt x="428" y="366"/>
                    </a:lnTo>
                    <a:lnTo>
                      <a:pt x="414" y="362"/>
                    </a:lnTo>
                    <a:lnTo>
                      <a:pt x="407" y="354"/>
                    </a:lnTo>
                    <a:lnTo>
                      <a:pt x="413" y="347"/>
                    </a:lnTo>
                    <a:lnTo>
                      <a:pt x="407" y="336"/>
                    </a:lnTo>
                    <a:lnTo>
                      <a:pt x="416" y="329"/>
                    </a:lnTo>
                    <a:lnTo>
                      <a:pt x="418" y="320"/>
                    </a:lnTo>
                    <a:lnTo>
                      <a:pt x="418" y="306"/>
                    </a:lnTo>
                    <a:lnTo>
                      <a:pt x="429" y="294"/>
                    </a:lnTo>
                    <a:lnTo>
                      <a:pt x="448" y="298"/>
                    </a:lnTo>
                    <a:lnTo>
                      <a:pt x="467" y="303"/>
                    </a:lnTo>
                    <a:lnTo>
                      <a:pt x="475" y="295"/>
                    </a:lnTo>
                    <a:lnTo>
                      <a:pt x="475" y="282"/>
                    </a:lnTo>
                    <a:lnTo>
                      <a:pt x="465" y="273"/>
                    </a:lnTo>
                    <a:lnTo>
                      <a:pt x="450" y="265"/>
                    </a:lnTo>
                    <a:lnTo>
                      <a:pt x="458" y="259"/>
                    </a:lnTo>
                    <a:lnTo>
                      <a:pt x="473" y="253"/>
                    </a:lnTo>
                    <a:lnTo>
                      <a:pt x="477" y="250"/>
                    </a:lnTo>
                    <a:lnTo>
                      <a:pt x="472" y="248"/>
                    </a:lnTo>
                    <a:lnTo>
                      <a:pt x="460" y="250"/>
                    </a:lnTo>
                    <a:lnTo>
                      <a:pt x="448" y="253"/>
                    </a:lnTo>
                    <a:lnTo>
                      <a:pt x="440" y="256"/>
                    </a:lnTo>
                    <a:lnTo>
                      <a:pt x="446" y="247"/>
                    </a:lnTo>
                    <a:lnTo>
                      <a:pt x="448" y="235"/>
                    </a:lnTo>
                    <a:lnTo>
                      <a:pt x="452" y="227"/>
                    </a:lnTo>
                    <a:lnTo>
                      <a:pt x="455" y="220"/>
                    </a:lnTo>
                    <a:lnTo>
                      <a:pt x="449" y="211"/>
                    </a:lnTo>
                    <a:lnTo>
                      <a:pt x="440" y="216"/>
                    </a:lnTo>
                    <a:lnTo>
                      <a:pt x="442" y="226"/>
                    </a:lnTo>
                    <a:lnTo>
                      <a:pt x="440" y="237"/>
                    </a:lnTo>
                    <a:lnTo>
                      <a:pt x="435" y="250"/>
                    </a:lnTo>
                    <a:lnTo>
                      <a:pt x="424" y="248"/>
                    </a:lnTo>
                    <a:lnTo>
                      <a:pt x="419" y="237"/>
                    </a:lnTo>
                    <a:lnTo>
                      <a:pt x="411" y="223"/>
                    </a:lnTo>
                    <a:lnTo>
                      <a:pt x="425" y="220"/>
                    </a:lnTo>
                    <a:lnTo>
                      <a:pt x="431" y="214"/>
                    </a:lnTo>
                    <a:lnTo>
                      <a:pt x="437" y="212"/>
                    </a:lnTo>
                    <a:lnTo>
                      <a:pt x="437" y="205"/>
                    </a:lnTo>
                    <a:lnTo>
                      <a:pt x="434" y="196"/>
                    </a:lnTo>
                    <a:lnTo>
                      <a:pt x="445" y="189"/>
                    </a:lnTo>
                    <a:lnTo>
                      <a:pt x="455" y="183"/>
                    </a:lnTo>
                    <a:lnTo>
                      <a:pt x="463" y="188"/>
                    </a:lnTo>
                    <a:lnTo>
                      <a:pt x="465" y="202"/>
                    </a:lnTo>
                    <a:lnTo>
                      <a:pt x="470" y="216"/>
                    </a:lnTo>
                    <a:lnTo>
                      <a:pt x="478" y="224"/>
                    </a:lnTo>
                    <a:lnTo>
                      <a:pt x="481" y="237"/>
                    </a:lnTo>
                    <a:lnTo>
                      <a:pt x="477" y="246"/>
                    </a:lnTo>
                    <a:lnTo>
                      <a:pt x="475" y="252"/>
                    </a:lnTo>
                    <a:lnTo>
                      <a:pt x="485" y="248"/>
                    </a:lnTo>
                    <a:lnTo>
                      <a:pt x="498" y="242"/>
                    </a:lnTo>
                    <a:lnTo>
                      <a:pt x="502" y="226"/>
                    </a:lnTo>
                    <a:lnTo>
                      <a:pt x="514" y="226"/>
                    </a:lnTo>
                    <a:lnTo>
                      <a:pt x="520" y="223"/>
                    </a:lnTo>
                    <a:lnTo>
                      <a:pt x="518" y="211"/>
                    </a:lnTo>
                    <a:lnTo>
                      <a:pt x="513" y="199"/>
                    </a:lnTo>
                    <a:lnTo>
                      <a:pt x="523" y="199"/>
                    </a:lnTo>
                    <a:lnTo>
                      <a:pt x="536" y="211"/>
                    </a:lnTo>
                    <a:lnTo>
                      <a:pt x="546" y="220"/>
                    </a:lnTo>
                    <a:lnTo>
                      <a:pt x="556" y="220"/>
                    </a:lnTo>
                    <a:lnTo>
                      <a:pt x="570" y="214"/>
                    </a:lnTo>
                    <a:lnTo>
                      <a:pt x="579" y="201"/>
                    </a:lnTo>
                    <a:lnTo>
                      <a:pt x="585" y="188"/>
                    </a:lnTo>
                    <a:lnTo>
                      <a:pt x="606" y="193"/>
                    </a:lnTo>
                    <a:lnTo>
                      <a:pt x="588" y="182"/>
                    </a:lnTo>
                    <a:lnTo>
                      <a:pt x="574" y="183"/>
                    </a:lnTo>
                    <a:lnTo>
                      <a:pt x="572" y="167"/>
                    </a:lnTo>
                    <a:lnTo>
                      <a:pt x="572" y="158"/>
                    </a:lnTo>
                    <a:lnTo>
                      <a:pt x="587" y="152"/>
                    </a:lnTo>
                    <a:lnTo>
                      <a:pt x="590" y="143"/>
                    </a:lnTo>
                    <a:lnTo>
                      <a:pt x="579" y="149"/>
                    </a:lnTo>
                    <a:lnTo>
                      <a:pt x="567" y="157"/>
                    </a:lnTo>
                    <a:lnTo>
                      <a:pt x="553" y="158"/>
                    </a:lnTo>
                    <a:lnTo>
                      <a:pt x="559" y="173"/>
                    </a:lnTo>
                    <a:lnTo>
                      <a:pt x="558" y="187"/>
                    </a:lnTo>
                    <a:lnTo>
                      <a:pt x="558" y="197"/>
                    </a:lnTo>
                    <a:lnTo>
                      <a:pt x="547" y="205"/>
                    </a:lnTo>
                    <a:lnTo>
                      <a:pt x="537" y="208"/>
                    </a:lnTo>
                    <a:lnTo>
                      <a:pt x="529" y="199"/>
                    </a:lnTo>
                    <a:lnTo>
                      <a:pt x="531" y="188"/>
                    </a:lnTo>
                    <a:lnTo>
                      <a:pt x="532" y="182"/>
                    </a:lnTo>
                    <a:lnTo>
                      <a:pt x="520" y="187"/>
                    </a:lnTo>
                    <a:lnTo>
                      <a:pt x="508" y="181"/>
                    </a:lnTo>
                    <a:lnTo>
                      <a:pt x="502" y="172"/>
                    </a:lnTo>
                    <a:lnTo>
                      <a:pt x="505" y="158"/>
                    </a:lnTo>
                    <a:lnTo>
                      <a:pt x="503" y="157"/>
                    </a:lnTo>
                    <a:lnTo>
                      <a:pt x="505" y="155"/>
                    </a:lnTo>
                    <a:lnTo>
                      <a:pt x="507" y="153"/>
                    </a:lnTo>
                    <a:lnTo>
                      <a:pt x="366" y="153"/>
                    </a:lnTo>
                    <a:lnTo>
                      <a:pt x="359" y="163"/>
                    </a:lnTo>
                    <a:lnTo>
                      <a:pt x="346" y="170"/>
                    </a:lnTo>
                    <a:lnTo>
                      <a:pt x="335" y="164"/>
                    </a:lnTo>
                    <a:lnTo>
                      <a:pt x="330" y="157"/>
                    </a:lnTo>
                    <a:lnTo>
                      <a:pt x="330" y="147"/>
                    </a:lnTo>
                    <a:lnTo>
                      <a:pt x="331" y="146"/>
                    </a:lnTo>
                    <a:lnTo>
                      <a:pt x="303" y="146"/>
                    </a:lnTo>
                    <a:lnTo>
                      <a:pt x="294" y="147"/>
                    </a:lnTo>
                    <a:lnTo>
                      <a:pt x="285" y="164"/>
                    </a:lnTo>
                    <a:lnTo>
                      <a:pt x="280" y="178"/>
                    </a:lnTo>
                    <a:lnTo>
                      <a:pt x="276" y="189"/>
                    </a:lnTo>
                    <a:lnTo>
                      <a:pt x="262" y="187"/>
                    </a:lnTo>
                    <a:lnTo>
                      <a:pt x="251" y="178"/>
                    </a:lnTo>
                    <a:lnTo>
                      <a:pt x="250" y="158"/>
                    </a:lnTo>
                    <a:lnTo>
                      <a:pt x="246" y="138"/>
                    </a:lnTo>
                    <a:lnTo>
                      <a:pt x="236" y="127"/>
                    </a:lnTo>
                    <a:lnTo>
                      <a:pt x="240" y="117"/>
                    </a:lnTo>
                    <a:lnTo>
                      <a:pt x="232" y="100"/>
                    </a:lnTo>
                    <a:lnTo>
                      <a:pt x="225" y="94"/>
                    </a:lnTo>
                    <a:lnTo>
                      <a:pt x="215" y="102"/>
                    </a:lnTo>
                    <a:lnTo>
                      <a:pt x="202" y="93"/>
                    </a:lnTo>
                    <a:lnTo>
                      <a:pt x="194" y="99"/>
                    </a:lnTo>
                    <a:lnTo>
                      <a:pt x="187" y="105"/>
                    </a:lnTo>
                    <a:lnTo>
                      <a:pt x="170" y="110"/>
                    </a:lnTo>
                    <a:lnTo>
                      <a:pt x="161" y="122"/>
                    </a:lnTo>
                    <a:lnTo>
                      <a:pt x="181" y="125"/>
                    </a:lnTo>
                    <a:lnTo>
                      <a:pt x="196" y="131"/>
                    </a:lnTo>
                    <a:lnTo>
                      <a:pt x="205" y="143"/>
                    </a:lnTo>
                    <a:lnTo>
                      <a:pt x="215" y="155"/>
                    </a:lnTo>
                    <a:lnTo>
                      <a:pt x="217" y="174"/>
                    </a:lnTo>
                    <a:lnTo>
                      <a:pt x="212" y="193"/>
                    </a:lnTo>
                    <a:lnTo>
                      <a:pt x="202" y="199"/>
                    </a:lnTo>
                    <a:lnTo>
                      <a:pt x="190" y="187"/>
                    </a:lnTo>
                    <a:lnTo>
                      <a:pt x="167" y="185"/>
                    </a:lnTo>
                    <a:lnTo>
                      <a:pt x="167" y="176"/>
                    </a:lnTo>
                    <a:lnTo>
                      <a:pt x="187" y="172"/>
                    </a:lnTo>
                    <a:lnTo>
                      <a:pt x="188" y="161"/>
                    </a:lnTo>
                    <a:lnTo>
                      <a:pt x="185" y="157"/>
                    </a:lnTo>
                    <a:lnTo>
                      <a:pt x="179" y="167"/>
                    </a:lnTo>
                    <a:lnTo>
                      <a:pt x="168" y="159"/>
                    </a:lnTo>
                    <a:lnTo>
                      <a:pt x="182" y="149"/>
                    </a:lnTo>
                    <a:lnTo>
                      <a:pt x="190" y="158"/>
                    </a:lnTo>
                    <a:lnTo>
                      <a:pt x="179" y="147"/>
                    </a:lnTo>
                    <a:lnTo>
                      <a:pt x="167" y="147"/>
                    </a:lnTo>
                    <a:lnTo>
                      <a:pt x="158" y="155"/>
                    </a:lnTo>
                    <a:lnTo>
                      <a:pt x="159" y="167"/>
                    </a:lnTo>
                    <a:lnTo>
                      <a:pt x="159" y="182"/>
                    </a:lnTo>
                    <a:lnTo>
                      <a:pt x="157" y="194"/>
                    </a:lnTo>
                    <a:lnTo>
                      <a:pt x="159" y="206"/>
                    </a:lnTo>
                    <a:lnTo>
                      <a:pt x="147" y="197"/>
                    </a:lnTo>
                    <a:lnTo>
                      <a:pt x="142" y="203"/>
                    </a:lnTo>
                    <a:lnTo>
                      <a:pt x="138" y="196"/>
                    </a:lnTo>
                    <a:lnTo>
                      <a:pt x="142" y="183"/>
                    </a:lnTo>
                    <a:lnTo>
                      <a:pt x="131" y="188"/>
                    </a:lnTo>
                    <a:lnTo>
                      <a:pt x="126" y="199"/>
                    </a:lnTo>
                    <a:lnTo>
                      <a:pt x="117" y="208"/>
                    </a:lnTo>
                    <a:lnTo>
                      <a:pt x="117" y="217"/>
                    </a:lnTo>
                    <a:lnTo>
                      <a:pt x="104" y="217"/>
                    </a:lnTo>
                    <a:lnTo>
                      <a:pt x="99" y="224"/>
                    </a:lnTo>
                    <a:lnTo>
                      <a:pt x="104" y="238"/>
                    </a:lnTo>
                    <a:lnTo>
                      <a:pt x="119" y="247"/>
                    </a:lnTo>
                    <a:lnTo>
                      <a:pt x="126" y="253"/>
                    </a:lnTo>
                    <a:lnTo>
                      <a:pt x="125" y="267"/>
                    </a:lnTo>
                    <a:lnTo>
                      <a:pt x="134" y="263"/>
                    </a:lnTo>
                    <a:lnTo>
                      <a:pt x="136" y="250"/>
                    </a:lnTo>
                    <a:lnTo>
                      <a:pt x="152" y="250"/>
                    </a:lnTo>
                    <a:lnTo>
                      <a:pt x="161" y="238"/>
                    </a:lnTo>
                    <a:lnTo>
                      <a:pt x="162" y="226"/>
                    </a:lnTo>
                    <a:lnTo>
                      <a:pt x="161" y="205"/>
                    </a:lnTo>
                    <a:lnTo>
                      <a:pt x="167" y="191"/>
                    </a:lnTo>
                    <a:lnTo>
                      <a:pt x="174" y="182"/>
                    </a:lnTo>
                    <a:lnTo>
                      <a:pt x="188" y="189"/>
                    </a:lnTo>
                    <a:lnTo>
                      <a:pt x="203" y="199"/>
                    </a:lnTo>
                    <a:lnTo>
                      <a:pt x="211" y="205"/>
                    </a:lnTo>
                    <a:lnTo>
                      <a:pt x="218" y="217"/>
                    </a:lnTo>
                    <a:lnTo>
                      <a:pt x="229" y="224"/>
                    </a:lnTo>
                    <a:lnTo>
                      <a:pt x="233" y="238"/>
                    </a:lnTo>
                    <a:lnTo>
                      <a:pt x="235" y="248"/>
                    </a:lnTo>
                    <a:lnTo>
                      <a:pt x="246" y="257"/>
                    </a:lnTo>
                    <a:lnTo>
                      <a:pt x="236" y="268"/>
                    </a:lnTo>
                    <a:lnTo>
                      <a:pt x="223" y="268"/>
                    </a:lnTo>
                    <a:lnTo>
                      <a:pt x="208" y="276"/>
                    </a:lnTo>
                    <a:lnTo>
                      <a:pt x="196" y="285"/>
                    </a:lnTo>
                    <a:lnTo>
                      <a:pt x="181" y="292"/>
                    </a:lnTo>
                    <a:lnTo>
                      <a:pt x="167" y="306"/>
                    </a:lnTo>
                    <a:lnTo>
                      <a:pt x="153" y="316"/>
                    </a:lnTo>
                    <a:lnTo>
                      <a:pt x="152" y="327"/>
                    </a:lnTo>
                    <a:lnTo>
                      <a:pt x="152" y="335"/>
                    </a:lnTo>
                    <a:lnTo>
                      <a:pt x="142" y="344"/>
                    </a:lnTo>
                    <a:lnTo>
                      <a:pt x="143" y="352"/>
                    </a:lnTo>
                    <a:lnTo>
                      <a:pt x="132" y="365"/>
                    </a:lnTo>
                    <a:lnTo>
                      <a:pt x="132" y="380"/>
                    </a:lnTo>
                    <a:lnTo>
                      <a:pt x="140" y="392"/>
                    </a:lnTo>
                    <a:lnTo>
                      <a:pt x="136" y="401"/>
                    </a:lnTo>
                    <a:lnTo>
                      <a:pt x="125" y="395"/>
                    </a:lnTo>
                    <a:lnTo>
                      <a:pt x="122" y="380"/>
                    </a:lnTo>
                    <a:lnTo>
                      <a:pt x="111" y="372"/>
                    </a:lnTo>
                    <a:lnTo>
                      <a:pt x="102" y="374"/>
                    </a:lnTo>
                    <a:lnTo>
                      <a:pt x="98" y="385"/>
                    </a:lnTo>
                    <a:lnTo>
                      <a:pt x="87" y="380"/>
                    </a:lnTo>
                    <a:lnTo>
                      <a:pt x="75" y="380"/>
                    </a:lnTo>
                    <a:lnTo>
                      <a:pt x="63" y="390"/>
                    </a:lnTo>
                    <a:lnTo>
                      <a:pt x="60" y="401"/>
                    </a:lnTo>
                    <a:lnTo>
                      <a:pt x="55" y="411"/>
                    </a:lnTo>
                    <a:lnTo>
                      <a:pt x="54" y="428"/>
                    </a:lnTo>
                    <a:lnTo>
                      <a:pt x="63" y="439"/>
                    </a:lnTo>
                    <a:lnTo>
                      <a:pt x="73" y="431"/>
                    </a:lnTo>
                    <a:lnTo>
                      <a:pt x="85" y="431"/>
                    </a:lnTo>
                    <a:lnTo>
                      <a:pt x="87" y="445"/>
                    </a:lnTo>
                    <a:lnTo>
                      <a:pt x="78" y="455"/>
                    </a:lnTo>
                    <a:lnTo>
                      <a:pt x="93" y="457"/>
                    </a:lnTo>
                    <a:lnTo>
                      <a:pt x="99" y="460"/>
                    </a:lnTo>
                    <a:lnTo>
                      <a:pt x="102" y="474"/>
                    </a:lnTo>
                    <a:lnTo>
                      <a:pt x="114" y="479"/>
                    </a:lnTo>
                    <a:lnTo>
                      <a:pt x="128" y="490"/>
                    </a:lnTo>
                    <a:lnTo>
                      <a:pt x="138" y="483"/>
                    </a:lnTo>
                    <a:lnTo>
                      <a:pt x="159" y="490"/>
                    </a:lnTo>
                    <a:lnTo>
                      <a:pt x="176" y="492"/>
                    </a:lnTo>
                    <a:lnTo>
                      <a:pt x="200" y="504"/>
                    </a:lnTo>
                    <a:lnTo>
                      <a:pt x="205" y="514"/>
                    </a:lnTo>
                    <a:lnTo>
                      <a:pt x="218" y="527"/>
                    </a:lnTo>
                    <a:lnTo>
                      <a:pt x="226" y="543"/>
                    </a:lnTo>
                    <a:lnTo>
                      <a:pt x="242" y="552"/>
                    </a:lnTo>
                    <a:lnTo>
                      <a:pt x="257" y="553"/>
                    </a:lnTo>
                    <a:lnTo>
                      <a:pt x="272" y="567"/>
                    </a:lnTo>
                    <a:lnTo>
                      <a:pt x="292" y="567"/>
                    </a:lnTo>
                    <a:lnTo>
                      <a:pt x="294" y="579"/>
                    </a:lnTo>
                    <a:lnTo>
                      <a:pt x="294" y="591"/>
                    </a:lnTo>
                    <a:lnTo>
                      <a:pt x="285" y="603"/>
                    </a:lnTo>
                    <a:lnTo>
                      <a:pt x="283" y="618"/>
                    </a:lnTo>
                    <a:lnTo>
                      <a:pt x="280" y="633"/>
                    </a:lnTo>
                    <a:lnTo>
                      <a:pt x="270" y="648"/>
                    </a:lnTo>
                    <a:lnTo>
                      <a:pt x="255" y="656"/>
                    </a:lnTo>
                    <a:lnTo>
                      <a:pt x="241" y="659"/>
                    </a:lnTo>
                    <a:lnTo>
                      <a:pt x="247" y="671"/>
                    </a:lnTo>
                    <a:lnTo>
                      <a:pt x="235" y="685"/>
                    </a:lnTo>
                    <a:lnTo>
                      <a:pt x="225" y="697"/>
                    </a:lnTo>
                    <a:lnTo>
                      <a:pt x="212" y="705"/>
                    </a:lnTo>
                    <a:lnTo>
                      <a:pt x="202" y="722"/>
                    </a:lnTo>
                    <a:lnTo>
                      <a:pt x="194" y="735"/>
                    </a:lnTo>
                    <a:lnTo>
                      <a:pt x="182" y="741"/>
                    </a:lnTo>
                    <a:lnTo>
                      <a:pt x="174" y="751"/>
                    </a:lnTo>
                    <a:lnTo>
                      <a:pt x="168" y="762"/>
                    </a:lnTo>
                    <a:lnTo>
                      <a:pt x="162" y="772"/>
                    </a:lnTo>
                    <a:lnTo>
                      <a:pt x="164" y="783"/>
                    </a:lnTo>
                    <a:lnTo>
                      <a:pt x="158" y="791"/>
                    </a:lnTo>
                    <a:lnTo>
                      <a:pt x="149" y="777"/>
                    </a:lnTo>
                    <a:lnTo>
                      <a:pt x="137" y="765"/>
                    </a:lnTo>
                    <a:lnTo>
                      <a:pt x="132" y="748"/>
                    </a:lnTo>
                    <a:lnTo>
                      <a:pt x="132" y="735"/>
                    </a:lnTo>
                    <a:lnTo>
                      <a:pt x="131" y="717"/>
                    </a:lnTo>
                    <a:lnTo>
                      <a:pt x="137" y="694"/>
                    </a:lnTo>
                    <a:lnTo>
                      <a:pt x="138" y="671"/>
                    </a:lnTo>
                    <a:lnTo>
                      <a:pt x="136" y="650"/>
                    </a:lnTo>
                    <a:lnTo>
                      <a:pt x="131" y="633"/>
                    </a:lnTo>
                    <a:lnTo>
                      <a:pt x="117" y="618"/>
                    </a:lnTo>
                    <a:lnTo>
                      <a:pt x="104" y="607"/>
                    </a:lnTo>
                    <a:lnTo>
                      <a:pt x="93" y="589"/>
                    </a:lnTo>
                    <a:lnTo>
                      <a:pt x="90" y="570"/>
                    </a:lnTo>
                    <a:lnTo>
                      <a:pt x="98" y="557"/>
                    </a:lnTo>
                    <a:lnTo>
                      <a:pt x="98" y="544"/>
                    </a:lnTo>
                    <a:lnTo>
                      <a:pt x="104" y="525"/>
                    </a:lnTo>
                    <a:lnTo>
                      <a:pt x="113" y="510"/>
                    </a:lnTo>
                    <a:lnTo>
                      <a:pt x="125" y="500"/>
                    </a:lnTo>
                    <a:lnTo>
                      <a:pt x="129" y="492"/>
                    </a:lnTo>
                    <a:lnTo>
                      <a:pt x="114" y="487"/>
                    </a:lnTo>
                    <a:lnTo>
                      <a:pt x="105" y="490"/>
                    </a:lnTo>
                    <a:lnTo>
                      <a:pt x="96" y="485"/>
                    </a:lnTo>
                    <a:lnTo>
                      <a:pt x="84" y="476"/>
                    </a:lnTo>
                    <a:lnTo>
                      <a:pt x="72" y="466"/>
                    </a:lnTo>
                    <a:lnTo>
                      <a:pt x="64" y="454"/>
                    </a:lnTo>
                    <a:lnTo>
                      <a:pt x="60" y="451"/>
                    </a:lnTo>
                    <a:lnTo>
                      <a:pt x="53" y="455"/>
                    </a:lnTo>
                    <a:lnTo>
                      <a:pt x="40" y="448"/>
                    </a:lnTo>
                    <a:lnTo>
                      <a:pt x="31" y="438"/>
                    </a:lnTo>
                    <a:lnTo>
                      <a:pt x="27" y="428"/>
                    </a:lnTo>
                    <a:lnTo>
                      <a:pt x="27" y="413"/>
                    </a:lnTo>
                    <a:lnTo>
                      <a:pt x="24" y="405"/>
                    </a:lnTo>
                    <a:lnTo>
                      <a:pt x="13" y="396"/>
                    </a:lnTo>
                    <a:lnTo>
                      <a:pt x="13" y="404"/>
                    </a:lnTo>
                    <a:lnTo>
                      <a:pt x="19" y="415"/>
                    </a:lnTo>
                    <a:lnTo>
                      <a:pt x="20" y="425"/>
                    </a:lnTo>
                    <a:lnTo>
                      <a:pt x="10" y="418"/>
                    </a:lnTo>
                    <a:lnTo>
                      <a:pt x="4" y="410"/>
                    </a:lnTo>
                    <a:lnTo>
                      <a:pt x="1" y="398"/>
                    </a:lnTo>
                    <a:lnTo>
                      <a:pt x="3" y="379"/>
                    </a:lnTo>
                    <a:lnTo>
                      <a:pt x="0" y="354"/>
                    </a:lnTo>
                    <a:lnTo>
                      <a:pt x="3" y="322"/>
                    </a:lnTo>
                    <a:lnTo>
                      <a:pt x="10" y="276"/>
                    </a:lnTo>
                    <a:lnTo>
                      <a:pt x="25" y="229"/>
                    </a:lnTo>
                    <a:lnTo>
                      <a:pt x="49" y="174"/>
                    </a:lnTo>
                    <a:lnTo>
                      <a:pt x="68" y="137"/>
                    </a:lnTo>
                    <a:lnTo>
                      <a:pt x="96" y="94"/>
                    </a:lnTo>
                    <a:lnTo>
                      <a:pt x="119" y="69"/>
                    </a:lnTo>
                  </a:path>
                </a:pathLst>
              </a:custGeom>
              <a:gradFill flip="none" rotWithShape="1">
                <a:gsLst>
                  <a:gs pos="0">
                    <a:schemeClr val="bg1">
                      <a:lumMod val="85000"/>
                    </a:schemeClr>
                  </a:gs>
                  <a:gs pos="100000">
                    <a:schemeClr val="bg1">
                      <a:lumMod val="65000"/>
                    </a:schemeClr>
                  </a:gs>
                </a:gsLst>
                <a:path path="circle">
                  <a:fillToRect l="50000" t="50000" r="50000" b="50000"/>
                </a:path>
                <a:tileRect/>
              </a:gradFill>
              <a:ln w="3175" cap="rnd">
                <a:solidFill>
                  <a:srgbClr val="FFFFFF"/>
                </a:solidFill>
                <a:round/>
              </a:ln>
              <a:effectLst/>
              <a:extLst>
                <a:ext uri="{AF507438-7753-43E0-B8FC-AC1667EBCBE1}">
                  <a14:hiddenEffects xmlns:a14="http://schemas.microsoft.com/office/drawing/2010/main">
                    <a:effectLst>
                      <a:outerShdw dist="35921" dir="2700000" algn="ctr" rotWithShape="0">
                        <a:srgbClr val="000066"/>
                      </a:outerShdw>
                    </a:effectLst>
                  </a14:hiddenEffects>
                </a:ext>
              </a:extLst>
            </p:spPr>
            <p:txBody>
              <a:bodyPr/>
              <a:lstStyle/>
              <a:p>
                <a:endParaRPr lang="zh-CN" altLang="en-US"/>
              </a:p>
            </p:txBody>
          </p:sp>
        </p:grpSp>
        <p:sp>
          <p:nvSpPr>
            <p:cNvPr id="41" name="流程图: 决策 22"/>
            <p:cNvSpPr>
              <a:spLocks noChangeAspect="1"/>
            </p:cNvSpPr>
            <p:nvPr/>
          </p:nvSpPr>
          <p:spPr>
            <a:xfrm>
              <a:off x="5963104" y="2169266"/>
              <a:ext cx="67863" cy="769555"/>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0"/>
                <a:gd name="connsiteY0-2" fmla="*/ 5000 h 10000"/>
                <a:gd name="connsiteX1-3" fmla="*/ 5000 w 10000"/>
                <a:gd name="connsiteY1-4" fmla="*/ 0 h 10000"/>
                <a:gd name="connsiteX2-5" fmla="*/ 10000 w 10000"/>
                <a:gd name="connsiteY2-6" fmla="*/ 8124 h 10000"/>
                <a:gd name="connsiteX3-7" fmla="*/ 5000 w 10000"/>
                <a:gd name="connsiteY3-8" fmla="*/ 10000 h 10000"/>
                <a:gd name="connsiteX4-9" fmla="*/ 0 w 10000"/>
                <a:gd name="connsiteY4-10" fmla="*/ 5000 h 10000"/>
                <a:gd name="connsiteX0-11" fmla="*/ 0 w 10000"/>
                <a:gd name="connsiteY0-12" fmla="*/ 8162 h 10000"/>
                <a:gd name="connsiteX1-13" fmla="*/ 5000 w 10000"/>
                <a:gd name="connsiteY1-14" fmla="*/ 0 h 10000"/>
                <a:gd name="connsiteX2-15" fmla="*/ 10000 w 10000"/>
                <a:gd name="connsiteY2-16" fmla="*/ 8124 h 10000"/>
                <a:gd name="connsiteX3-17" fmla="*/ 5000 w 10000"/>
                <a:gd name="connsiteY3-18" fmla="*/ 10000 h 10000"/>
                <a:gd name="connsiteX4-19" fmla="*/ 0 w 10000"/>
                <a:gd name="connsiteY4-20" fmla="*/ 8162 h 10000"/>
                <a:gd name="connsiteX0-21" fmla="*/ 0 w 10145"/>
                <a:gd name="connsiteY0-22" fmla="*/ 8111 h 10000"/>
                <a:gd name="connsiteX1-23" fmla="*/ 5145 w 10145"/>
                <a:gd name="connsiteY1-24" fmla="*/ 0 h 10000"/>
                <a:gd name="connsiteX2-25" fmla="*/ 10145 w 10145"/>
                <a:gd name="connsiteY2-26" fmla="*/ 8124 h 10000"/>
                <a:gd name="connsiteX3-27" fmla="*/ 5145 w 10145"/>
                <a:gd name="connsiteY3-28" fmla="*/ 10000 h 10000"/>
                <a:gd name="connsiteX4-29" fmla="*/ 0 w 10145"/>
                <a:gd name="connsiteY4-30" fmla="*/ 8111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45" h="10000">
                  <a:moveTo>
                    <a:pt x="0" y="8111"/>
                  </a:moveTo>
                  <a:lnTo>
                    <a:pt x="5145" y="0"/>
                  </a:lnTo>
                  <a:lnTo>
                    <a:pt x="10145" y="8124"/>
                  </a:lnTo>
                  <a:lnTo>
                    <a:pt x="5145" y="10000"/>
                  </a:lnTo>
                  <a:lnTo>
                    <a:pt x="0" y="8111"/>
                  </a:lnTo>
                  <a:close/>
                </a:path>
              </a:pathLst>
            </a:custGeom>
            <a:gradFill flip="none" rotWithShape="1">
              <a:gsLst>
                <a:gs pos="50000">
                  <a:schemeClr val="tx1">
                    <a:lumMod val="50000"/>
                    <a:lumOff val="50000"/>
                  </a:schemeClr>
                </a:gs>
                <a:gs pos="5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p:cNvGrpSpPr/>
            <p:nvPr/>
          </p:nvGrpSpPr>
          <p:grpSpPr>
            <a:xfrm>
              <a:off x="4962148" y="1752673"/>
              <a:ext cx="2088000" cy="2088000"/>
              <a:chOff x="4962148" y="2057473"/>
              <a:chExt cx="2088000" cy="2088000"/>
            </a:xfrm>
            <a:effectLst>
              <a:outerShdw blurRad="101600" sx="102000" sy="102000" algn="ctr" rotWithShape="0">
                <a:prstClr val="black">
                  <a:alpha val="40000"/>
                </a:prstClr>
              </a:outerShdw>
            </a:effectLst>
          </p:grpSpPr>
          <p:sp>
            <p:nvSpPr>
              <p:cNvPr id="59" name="同心圆 58"/>
              <p:cNvSpPr>
                <a:spLocks noChangeAspect="1"/>
              </p:cNvSpPr>
              <p:nvPr/>
            </p:nvSpPr>
            <p:spPr>
              <a:xfrm>
                <a:off x="4972746" y="2068071"/>
                <a:ext cx="2066805" cy="2066805"/>
              </a:xfrm>
              <a:prstGeom prst="donut">
                <a:avLst>
                  <a:gd name="adj" fmla="val 466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同心圆 59"/>
              <p:cNvSpPr/>
              <p:nvPr/>
            </p:nvSpPr>
            <p:spPr>
              <a:xfrm>
                <a:off x="4962148" y="2057473"/>
                <a:ext cx="2088000" cy="2088000"/>
              </a:xfrm>
              <a:prstGeom prst="donut">
                <a:avLst>
                  <a:gd name="adj" fmla="val 5842"/>
                </a:avLst>
              </a:prstGeom>
              <a:solidFill>
                <a:schemeClr val="bg1">
                  <a:lumMod val="85000"/>
                </a:schemeClr>
              </a:solidFill>
              <a:ln>
                <a:noFill/>
              </a:ln>
              <a:effectLst>
                <a:innerShdw blurRad="38100" dist="25400" dir="27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5170110" y="1960635"/>
              <a:ext cx="1672077" cy="1672077"/>
              <a:chOff x="6378832" y="1843903"/>
              <a:chExt cx="2737708" cy="2737708"/>
            </a:xfrm>
          </p:grpSpPr>
          <p:cxnSp>
            <p:nvCxnSpPr>
              <p:cNvPr id="47" name="直接连接符 46"/>
              <p:cNvCxnSpPr/>
              <p:nvPr/>
            </p:nvCxnSpPr>
            <p:spPr>
              <a:xfrm rot="16200000">
                <a:off x="6477686" y="3106760"/>
                <a:ext cx="0" cy="197708"/>
              </a:xfrm>
              <a:prstGeom prst="line">
                <a:avLst/>
              </a:prstGeom>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3600000">
                <a:off x="6647834" y="2478903"/>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800000">
                <a:off x="7112686" y="2014051"/>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738162" y="1843903"/>
                <a:ext cx="0" cy="197708"/>
              </a:xfrm>
              <a:prstGeom prst="line">
                <a:avLst/>
              </a:prstGeom>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800000">
                <a:off x="8382686" y="2014051"/>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600000">
                <a:off x="8847538" y="2478903"/>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9017686" y="3106760"/>
                <a:ext cx="0" cy="197708"/>
              </a:xfrm>
              <a:prstGeom prst="line">
                <a:avLst/>
              </a:prstGeom>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7200000">
                <a:off x="8847538" y="3748903"/>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9000000">
                <a:off x="8382686" y="4213755"/>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0800000">
                <a:off x="7738162" y="4383903"/>
                <a:ext cx="0" cy="197708"/>
              </a:xfrm>
              <a:prstGeom prst="line">
                <a:avLst/>
              </a:prstGeom>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2600000">
                <a:off x="7112686" y="4213755"/>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4400000">
                <a:off x="6647834" y="3748903"/>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4" name="流程图: 决策 22"/>
            <p:cNvSpPr>
              <a:spLocks noChangeAspect="1"/>
            </p:cNvSpPr>
            <p:nvPr/>
          </p:nvSpPr>
          <p:spPr>
            <a:xfrm rot="5400000">
              <a:off x="6174438" y="2484714"/>
              <a:ext cx="54289" cy="615644"/>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0"/>
                <a:gd name="connsiteY0-2" fmla="*/ 5000 h 10000"/>
                <a:gd name="connsiteX1-3" fmla="*/ 5000 w 10000"/>
                <a:gd name="connsiteY1-4" fmla="*/ 0 h 10000"/>
                <a:gd name="connsiteX2-5" fmla="*/ 10000 w 10000"/>
                <a:gd name="connsiteY2-6" fmla="*/ 8124 h 10000"/>
                <a:gd name="connsiteX3-7" fmla="*/ 5000 w 10000"/>
                <a:gd name="connsiteY3-8" fmla="*/ 10000 h 10000"/>
                <a:gd name="connsiteX4-9" fmla="*/ 0 w 10000"/>
                <a:gd name="connsiteY4-10" fmla="*/ 5000 h 10000"/>
                <a:gd name="connsiteX0-11" fmla="*/ 0 w 10000"/>
                <a:gd name="connsiteY0-12" fmla="*/ 8162 h 10000"/>
                <a:gd name="connsiteX1-13" fmla="*/ 5000 w 10000"/>
                <a:gd name="connsiteY1-14" fmla="*/ 0 h 10000"/>
                <a:gd name="connsiteX2-15" fmla="*/ 10000 w 10000"/>
                <a:gd name="connsiteY2-16" fmla="*/ 8124 h 10000"/>
                <a:gd name="connsiteX3-17" fmla="*/ 5000 w 10000"/>
                <a:gd name="connsiteY3-18" fmla="*/ 10000 h 10000"/>
                <a:gd name="connsiteX4-19" fmla="*/ 0 w 10000"/>
                <a:gd name="connsiteY4-20" fmla="*/ 8162 h 10000"/>
                <a:gd name="connsiteX0-21" fmla="*/ 0 w 10145"/>
                <a:gd name="connsiteY0-22" fmla="*/ 8111 h 10000"/>
                <a:gd name="connsiteX1-23" fmla="*/ 5145 w 10145"/>
                <a:gd name="connsiteY1-24" fmla="*/ 0 h 10000"/>
                <a:gd name="connsiteX2-25" fmla="*/ 10145 w 10145"/>
                <a:gd name="connsiteY2-26" fmla="*/ 8124 h 10000"/>
                <a:gd name="connsiteX3-27" fmla="*/ 5145 w 10145"/>
                <a:gd name="connsiteY3-28" fmla="*/ 10000 h 10000"/>
                <a:gd name="connsiteX4-29" fmla="*/ 0 w 10145"/>
                <a:gd name="connsiteY4-30" fmla="*/ 8111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45" h="10000">
                  <a:moveTo>
                    <a:pt x="0" y="8111"/>
                  </a:moveTo>
                  <a:lnTo>
                    <a:pt x="5145" y="0"/>
                  </a:lnTo>
                  <a:lnTo>
                    <a:pt x="10145" y="8124"/>
                  </a:lnTo>
                  <a:lnTo>
                    <a:pt x="5145" y="10000"/>
                  </a:lnTo>
                  <a:lnTo>
                    <a:pt x="0" y="8111"/>
                  </a:lnTo>
                  <a:close/>
                </a:path>
              </a:pathLst>
            </a:custGeom>
            <a:gradFill flip="none" rotWithShape="1">
              <a:gsLst>
                <a:gs pos="50000">
                  <a:schemeClr val="tx1">
                    <a:lumMod val="50000"/>
                    <a:lumOff val="50000"/>
                  </a:schemeClr>
                </a:gs>
                <a:gs pos="5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流程图: 决策 22"/>
            <p:cNvSpPr/>
            <p:nvPr/>
          </p:nvSpPr>
          <p:spPr>
            <a:xfrm rot="1800000">
              <a:off x="6135640" y="2052818"/>
              <a:ext cx="21987" cy="96744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0"/>
                <a:gd name="connsiteY0-2" fmla="*/ 5000 h 10000"/>
                <a:gd name="connsiteX1-3" fmla="*/ 5000 w 10000"/>
                <a:gd name="connsiteY1-4" fmla="*/ 0 h 10000"/>
                <a:gd name="connsiteX2-5" fmla="*/ 10000 w 10000"/>
                <a:gd name="connsiteY2-6" fmla="*/ 8124 h 10000"/>
                <a:gd name="connsiteX3-7" fmla="*/ 5000 w 10000"/>
                <a:gd name="connsiteY3-8" fmla="*/ 10000 h 10000"/>
                <a:gd name="connsiteX4-9" fmla="*/ 0 w 10000"/>
                <a:gd name="connsiteY4-10" fmla="*/ 5000 h 10000"/>
                <a:gd name="connsiteX0-11" fmla="*/ 0 w 10000"/>
                <a:gd name="connsiteY0-12" fmla="*/ 8162 h 10000"/>
                <a:gd name="connsiteX1-13" fmla="*/ 5000 w 10000"/>
                <a:gd name="connsiteY1-14" fmla="*/ 0 h 10000"/>
                <a:gd name="connsiteX2-15" fmla="*/ 10000 w 10000"/>
                <a:gd name="connsiteY2-16" fmla="*/ 8124 h 10000"/>
                <a:gd name="connsiteX3-17" fmla="*/ 5000 w 10000"/>
                <a:gd name="connsiteY3-18" fmla="*/ 10000 h 10000"/>
                <a:gd name="connsiteX4-19" fmla="*/ 0 w 10000"/>
                <a:gd name="connsiteY4-20" fmla="*/ 8162 h 10000"/>
                <a:gd name="connsiteX0-21" fmla="*/ 0 w 10145"/>
                <a:gd name="connsiteY0-22" fmla="*/ 8111 h 10000"/>
                <a:gd name="connsiteX1-23" fmla="*/ 5145 w 10145"/>
                <a:gd name="connsiteY1-24" fmla="*/ 0 h 10000"/>
                <a:gd name="connsiteX2-25" fmla="*/ 10145 w 10145"/>
                <a:gd name="connsiteY2-26" fmla="*/ 8124 h 10000"/>
                <a:gd name="connsiteX3-27" fmla="*/ 5145 w 10145"/>
                <a:gd name="connsiteY3-28" fmla="*/ 10000 h 10000"/>
                <a:gd name="connsiteX4-29" fmla="*/ 0 w 10145"/>
                <a:gd name="connsiteY4-30" fmla="*/ 8111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45" h="10000">
                  <a:moveTo>
                    <a:pt x="0" y="8111"/>
                  </a:moveTo>
                  <a:lnTo>
                    <a:pt x="5145" y="0"/>
                  </a:lnTo>
                  <a:lnTo>
                    <a:pt x="10145" y="8124"/>
                  </a:lnTo>
                  <a:lnTo>
                    <a:pt x="5145" y="10000"/>
                  </a:lnTo>
                  <a:lnTo>
                    <a:pt x="0" y="8111"/>
                  </a:lnTo>
                  <a:close/>
                </a:path>
              </a:pathLst>
            </a:custGeom>
            <a:gradFill flip="none" rotWithShape="1">
              <a:gsLst>
                <a:gs pos="50000">
                  <a:schemeClr val="accent1">
                    <a:lumMod val="60000"/>
                    <a:lumOff val="40000"/>
                  </a:schemeClr>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975685" y="2766210"/>
              <a:ext cx="60925" cy="60925"/>
            </a:xfrm>
            <a:prstGeom prst="ellipse">
              <a:avLst/>
            </a:prstGeom>
            <a:ln>
              <a:noFill/>
            </a:ln>
            <a:scene3d>
              <a:camera prst="orthographicFront">
                <a:rot lat="600000" lon="600000" rev="0"/>
              </a:camera>
              <a:lightRig rig="threePt" dir="t"/>
            </a:scene3d>
            <a:sp3d z="49877">
              <a:bevelT w="49877" h="49877"/>
              <a:bevelB w="49877" h="49877"/>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矩形 78"/>
          <p:cNvSpPr/>
          <p:nvPr/>
        </p:nvSpPr>
        <p:spPr>
          <a:xfrm>
            <a:off x="5402703" y="4301208"/>
            <a:ext cx="1223412" cy="307777"/>
          </a:xfrm>
          <a:prstGeom prst="rect">
            <a:avLst/>
          </a:prstGeom>
        </p:spPr>
        <p:txBody>
          <a:bodyPr wrap="none">
            <a:spAutoFit/>
          </a:bodyPr>
          <a:lstStyle/>
          <a:p>
            <a:r>
              <a:rPr lang="en-US" altLang="zh-CN" sz="1400" dirty="0">
                <a:solidFill>
                  <a:schemeClr val="accent3"/>
                </a:solidFill>
              </a:rPr>
              <a:t>INFOGRAPHICS</a:t>
            </a:r>
            <a:endParaRPr lang="zh-CN" altLang="en-US" sz="1400" dirty="0">
              <a:solidFill>
                <a:schemeClr val="accent3"/>
              </a:solidFill>
            </a:endParaRPr>
          </a:p>
        </p:txBody>
      </p:sp>
      <p:grpSp>
        <p:nvGrpSpPr>
          <p:cNvPr id="7" name="组合 6"/>
          <p:cNvGrpSpPr/>
          <p:nvPr/>
        </p:nvGrpSpPr>
        <p:grpSpPr>
          <a:xfrm>
            <a:off x="4370959" y="2618320"/>
            <a:ext cx="741864" cy="756000"/>
            <a:chOff x="4370959" y="2618320"/>
            <a:chExt cx="741864" cy="756000"/>
          </a:xfrm>
        </p:grpSpPr>
        <p:sp>
          <p:nvSpPr>
            <p:cNvPr id="88" name="矩形 87"/>
            <p:cNvSpPr/>
            <p:nvPr/>
          </p:nvSpPr>
          <p:spPr>
            <a:xfrm rot="2700000">
              <a:off x="4520519" y="2782017"/>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4370959" y="2618320"/>
              <a:ext cx="575222" cy="575222"/>
              <a:chOff x="8173482" y="3250109"/>
              <a:chExt cx="729123" cy="729123"/>
            </a:xfrm>
            <a:effectLst>
              <a:outerShdw blurRad="25400" dist="12700" dir="2700000" algn="tl" rotWithShape="0">
                <a:prstClr val="black">
                  <a:alpha val="40000"/>
                </a:prstClr>
              </a:outerShdw>
            </a:effectLst>
          </p:grpSpPr>
          <p:sp>
            <p:nvSpPr>
              <p:cNvPr id="90" name="椭圆 89"/>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91" name="椭圆 90"/>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103" name="KSO_Shape"/>
            <p:cNvSpPr>
              <a:spLocks noChangeAspect="1"/>
            </p:cNvSpPr>
            <p:nvPr/>
          </p:nvSpPr>
          <p:spPr>
            <a:xfrm>
              <a:off x="4501083" y="2800676"/>
              <a:ext cx="314975" cy="210511"/>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accent4"/>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grpSp>
      <p:grpSp>
        <p:nvGrpSpPr>
          <p:cNvPr id="5" name="组合 4"/>
          <p:cNvGrpSpPr/>
          <p:nvPr/>
        </p:nvGrpSpPr>
        <p:grpSpPr>
          <a:xfrm>
            <a:off x="4963567" y="3782240"/>
            <a:ext cx="741864" cy="756000"/>
            <a:chOff x="4963567" y="3782240"/>
            <a:chExt cx="741864" cy="756000"/>
          </a:xfrm>
        </p:grpSpPr>
        <p:sp>
          <p:nvSpPr>
            <p:cNvPr id="61" name="矩形 60"/>
            <p:cNvSpPr/>
            <p:nvPr/>
          </p:nvSpPr>
          <p:spPr>
            <a:xfrm rot="2700000">
              <a:off x="5113127" y="3945936"/>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4963567" y="3782240"/>
              <a:ext cx="575222" cy="575222"/>
              <a:chOff x="8173482" y="3250109"/>
              <a:chExt cx="729123" cy="729123"/>
            </a:xfrm>
            <a:effectLst>
              <a:outerShdw blurRad="25400" dist="12700" dir="2700000" algn="tl" rotWithShape="0">
                <a:prstClr val="black">
                  <a:alpha val="40000"/>
                </a:prstClr>
              </a:outerShdw>
            </a:effectLst>
          </p:grpSpPr>
          <p:sp>
            <p:nvSpPr>
              <p:cNvPr id="77" name="椭圆 76"/>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8" name="椭圆 77"/>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104" name="KSO_Shape"/>
            <p:cNvSpPr>
              <a:spLocks noChangeAspect="1"/>
            </p:cNvSpPr>
            <p:nvPr/>
          </p:nvSpPr>
          <p:spPr>
            <a:xfrm>
              <a:off x="5112101" y="3936569"/>
              <a:ext cx="278155" cy="266564"/>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grpSp>
      <p:grpSp>
        <p:nvGrpSpPr>
          <p:cNvPr id="4" name="组合 3"/>
          <p:cNvGrpSpPr/>
          <p:nvPr/>
        </p:nvGrpSpPr>
        <p:grpSpPr>
          <a:xfrm>
            <a:off x="5750389" y="1135054"/>
            <a:ext cx="741864" cy="756000"/>
            <a:chOff x="5750389" y="1135054"/>
            <a:chExt cx="741864" cy="756000"/>
          </a:xfrm>
        </p:grpSpPr>
        <p:sp>
          <p:nvSpPr>
            <p:cNvPr id="98" name="矩形 97"/>
            <p:cNvSpPr/>
            <p:nvPr/>
          </p:nvSpPr>
          <p:spPr>
            <a:xfrm rot="2700000">
              <a:off x="5899949" y="1298750"/>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5750389" y="1135054"/>
              <a:ext cx="575222" cy="575222"/>
              <a:chOff x="8173482" y="3250109"/>
              <a:chExt cx="729123" cy="729123"/>
            </a:xfrm>
            <a:effectLst>
              <a:outerShdw blurRad="25400" dist="12700" dir="2700000" algn="tl" rotWithShape="0">
                <a:prstClr val="black">
                  <a:alpha val="40000"/>
                </a:prstClr>
              </a:outerShdw>
            </a:effectLst>
          </p:grpSpPr>
          <p:sp>
            <p:nvSpPr>
              <p:cNvPr id="100" name="椭圆 99"/>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01" name="椭圆 100"/>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105" name="KSO_Shape"/>
            <p:cNvSpPr>
              <a:spLocks noChangeAspect="1"/>
            </p:cNvSpPr>
            <p:nvPr/>
          </p:nvSpPr>
          <p:spPr>
            <a:xfrm>
              <a:off x="5888453" y="1267960"/>
              <a:ext cx="299095" cy="309411"/>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2"/>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grpSp>
      <p:grpSp>
        <p:nvGrpSpPr>
          <p:cNvPr id="8" name="组合 7"/>
          <p:cNvGrpSpPr/>
          <p:nvPr/>
        </p:nvGrpSpPr>
        <p:grpSpPr>
          <a:xfrm>
            <a:off x="7057222" y="2547593"/>
            <a:ext cx="741864" cy="756000"/>
            <a:chOff x="7057222" y="2547593"/>
            <a:chExt cx="741864" cy="756000"/>
          </a:xfrm>
        </p:grpSpPr>
        <p:sp>
          <p:nvSpPr>
            <p:cNvPr id="93" name="矩形 92"/>
            <p:cNvSpPr/>
            <p:nvPr/>
          </p:nvSpPr>
          <p:spPr>
            <a:xfrm rot="2700000">
              <a:off x="7206782" y="2711289"/>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7057222" y="2547593"/>
              <a:ext cx="575222" cy="575222"/>
              <a:chOff x="8173482" y="3250109"/>
              <a:chExt cx="729123" cy="729123"/>
            </a:xfrm>
            <a:effectLst>
              <a:outerShdw blurRad="25400" dist="12700" dir="2700000" algn="tl" rotWithShape="0">
                <a:prstClr val="black">
                  <a:alpha val="40000"/>
                </a:prstClr>
              </a:outerShdw>
            </a:effectLst>
          </p:grpSpPr>
          <p:sp>
            <p:nvSpPr>
              <p:cNvPr id="95" name="椭圆 94"/>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96" name="椭圆 95"/>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106" name="KSO_Shape"/>
            <p:cNvSpPr>
              <a:spLocks noChangeAspect="1"/>
            </p:cNvSpPr>
            <p:nvPr/>
          </p:nvSpPr>
          <p:spPr>
            <a:xfrm flipH="1">
              <a:off x="7219456" y="2691544"/>
              <a:ext cx="279756" cy="257840"/>
            </a:xfrm>
            <a:custGeom>
              <a:avLst/>
              <a:gdLst/>
              <a:ahLst/>
              <a:cxnLst/>
              <a:rect l="l" t="t" r="r" b="b"/>
              <a:pathLst>
                <a:path w="2922576" h="2692126">
                  <a:moveTo>
                    <a:pt x="553896" y="1279436"/>
                  </a:moveTo>
                  <a:cubicBezTo>
                    <a:pt x="792021" y="1473111"/>
                    <a:pt x="992046" y="1742986"/>
                    <a:pt x="1211121" y="1974761"/>
                  </a:cubicBezTo>
                  <a:lnTo>
                    <a:pt x="12017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accent5"/>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grpSp>
      <p:grpSp>
        <p:nvGrpSpPr>
          <p:cNvPr id="6" name="组合 5"/>
          <p:cNvGrpSpPr/>
          <p:nvPr/>
        </p:nvGrpSpPr>
        <p:grpSpPr>
          <a:xfrm>
            <a:off x="6569646" y="3683973"/>
            <a:ext cx="741864" cy="756000"/>
            <a:chOff x="6569646" y="3683973"/>
            <a:chExt cx="741864" cy="756000"/>
          </a:xfrm>
        </p:grpSpPr>
        <p:sp>
          <p:nvSpPr>
            <p:cNvPr id="83" name="矩形 82"/>
            <p:cNvSpPr/>
            <p:nvPr/>
          </p:nvSpPr>
          <p:spPr>
            <a:xfrm rot="2700000">
              <a:off x="6719206" y="3847669"/>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6569646" y="3683973"/>
              <a:ext cx="575222" cy="575222"/>
              <a:chOff x="8173482" y="3250109"/>
              <a:chExt cx="729123" cy="729123"/>
            </a:xfrm>
            <a:effectLst>
              <a:outerShdw blurRad="25400" dist="12700" dir="2700000" algn="tl" rotWithShape="0">
                <a:prstClr val="black">
                  <a:alpha val="40000"/>
                </a:prstClr>
              </a:outerShdw>
            </a:effectLst>
          </p:grpSpPr>
          <p:sp>
            <p:nvSpPr>
              <p:cNvPr id="85" name="椭圆 84"/>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86" name="椭圆 85"/>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107" name="KSO_Shape"/>
            <p:cNvSpPr>
              <a:spLocks noChangeAspect="1"/>
            </p:cNvSpPr>
            <p:nvPr/>
          </p:nvSpPr>
          <p:spPr>
            <a:xfrm>
              <a:off x="6674014" y="3841483"/>
              <a:ext cx="366486" cy="260203"/>
            </a:xfrm>
            <a:custGeom>
              <a:avLst/>
              <a:gdLst>
                <a:gd name="connsiteX0" fmla="*/ 236286 w 472572"/>
                <a:gd name="connsiteY0" fmla="*/ 238384 h 335351"/>
                <a:gd name="connsiteX1" fmla="*/ 297849 w 472572"/>
                <a:gd name="connsiteY1" fmla="*/ 277381 h 335351"/>
                <a:gd name="connsiteX2" fmla="*/ 236286 w 472572"/>
                <a:gd name="connsiteY2" fmla="*/ 335351 h 335351"/>
                <a:gd name="connsiteX3" fmla="*/ 174722 w 472572"/>
                <a:gd name="connsiteY3" fmla="*/ 277381 h 335351"/>
                <a:gd name="connsiteX4" fmla="*/ 236286 w 472572"/>
                <a:gd name="connsiteY4" fmla="*/ 238384 h 335351"/>
                <a:gd name="connsiteX5" fmla="*/ 236286 w 472572"/>
                <a:gd name="connsiteY5" fmla="*/ 153779 h 335351"/>
                <a:gd name="connsiteX6" fmla="*/ 360886 w 472572"/>
                <a:gd name="connsiteY6" fmla="*/ 218025 h 335351"/>
                <a:gd name="connsiteX7" fmla="*/ 331907 w 472572"/>
                <a:gd name="connsiteY7" fmla="*/ 245311 h 335351"/>
                <a:gd name="connsiteX8" fmla="*/ 236286 w 472572"/>
                <a:gd name="connsiteY8" fmla="*/ 193327 h 335351"/>
                <a:gd name="connsiteX9" fmla="*/ 140664 w 472572"/>
                <a:gd name="connsiteY9" fmla="*/ 245311 h 335351"/>
                <a:gd name="connsiteX10" fmla="*/ 111686 w 472572"/>
                <a:gd name="connsiteY10" fmla="*/ 218025 h 335351"/>
                <a:gd name="connsiteX11" fmla="*/ 236286 w 472572"/>
                <a:gd name="connsiteY11" fmla="*/ 153779 h 335351"/>
                <a:gd name="connsiteX12" fmla="*/ 236285 w 472572"/>
                <a:gd name="connsiteY12" fmla="*/ 72334 h 335351"/>
                <a:gd name="connsiteX13" fmla="*/ 420037 w 472572"/>
                <a:gd name="connsiteY13" fmla="*/ 162327 h 335351"/>
                <a:gd name="connsiteX14" fmla="*/ 389766 w 472572"/>
                <a:gd name="connsiteY14" fmla="*/ 190830 h 335351"/>
                <a:gd name="connsiteX15" fmla="*/ 236285 w 472572"/>
                <a:gd name="connsiteY15" fmla="*/ 114013 h 335351"/>
                <a:gd name="connsiteX16" fmla="*/ 82804 w 472572"/>
                <a:gd name="connsiteY16" fmla="*/ 190829 h 335351"/>
                <a:gd name="connsiteX17" fmla="*/ 52534 w 472572"/>
                <a:gd name="connsiteY17" fmla="*/ 162327 h 335351"/>
                <a:gd name="connsiteX18" fmla="*/ 236285 w 472572"/>
                <a:gd name="connsiteY18" fmla="*/ 72334 h 335351"/>
                <a:gd name="connsiteX19" fmla="*/ 236286 w 472572"/>
                <a:gd name="connsiteY19" fmla="*/ 0 h 335351"/>
                <a:gd name="connsiteX20" fmla="*/ 472572 w 472572"/>
                <a:gd name="connsiteY20" fmla="*/ 112859 h 335351"/>
                <a:gd name="connsiteX21" fmla="*/ 443240 w 472572"/>
                <a:gd name="connsiteY21" fmla="*/ 140479 h 335351"/>
                <a:gd name="connsiteX22" fmla="*/ 236286 w 472572"/>
                <a:gd name="connsiteY22" fmla="*/ 40387 h 335351"/>
                <a:gd name="connsiteX23" fmla="*/ 29332 w 472572"/>
                <a:gd name="connsiteY23" fmla="*/ 140479 h 335351"/>
                <a:gd name="connsiteX24" fmla="*/ 0 w 472572"/>
                <a:gd name="connsiteY24" fmla="*/ 112859 h 335351"/>
                <a:gd name="connsiteX25" fmla="*/ 236286 w 472572"/>
                <a:gd name="connsiteY25" fmla="*/ 0 h 3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2572" h="335351">
                  <a:moveTo>
                    <a:pt x="236286" y="238384"/>
                  </a:moveTo>
                  <a:cubicBezTo>
                    <a:pt x="263564" y="238384"/>
                    <a:pt x="287156" y="254165"/>
                    <a:pt x="297849" y="277381"/>
                  </a:cubicBezTo>
                  <a:lnTo>
                    <a:pt x="236286" y="335351"/>
                  </a:lnTo>
                  <a:lnTo>
                    <a:pt x="174722" y="277381"/>
                  </a:lnTo>
                  <a:cubicBezTo>
                    <a:pt x="185416" y="254165"/>
                    <a:pt x="209008" y="238384"/>
                    <a:pt x="236286" y="238384"/>
                  </a:cubicBezTo>
                  <a:close/>
                  <a:moveTo>
                    <a:pt x="236286" y="153779"/>
                  </a:moveTo>
                  <a:cubicBezTo>
                    <a:pt x="287723" y="153779"/>
                    <a:pt x="333263" y="179027"/>
                    <a:pt x="360886" y="218025"/>
                  </a:cubicBezTo>
                  <a:lnTo>
                    <a:pt x="331907" y="245311"/>
                  </a:lnTo>
                  <a:cubicBezTo>
                    <a:pt x="311651" y="213977"/>
                    <a:pt x="276380" y="193327"/>
                    <a:pt x="236286" y="193327"/>
                  </a:cubicBezTo>
                  <a:cubicBezTo>
                    <a:pt x="196191" y="193327"/>
                    <a:pt x="160920" y="213977"/>
                    <a:pt x="140664" y="245311"/>
                  </a:cubicBezTo>
                  <a:lnTo>
                    <a:pt x="111686" y="218025"/>
                  </a:lnTo>
                  <a:cubicBezTo>
                    <a:pt x="139308" y="179027"/>
                    <a:pt x="184848" y="153779"/>
                    <a:pt x="236286" y="153779"/>
                  </a:cubicBezTo>
                  <a:close/>
                  <a:moveTo>
                    <a:pt x="236285" y="72334"/>
                  </a:moveTo>
                  <a:cubicBezTo>
                    <a:pt x="311099" y="72334"/>
                    <a:pt x="377756" y="107256"/>
                    <a:pt x="420037" y="162327"/>
                  </a:cubicBezTo>
                  <a:lnTo>
                    <a:pt x="389766" y="190830"/>
                  </a:lnTo>
                  <a:cubicBezTo>
                    <a:pt x="354994" y="143968"/>
                    <a:pt x="299138" y="114013"/>
                    <a:pt x="236285" y="114013"/>
                  </a:cubicBezTo>
                  <a:cubicBezTo>
                    <a:pt x="173433" y="114013"/>
                    <a:pt x="117576" y="143967"/>
                    <a:pt x="82804" y="190829"/>
                  </a:cubicBezTo>
                  <a:lnTo>
                    <a:pt x="52534" y="162327"/>
                  </a:lnTo>
                  <a:cubicBezTo>
                    <a:pt x="94815" y="107256"/>
                    <a:pt x="161472" y="72334"/>
                    <a:pt x="236285" y="72334"/>
                  </a:cubicBezTo>
                  <a:close/>
                  <a:moveTo>
                    <a:pt x="236286" y="0"/>
                  </a:moveTo>
                  <a:cubicBezTo>
                    <a:pt x="331854" y="0"/>
                    <a:pt x="417244" y="43584"/>
                    <a:pt x="472572" y="112859"/>
                  </a:cubicBezTo>
                  <a:lnTo>
                    <a:pt x="443240" y="140479"/>
                  </a:lnTo>
                  <a:cubicBezTo>
                    <a:pt x="395198" y="79129"/>
                    <a:pt x="320266" y="40387"/>
                    <a:pt x="236286" y="40387"/>
                  </a:cubicBezTo>
                  <a:cubicBezTo>
                    <a:pt x="152305" y="40387"/>
                    <a:pt x="77373" y="79129"/>
                    <a:pt x="29332" y="140479"/>
                  </a:cubicBezTo>
                  <a:lnTo>
                    <a:pt x="0" y="112859"/>
                  </a:lnTo>
                  <a:cubicBezTo>
                    <a:pt x="55328" y="43584"/>
                    <a:pt x="140717" y="0"/>
                    <a:pt x="236286" y="0"/>
                  </a:cubicBezTo>
                  <a:close/>
                </a:path>
              </a:pathLst>
            </a:custGeom>
            <a:solidFill>
              <a:schemeClr val="accent3"/>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grpSp>
      <p:grpSp>
        <p:nvGrpSpPr>
          <p:cNvPr id="10" name="组合 9"/>
          <p:cNvGrpSpPr/>
          <p:nvPr/>
        </p:nvGrpSpPr>
        <p:grpSpPr>
          <a:xfrm>
            <a:off x="2885098" y="3666717"/>
            <a:ext cx="2138680" cy="904571"/>
            <a:chOff x="1837550" y="3666717"/>
            <a:chExt cx="2138680" cy="904571"/>
          </a:xfrm>
        </p:grpSpPr>
        <p:sp>
          <p:nvSpPr>
            <p:cNvPr id="110" name="文本框 109"/>
            <p:cNvSpPr txBox="1"/>
            <p:nvPr/>
          </p:nvSpPr>
          <p:spPr>
            <a:xfrm flipH="1">
              <a:off x="1837550" y="4049318"/>
              <a:ext cx="2138680" cy="521970"/>
            </a:xfrm>
            <a:prstGeom prst="rect">
              <a:avLst/>
            </a:prstGeom>
            <a:noFill/>
          </p:spPr>
          <p:txBody>
            <a:bodyPr wrap="none" rtlCol="0">
              <a:spAutoFit/>
            </a:bodyPr>
            <a:lstStyle/>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数字人民币是虚拟化的人</a:t>
              </a:r>
            </a:p>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民币</a:t>
              </a:r>
              <a:endPar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endParaRPr>
            </a:p>
          </p:txBody>
        </p:sp>
        <p:sp>
          <p:nvSpPr>
            <p:cNvPr id="115" name="文本框 114"/>
            <p:cNvSpPr txBox="1"/>
            <p:nvPr/>
          </p:nvSpPr>
          <p:spPr>
            <a:xfrm>
              <a:off x="1888690" y="3666717"/>
              <a:ext cx="546945"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latin typeface="Microsoft YaHei" panose="020B0503020204020204" pitchFamily="34" charset="-122"/>
                  <a:ea typeface="Microsoft YaHei" panose="020B0503020204020204" pitchFamily="34" charset="-122"/>
                </a:rPr>
                <a:t>01</a:t>
              </a:r>
              <a:endParaRPr lang="zh-CN" altLang="en-US" dirty="0">
                <a:latin typeface="Microsoft YaHei" panose="020B0503020204020204" pitchFamily="34" charset="-122"/>
                <a:ea typeface="Microsoft YaHei" panose="020B0503020204020204" pitchFamily="34" charset="-122"/>
              </a:endParaRPr>
            </a:p>
          </p:txBody>
        </p:sp>
      </p:grpSp>
      <p:grpSp>
        <p:nvGrpSpPr>
          <p:cNvPr id="13" name="组合 12"/>
          <p:cNvGrpSpPr/>
          <p:nvPr/>
        </p:nvGrpSpPr>
        <p:grpSpPr>
          <a:xfrm>
            <a:off x="7693137" y="2498990"/>
            <a:ext cx="1960880" cy="885580"/>
            <a:chOff x="8846522" y="2498990"/>
            <a:chExt cx="1960880" cy="885580"/>
          </a:xfrm>
        </p:grpSpPr>
        <p:sp>
          <p:nvSpPr>
            <p:cNvPr id="112" name="文本框 111"/>
            <p:cNvSpPr txBox="1"/>
            <p:nvPr/>
          </p:nvSpPr>
          <p:spPr>
            <a:xfrm flipH="1">
              <a:off x="8846522" y="2862600"/>
              <a:ext cx="1960880" cy="521970"/>
            </a:xfrm>
            <a:prstGeom prst="rect">
              <a:avLst/>
            </a:prstGeom>
            <a:noFill/>
          </p:spPr>
          <p:txBody>
            <a:bodyPr wrap="none" rtlCol="0">
              <a:spAutoFit/>
            </a:bodyPr>
            <a:lstStyle/>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利于捍卫我国货币主权</a:t>
              </a:r>
            </a:p>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维护国内金融市场稳定</a:t>
              </a:r>
            </a:p>
          </p:txBody>
        </p:sp>
        <p:sp>
          <p:nvSpPr>
            <p:cNvPr id="116" name="文本框 115"/>
            <p:cNvSpPr txBox="1"/>
            <p:nvPr/>
          </p:nvSpPr>
          <p:spPr>
            <a:xfrm>
              <a:off x="8897662" y="2498990"/>
              <a:ext cx="546945"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solidFill>
                    <a:schemeClr val="accent5"/>
                  </a:solidFill>
                  <a:latin typeface="Microsoft YaHei" panose="020B0503020204020204" pitchFamily="34" charset="-122"/>
                  <a:ea typeface="Microsoft YaHei" panose="020B0503020204020204" pitchFamily="34" charset="-122"/>
                </a:rPr>
                <a:t>04</a:t>
              </a:r>
              <a:endParaRPr lang="zh-CN" altLang="en-US" dirty="0">
                <a:solidFill>
                  <a:schemeClr val="accent5"/>
                </a:solidFill>
                <a:latin typeface="Microsoft YaHei" panose="020B0503020204020204" pitchFamily="34" charset="-122"/>
                <a:ea typeface="Microsoft YaHei" panose="020B0503020204020204" pitchFamily="34" charset="-122"/>
              </a:endParaRPr>
            </a:p>
          </p:txBody>
        </p:sp>
      </p:grpSp>
      <p:grpSp>
        <p:nvGrpSpPr>
          <p:cNvPr id="9" name="组合 8"/>
          <p:cNvGrpSpPr/>
          <p:nvPr/>
        </p:nvGrpSpPr>
        <p:grpSpPr>
          <a:xfrm>
            <a:off x="1852527" y="2378654"/>
            <a:ext cx="2519168" cy="934876"/>
            <a:chOff x="2078570" y="2408842"/>
            <a:chExt cx="2519168" cy="934876"/>
          </a:xfrm>
        </p:grpSpPr>
        <p:sp>
          <p:nvSpPr>
            <p:cNvPr id="114" name="文本框 113"/>
            <p:cNvSpPr txBox="1"/>
            <p:nvPr/>
          </p:nvSpPr>
          <p:spPr>
            <a:xfrm flipH="1">
              <a:off x="2079100" y="2820498"/>
              <a:ext cx="2518638" cy="523220"/>
            </a:xfrm>
            <a:prstGeom prst="rect">
              <a:avLst/>
            </a:prstGeom>
            <a:noFill/>
          </p:spPr>
          <p:txBody>
            <a:bodyPr wrap="square" rtlCol="0">
              <a:spAutoFit/>
            </a:bodyPr>
            <a:lstStyle/>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数字人民币的交易是一次</a:t>
              </a:r>
              <a:r>
                <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a:t>
              </a: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现金交易</a:t>
              </a:r>
              <a:r>
                <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a:t>
              </a: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，不通过第三方渠道</a:t>
              </a:r>
            </a:p>
          </p:txBody>
        </p:sp>
        <p:sp>
          <p:nvSpPr>
            <p:cNvPr id="117" name="文本框 116"/>
            <p:cNvSpPr txBox="1"/>
            <p:nvPr/>
          </p:nvSpPr>
          <p:spPr>
            <a:xfrm>
              <a:off x="2078570" y="2408842"/>
              <a:ext cx="546945"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solidFill>
                    <a:schemeClr val="accent4"/>
                  </a:solidFill>
                  <a:latin typeface="Microsoft YaHei" panose="020B0503020204020204" pitchFamily="34" charset="-122"/>
                  <a:ea typeface="Microsoft YaHei" panose="020B0503020204020204" pitchFamily="34" charset="-122"/>
                </a:rPr>
                <a:t>02</a:t>
              </a:r>
              <a:endParaRPr lang="zh-CN" altLang="en-US" dirty="0">
                <a:solidFill>
                  <a:schemeClr val="accent4"/>
                </a:solidFill>
                <a:latin typeface="Microsoft YaHei" panose="020B0503020204020204" pitchFamily="34" charset="-122"/>
                <a:ea typeface="Microsoft YaHei" panose="020B0503020204020204" pitchFamily="34" charset="-122"/>
              </a:endParaRPr>
            </a:p>
          </p:txBody>
        </p:sp>
      </p:grpSp>
      <p:grpSp>
        <p:nvGrpSpPr>
          <p:cNvPr id="11" name="组合 10"/>
          <p:cNvGrpSpPr/>
          <p:nvPr/>
        </p:nvGrpSpPr>
        <p:grpSpPr>
          <a:xfrm>
            <a:off x="7233010" y="3776617"/>
            <a:ext cx="2494280" cy="886442"/>
            <a:chOff x="8484316" y="3776617"/>
            <a:chExt cx="2494280" cy="886442"/>
          </a:xfrm>
        </p:grpSpPr>
        <p:sp>
          <p:nvSpPr>
            <p:cNvPr id="119" name="文本框 118"/>
            <p:cNvSpPr txBox="1"/>
            <p:nvPr/>
          </p:nvSpPr>
          <p:spPr>
            <a:xfrm>
              <a:off x="8484316" y="4141089"/>
              <a:ext cx="2494280" cy="521970"/>
            </a:xfrm>
            <a:prstGeom prst="rect">
              <a:avLst/>
            </a:prstGeom>
            <a:noFill/>
          </p:spPr>
          <p:txBody>
            <a:bodyPr wrap="none" rtlCol="0">
              <a:spAutoFit/>
            </a:bodyPr>
            <a:lstStyle/>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以国内架构为基础，国外结算</a:t>
              </a:r>
            </a:p>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为着力点激发境外市场</a:t>
              </a:r>
            </a:p>
          </p:txBody>
        </p:sp>
        <p:sp>
          <p:nvSpPr>
            <p:cNvPr id="124" name="文本框 123"/>
            <p:cNvSpPr txBox="1"/>
            <p:nvPr/>
          </p:nvSpPr>
          <p:spPr>
            <a:xfrm flipH="1">
              <a:off x="8499796" y="3776617"/>
              <a:ext cx="546945"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solidFill>
                    <a:schemeClr val="accent3"/>
                  </a:solidFill>
                  <a:latin typeface="Microsoft YaHei" panose="020B0503020204020204" pitchFamily="34" charset="-122"/>
                  <a:ea typeface="Microsoft YaHei" panose="020B0503020204020204" pitchFamily="34" charset="-122"/>
                </a:rPr>
                <a:t>05</a:t>
              </a:r>
              <a:endParaRPr lang="zh-CN" altLang="en-US" dirty="0">
                <a:solidFill>
                  <a:schemeClr val="accent3"/>
                </a:solidFill>
                <a:latin typeface="Microsoft YaHei" panose="020B0503020204020204" pitchFamily="34" charset="-122"/>
                <a:ea typeface="Microsoft YaHei" panose="020B0503020204020204" pitchFamily="34" charset="-122"/>
              </a:endParaRPr>
            </a:p>
          </p:txBody>
        </p:sp>
      </p:grpSp>
      <p:grpSp>
        <p:nvGrpSpPr>
          <p:cNvPr id="12" name="组合 11"/>
          <p:cNvGrpSpPr/>
          <p:nvPr/>
        </p:nvGrpSpPr>
        <p:grpSpPr>
          <a:xfrm>
            <a:off x="7361778" y="1225011"/>
            <a:ext cx="2316480" cy="904571"/>
            <a:chOff x="7361778" y="1225011"/>
            <a:chExt cx="2316480" cy="904571"/>
          </a:xfrm>
        </p:grpSpPr>
        <p:sp>
          <p:nvSpPr>
            <p:cNvPr id="123" name="文本框 122"/>
            <p:cNvSpPr txBox="1"/>
            <p:nvPr/>
          </p:nvSpPr>
          <p:spPr>
            <a:xfrm>
              <a:off x="7361778" y="1607612"/>
              <a:ext cx="2316480" cy="521970"/>
            </a:xfrm>
            <a:prstGeom prst="rect">
              <a:avLst/>
            </a:prstGeom>
            <a:noFill/>
          </p:spPr>
          <p:txBody>
            <a:bodyPr wrap="none" rtlCol="0">
              <a:spAutoFit/>
            </a:bodyPr>
            <a:lstStyle/>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安全度相较第三方支付更高</a:t>
              </a:r>
            </a:p>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sym typeface="+mn-lt"/>
                </a:rPr>
                <a:t>未来趋于主流支付方式</a:t>
              </a:r>
            </a:p>
          </p:txBody>
        </p:sp>
        <p:sp>
          <p:nvSpPr>
            <p:cNvPr id="126" name="文本框 125"/>
            <p:cNvSpPr txBox="1"/>
            <p:nvPr/>
          </p:nvSpPr>
          <p:spPr>
            <a:xfrm flipH="1">
              <a:off x="7377258" y="1225011"/>
              <a:ext cx="546945"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solidFill>
                    <a:schemeClr val="accent2"/>
                  </a:solidFill>
                  <a:latin typeface="Microsoft YaHei" panose="020B0503020204020204" pitchFamily="34" charset="-122"/>
                  <a:ea typeface="Microsoft YaHei" panose="020B0503020204020204" pitchFamily="34" charset="-122"/>
                </a:rPr>
                <a:t>03</a:t>
              </a:r>
              <a:endParaRPr lang="zh-CN" altLang="en-US" dirty="0">
                <a:solidFill>
                  <a:schemeClr val="accent2"/>
                </a:solidFill>
                <a:latin typeface="Microsoft YaHei" panose="020B0503020204020204" pitchFamily="34" charset="-122"/>
                <a:ea typeface="Microsoft YaHei" panose="020B0503020204020204" pitchFamily="34" charset="-122"/>
              </a:endParaRPr>
            </a:p>
          </p:txBody>
        </p:sp>
      </p:grpSp>
      <p:sp>
        <p:nvSpPr>
          <p:cNvPr id="92" name="文本框 91"/>
          <p:cNvSpPr txBox="1"/>
          <p:nvPr/>
        </p:nvSpPr>
        <p:spPr>
          <a:xfrm>
            <a:off x="1047692" y="247426"/>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数币介绍</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
                                        </p:tgtEl>
                                        <p:attrNameLst>
                                          <p:attrName>ppt_y</p:attrName>
                                        </p:attrNameLst>
                                      </p:cBhvr>
                                      <p:tavLst>
                                        <p:tav tm="0">
                                          <p:val>
                                            <p:strVal val="#ppt_y"/>
                                          </p:val>
                                        </p:tav>
                                        <p:tav tm="100000">
                                          <p:val>
                                            <p:strVal val="#ppt_y"/>
                                          </p:val>
                                        </p:tav>
                                      </p:tavLst>
                                    </p:anim>
                                    <p:anim calcmode="lin" valueType="num">
                                      <p:cBhvr>
                                        <p:cTn id="9" dur="500" fill="hold"/>
                                        <p:tgtEl>
                                          <p:spTgt spid="9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
                                        </p:tgtEl>
                                      </p:cBhvr>
                                    </p:animEffect>
                                  </p:childTnLst>
                                </p:cTn>
                              </p:par>
                              <p:par>
                                <p:cTn id="12" presetID="2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2000"/>
                                        <p:tgtEl>
                                          <p:spTgt spid="2"/>
                                        </p:tgtEl>
                                      </p:cBhvr>
                                    </p:animEffect>
                                  </p:childTnLst>
                                </p:cTn>
                              </p:par>
                            </p:childTnLst>
                          </p:cTn>
                        </p:par>
                        <p:par>
                          <p:cTn id="15" fill="hold">
                            <p:stCondLst>
                              <p:cond delay="20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2000" fill="hold"/>
                                        <p:tgtEl>
                                          <p:spTgt spid="3"/>
                                        </p:tgtEl>
                                        <p:attrNameLst>
                                          <p:attrName>ppt_w</p:attrName>
                                        </p:attrNameLst>
                                      </p:cBhvr>
                                      <p:tavLst>
                                        <p:tav tm="0">
                                          <p:val>
                                            <p:fltVal val="0"/>
                                          </p:val>
                                        </p:tav>
                                        <p:tav tm="100000">
                                          <p:val>
                                            <p:strVal val="#ppt_w"/>
                                          </p:val>
                                        </p:tav>
                                      </p:tavLst>
                                    </p:anim>
                                    <p:anim calcmode="lin" valueType="num">
                                      <p:cBhvr>
                                        <p:cTn id="19" dur="2000" fill="hold"/>
                                        <p:tgtEl>
                                          <p:spTgt spid="3"/>
                                        </p:tgtEl>
                                        <p:attrNameLst>
                                          <p:attrName>ppt_h</p:attrName>
                                        </p:attrNameLst>
                                      </p:cBhvr>
                                      <p:tavLst>
                                        <p:tav tm="0">
                                          <p:val>
                                            <p:fltVal val="0"/>
                                          </p:val>
                                        </p:tav>
                                        <p:tav tm="100000">
                                          <p:val>
                                            <p:strVal val="#ppt_h"/>
                                          </p:val>
                                        </p:tav>
                                      </p:tavLst>
                                    </p:anim>
                                    <p:animEffect transition="in" filter="fade">
                                      <p:cBhvr>
                                        <p:cTn id="20" dur="2000"/>
                                        <p:tgtEl>
                                          <p:spTgt spid="3"/>
                                        </p:tgtEl>
                                      </p:cBhvr>
                                    </p:animEffect>
                                  </p:childTnLst>
                                </p:cTn>
                              </p:par>
                            </p:childTnLst>
                          </p:cTn>
                        </p:par>
                        <p:par>
                          <p:cTn id="21" fill="hold">
                            <p:stCondLst>
                              <p:cond delay="4000"/>
                            </p:stCondLst>
                            <p:childTnLst>
                              <p:par>
                                <p:cTn id="22" presetID="26"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145">
                                          <p:stCondLst>
                                            <p:cond delay="0"/>
                                          </p:stCondLst>
                                        </p:cTn>
                                        <p:tgtEl>
                                          <p:spTgt spid="5"/>
                                        </p:tgtEl>
                                      </p:cBhvr>
                                    </p:animEffect>
                                    <p:anim calcmode="lin" valueType="num">
                                      <p:cBhvr>
                                        <p:cTn id="25" dur="456"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5"/>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5"/>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5"/>
                                        </p:tgtEl>
                                        <p:attrNameLst>
                                          <p:attrName>ppt_y</p:attrName>
                                        </p:attrNameLst>
                                      </p:cBhvr>
                                      <p:tavLst>
                                        <p:tav tm="0" fmla="#ppt_y-sin(pi*$)/81">
                                          <p:val>
                                            <p:fltVal val="0"/>
                                          </p:val>
                                        </p:tav>
                                        <p:tav tm="100000">
                                          <p:val>
                                            <p:fltVal val="1"/>
                                          </p:val>
                                        </p:tav>
                                      </p:tavLst>
                                    </p:anim>
                                    <p:animScale>
                                      <p:cBhvr>
                                        <p:cTn id="30" dur="7">
                                          <p:stCondLst>
                                            <p:cond delay="162"/>
                                          </p:stCondLst>
                                        </p:cTn>
                                        <p:tgtEl>
                                          <p:spTgt spid="5"/>
                                        </p:tgtEl>
                                      </p:cBhvr>
                                      <p:to x="100000" y="60000"/>
                                    </p:animScale>
                                    <p:animScale>
                                      <p:cBhvr>
                                        <p:cTn id="31" dur="41" decel="50000">
                                          <p:stCondLst>
                                            <p:cond delay="169"/>
                                          </p:stCondLst>
                                        </p:cTn>
                                        <p:tgtEl>
                                          <p:spTgt spid="5"/>
                                        </p:tgtEl>
                                      </p:cBhvr>
                                      <p:to x="100000" y="100000"/>
                                    </p:animScale>
                                    <p:animScale>
                                      <p:cBhvr>
                                        <p:cTn id="32" dur="7">
                                          <p:stCondLst>
                                            <p:cond delay="328"/>
                                          </p:stCondLst>
                                        </p:cTn>
                                        <p:tgtEl>
                                          <p:spTgt spid="5"/>
                                        </p:tgtEl>
                                      </p:cBhvr>
                                      <p:to x="100000" y="80000"/>
                                    </p:animScale>
                                    <p:animScale>
                                      <p:cBhvr>
                                        <p:cTn id="33" dur="41" decel="50000">
                                          <p:stCondLst>
                                            <p:cond delay="335"/>
                                          </p:stCondLst>
                                        </p:cTn>
                                        <p:tgtEl>
                                          <p:spTgt spid="5"/>
                                        </p:tgtEl>
                                      </p:cBhvr>
                                      <p:to x="100000" y="100000"/>
                                    </p:animScale>
                                    <p:animScale>
                                      <p:cBhvr>
                                        <p:cTn id="34" dur="7">
                                          <p:stCondLst>
                                            <p:cond delay="410"/>
                                          </p:stCondLst>
                                        </p:cTn>
                                        <p:tgtEl>
                                          <p:spTgt spid="5"/>
                                        </p:tgtEl>
                                      </p:cBhvr>
                                      <p:to x="100000" y="90000"/>
                                    </p:animScale>
                                    <p:animScale>
                                      <p:cBhvr>
                                        <p:cTn id="35" dur="41" decel="50000">
                                          <p:stCondLst>
                                            <p:cond delay="417"/>
                                          </p:stCondLst>
                                        </p:cTn>
                                        <p:tgtEl>
                                          <p:spTgt spid="5"/>
                                        </p:tgtEl>
                                      </p:cBhvr>
                                      <p:to x="100000" y="100000"/>
                                    </p:animScale>
                                    <p:animScale>
                                      <p:cBhvr>
                                        <p:cTn id="36" dur="7">
                                          <p:stCondLst>
                                            <p:cond delay="452"/>
                                          </p:stCondLst>
                                        </p:cTn>
                                        <p:tgtEl>
                                          <p:spTgt spid="5"/>
                                        </p:tgtEl>
                                      </p:cBhvr>
                                      <p:to x="100000" y="95000"/>
                                    </p:animScale>
                                    <p:animScale>
                                      <p:cBhvr>
                                        <p:cTn id="37" dur="41" decel="50000">
                                          <p:stCondLst>
                                            <p:cond delay="459"/>
                                          </p:stCondLst>
                                        </p:cTn>
                                        <p:tgtEl>
                                          <p:spTgt spid="5"/>
                                        </p:tgtEl>
                                      </p:cBhvr>
                                      <p:to x="100000" y="100000"/>
                                    </p:animScale>
                                  </p:childTnLst>
                                </p:cTn>
                              </p:par>
                            </p:childTnLst>
                          </p:cTn>
                        </p:par>
                        <p:par>
                          <p:cTn id="38" fill="hold">
                            <p:stCondLst>
                              <p:cond delay="4500"/>
                            </p:stCondLst>
                            <p:childTnLst>
                              <p:par>
                                <p:cTn id="39" presetID="26"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145">
                                          <p:stCondLst>
                                            <p:cond delay="0"/>
                                          </p:stCondLst>
                                        </p:cTn>
                                        <p:tgtEl>
                                          <p:spTgt spid="6"/>
                                        </p:tgtEl>
                                      </p:cBhvr>
                                    </p:animEffect>
                                    <p:anim calcmode="lin" valueType="num">
                                      <p:cBhvr>
                                        <p:cTn id="42"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3"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4"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45"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46"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47" dur="7">
                                          <p:stCondLst>
                                            <p:cond delay="162"/>
                                          </p:stCondLst>
                                        </p:cTn>
                                        <p:tgtEl>
                                          <p:spTgt spid="6"/>
                                        </p:tgtEl>
                                      </p:cBhvr>
                                      <p:to x="100000" y="60000"/>
                                    </p:animScale>
                                    <p:animScale>
                                      <p:cBhvr>
                                        <p:cTn id="48" dur="41" decel="50000">
                                          <p:stCondLst>
                                            <p:cond delay="169"/>
                                          </p:stCondLst>
                                        </p:cTn>
                                        <p:tgtEl>
                                          <p:spTgt spid="6"/>
                                        </p:tgtEl>
                                      </p:cBhvr>
                                      <p:to x="100000" y="100000"/>
                                    </p:animScale>
                                    <p:animScale>
                                      <p:cBhvr>
                                        <p:cTn id="49" dur="7">
                                          <p:stCondLst>
                                            <p:cond delay="328"/>
                                          </p:stCondLst>
                                        </p:cTn>
                                        <p:tgtEl>
                                          <p:spTgt spid="6"/>
                                        </p:tgtEl>
                                      </p:cBhvr>
                                      <p:to x="100000" y="80000"/>
                                    </p:animScale>
                                    <p:animScale>
                                      <p:cBhvr>
                                        <p:cTn id="50" dur="41" decel="50000">
                                          <p:stCondLst>
                                            <p:cond delay="335"/>
                                          </p:stCondLst>
                                        </p:cTn>
                                        <p:tgtEl>
                                          <p:spTgt spid="6"/>
                                        </p:tgtEl>
                                      </p:cBhvr>
                                      <p:to x="100000" y="100000"/>
                                    </p:animScale>
                                    <p:animScale>
                                      <p:cBhvr>
                                        <p:cTn id="51" dur="7">
                                          <p:stCondLst>
                                            <p:cond delay="410"/>
                                          </p:stCondLst>
                                        </p:cTn>
                                        <p:tgtEl>
                                          <p:spTgt spid="6"/>
                                        </p:tgtEl>
                                      </p:cBhvr>
                                      <p:to x="100000" y="90000"/>
                                    </p:animScale>
                                    <p:animScale>
                                      <p:cBhvr>
                                        <p:cTn id="52" dur="41" decel="50000">
                                          <p:stCondLst>
                                            <p:cond delay="417"/>
                                          </p:stCondLst>
                                        </p:cTn>
                                        <p:tgtEl>
                                          <p:spTgt spid="6"/>
                                        </p:tgtEl>
                                      </p:cBhvr>
                                      <p:to x="100000" y="100000"/>
                                    </p:animScale>
                                    <p:animScale>
                                      <p:cBhvr>
                                        <p:cTn id="53" dur="7">
                                          <p:stCondLst>
                                            <p:cond delay="452"/>
                                          </p:stCondLst>
                                        </p:cTn>
                                        <p:tgtEl>
                                          <p:spTgt spid="6"/>
                                        </p:tgtEl>
                                      </p:cBhvr>
                                      <p:to x="100000" y="95000"/>
                                    </p:animScale>
                                    <p:animScale>
                                      <p:cBhvr>
                                        <p:cTn id="54" dur="41" decel="50000">
                                          <p:stCondLst>
                                            <p:cond delay="459"/>
                                          </p:stCondLst>
                                        </p:cTn>
                                        <p:tgtEl>
                                          <p:spTgt spid="6"/>
                                        </p:tgtEl>
                                      </p:cBhvr>
                                      <p:to x="100000" y="100000"/>
                                    </p:animScale>
                                  </p:childTnLst>
                                </p:cTn>
                              </p:par>
                            </p:childTnLst>
                          </p:cTn>
                        </p:par>
                        <p:par>
                          <p:cTn id="55" fill="hold">
                            <p:stCondLst>
                              <p:cond delay="5000"/>
                            </p:stCondLst>
                            <p:childTnLst>
                              <p:par>
                                <p:cTn id="56" presetID="26" presetClass="entr" presetSubtype="0"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145">
                                          <p:stCondLst>
                                            <p:cond delay="0"/>
                                          </p:stCondLst>
                                        </p:cTn>
                                        <p:tgtEl>
                                          <p:spTgt spid="7"/>
                                        </p:tgtEl>
                                      </p:cBhvr>
                                    </p:animEffect>
                                    <p:anim calcmode="lin" valueType="num">
                                      <p:cBhvr>
                                        <p:cTn id="59" dur="456"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0" dur="166"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1" dur="166" tmFilter="0, 0; 0.125,0.2665; 0.25,0.4; 0.375,0.465; 0.5,0.5;  0.625,0.535; 0.75,0.6; 0.875,0.7335; 1,1">
                                          <p:stCondLst>
                                            <p:cond delay="166"/>
                                          </p:stCondLst>
                                        </p:cTn>
                                        <p:tgtEl>
                                          <p:spTgt spid="7"/>
                                        </p:tgtEl>
                                        <p:attrNameLst>
                                          <p:attrName>ppt_y</p:attrName>
                                        </p:attrNameLst>
                                      </p:cBhvr>
                                      <p:tavLst>
                                        <p:tav tm="0" fmla="#ppt_y-sin(pi*$)/9">
                                          <p:val>
                                            <p:fltVal val="0"/>
                                          </p:val>
                                        </p:tav>
                                        <p:tav tm="100000">
                                          <p:val>
                                            <p:fltVal val="1"/>
                                          </p:val>
                                        </p:tav>
                                      </p:tavLst>
                                    </p:anim>
                                    <p:anim calcmode="lin" valueType="num">
                                      <p:cBhvr>
                                        <p:cTn id="62" dur="83" tmFilter="0, 0; 0.125,0.2665; 0.25,0.4; 0.375,0.465; 0.5,0.5;  0.625,0.535; 0.75,0.6; 0.875,0.7335; 1,1">
                                          <p:stCondLst>
                                            <p:cond delay="331"/>
                                          </p:stCondLst>
                                        </p:cTn>
                                        <p:tgtEl>
                                          <p:spTgt spid="7"/>
                                        </p:tgtEl>
                                        <p:attrNameLst>
                                          <p:attrName>ppt_y</p:attrName>
                                        </p:attrNameLst>
                                      </p:cBhvr>
                                      <p:tavLst>
                                        <p:tav tm="0" fmla="#ppt_y-sin(pi*$)/27">
                                          <p:val>
                                            <p:fltVal val="0"/>
                                          </p:val>
                                        </p:tav>
                                        <p:tav tm="100000">
                                          <p:val>
                                            <p:fltVal val="1"/>
                                          </p:val>
                                        </p:tav>
                                      </p:tavLst>
                                    </p:anim>
                                    <p:anim calcmode="lin" valueType="num">
                                      <p:cBhvr>
                                        <p:cTn id="63" dur="41" tmFilter="0, 0; 0.125,0.2665; 0.25,0.4; 0.375,0.465; 0.5,0.5;  0.625,0.535; 0.75,0.6; 0.875,0.7335; 1,1">
                                          <p:stCondLst>
                                            <p:cond delay="414"/>
                                          </p:stCondLst>
                                        </p:cTn>
                                        <p:tgtEl>
                                          <p:spTgt spid="7"/>
                                        </p:tgtEl>
                                        <p:attrNameLst>
                                          <p:attrName>ppt_y</p:attrName>
                                        </p:attrNameLst>
                                      </p:cBhvr>
                                      <p:tavLst>
                                        <p:tav tm="0" fmla="#ppt_y-sin(pi*$)/81">
                                          <p:val>
                                            <p:fltVal val="0"/>
                                          </p:val>
                                        </p:tav>
                                        <p:tav tm="100000">
                                          <p:val>
                                            <p:fltVal val="1"/>
                                          </p:val>
                                        </p:tav>
                                      </p:tavLst>
                                    </p:anim>
                                    <p:animScale>
                                      <p:cBhvr>
                                        <p:cTn id="64" dur="7">
                                          <p:stCondLst>
                                            <p:cond delay="162"/>
                                          </p:stCondLst>
                                        </p:cTn>
                                        <p:tgtEl>
                                          <p:spTgt spid="7"/>
                                        </p:tgtEl>
                                      </p:cBhvr>
                                      <p:to x="100000" y="60000"/>
                                    </p:animScale>
                                    <p:animScale>
                                      <p:cBhvr>
                                        <p:cTn id="65" dur="41" decel="50000">
                                          <p:stCondLst>
                                            <p:cond delay="169"/>
                                          </p:stCondLst>
                                        </p:cTn>
                                        <p:tgtEl>
                                          <p:spTgt spid="7"/>
                                        </p:tgtEl>
                                      </p:cBhvr>
                                      <p:to x="100000" y="100000"/>
                                    </p:animScale>
                                    <p:animScale>
                                      <p:cBhvr>
                                        <p:cTn id="66" dur="7">
                                          <p:stCondLst>
                                            <p:cond delay="328"/>
                                          </p:stCondLst>
                                        </p:cTn>
                                        <p:tgtEl>
                                          <p:spTgt spid="7"/>
                                        </p:tgtEl>
                                      </p:cBhvr>
                                      <p:to x="100000" y="80000"/>
                                    </p:animScale>
                                    <p:animScale>
                                      <p:cBhvr>
                                        <p:cTn id="67" dur="41" decel="50000">
                                          <p:stCondLst>
                                            <p:cond delay="335"/>
                                          </p:stCondLst>
                                        </p:cTn>
                                        <p:tgtEl>
                                          <p:spTgt spid="7"/>
                                        </p:tgtEl>
                                      </p:cBhvr>
                                      <p:to x="100000" y="100000"/>
                                    </p:animScale>
                                    <p:animScale>
                                      <p:cBhvr>
                                        <p:cTn id="68" dur="7">
                                          <p:stCondLst>
                                            <p:cond delay="410"/>
                                          </p:stCondLst>
                                        </p:cTn>
                                        <p:tgtEl>
                                          <p:spTgt spid="7"/>
                                        </p:tgtEl>
                                      </p:cBhvr>
                                      <p:to x="100000" y="90000"/>
                                    </p:animScale>
                                    <p:animScale>
                                      <p:cBhvr>
                                        <p:cTn id="69" dur="41" decel="50000">
                                          <p:stCondLst>
                                            <p:cond delay="417"/>
                                          </p:stCondLst>
                                        </p:cTn>
                                        <p:tgtEl>
                                          <p:spTgt spid="7"/>
                                        </p:tgtEl>
                                      </p:cBhvr>
                                      <p:to x="100000" y="100000"/>
                                    </p:animScale>
                                    <p:animScale>
                                      <p:cBhvr>
                                        <p:cTn id="70" dur="7">
                                          <p:stCondLst>
                                            <p:cond delay="452"/>
                                          </p:stCondLst>
                                        </p:cTn>
                                        <p:tgtEl>
                                          <p:spTgt spid="7"/>
                                        </p:tgtEl>
                                      </p:cBhvr>
                                      <p:to x="100000" y="95000"/>
                                    </p:animScale>
                                    <p:animScale>
                                      <p:cBhvr>
                                        <p:cTn id="71" dur="41" decel="50000">
                                          <p:stCondLst>
                                            <p:cond delay="459"/>
                                          </p:stCondLst>
                                        </p:cTn>
                                        <p:tgtEl>
                                          <p:spTgt spid="7"/>
                                        </p:tgtEl>
                                      </p:cBhvr>
                                      <p:to x="100000" y="100000"/>
                                    </p:animScale>
                                  </p:childTnLst>
                                </p:cTn>
                              </p:par>
                            </p:childTnLst>
                          </p:cTn>
                        </p:par>
                        <p:par>
                          <p:cTn id="72" fill="hold">
                            <p:stCondLst>
                              <p:cond delay="5500"/>
                            </p:stCondLst>
                            <p:childTnLst>
                              <p:par>
                                <p:cTn id="73" presetID="26" presetClass="entr" presetSubtype="0" fill="hold" nodeType="after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down)">
                                      <p:cBhvr>
                                        <p:cTn id="75" dur="145">
                                          <p:stCondLst>
                                            <p:cond delay="0"/>
                                          </p:stCondLst>
                                        </p:cTn>
                                        <p:tgtEl>
                                          <p:spTgt spid="8"/>
                                        </p:tgtEl>
                                      </p:cBhvr>
                                    </p:animEffect>
                                    <p:anim calcmode="lin" valueType="num">
                                      <p:cBhvr>
                                        <p:cTn id="76" dur="456"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7" dur="166"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8" dur="166" tmFilter="0, 0; 0.125,0.2665; 0.25,0.4; 0.375,0.465; 0.5,0.5;  0.625,0.535; 0.75,0.6; 0.875,0.7335; 1,1">
                                          <p:stCondLst>
                                            <p:cond delay="166"/>
                                          </p:stCondLst>
                                        </p:cTn>
                                        <p:tgtEl>
                                          <p:spTgt spid="8"/>
                                        </p:tgtEl>
                                        <p:attrNameLst>
                                          <p:attrName>ppt_y</p:attrName>
                                        </p:attrNameLst>
                                      </p:cBhvr>
                                      <p:tavLst>
                                        <p:tav tm="0" fmla="#ppt_y-sin(pi*$)/9">
                                          <p:val>
                                            <p:fltVal val="0"/>
                                          </p:val>
                                        </p:tav>
                                        <p:tav tm="100000">
                                          <p:val>
                                            <p:fltVal val="1"/>
                                          </p:val>
                                        </p:tav>
                                      </p:tavLst>
                                    </p:anim>
                                    <p:anim calcmode="lin" valueType="num">
                                      <p:cBhvr>
                                        <p:cTn id="79" dur="83" tmFilter="0, 0; 0.125,0.2665; 0.25,0.4; 0.375,0.465; 0.5,0.5;  0.625,0.535; 0.75,0.6; 0.875,0.7335; 1,1">
                                          <p:stCondLst>
                                            <p:cond delay="331"/>
                                          </p:stCondLst>
                                        </p:cTn>
                                        <p:tgtEl>
                                          <p:spTgt spid="8"/>
                                        </p:tgtEl>
                                        <p:attrNameLst>
                                          <p:attrName>ppt_y</p:attrName>
                                        </p:attrNameLst>
                                      </p:cBhvr>
                                      <p:tavLst>
                                        <p:tav tm="0" fmla="#ppt_y-sin(pi*$)/27">
                                          <p:val>
                                            <p:fltVal val="0"/>
                                          </p:val>
                                        </p:tav>
                                        <p:tav tm="100000">
                                          <p:val>
                                            <p:fltVal val="1"/>
                                          </p:val>
                                        </p:tav>
                                      </p:tavLst>
                                    </p:anim>
                                    <p:anim calcmode="lin" valueType="num">
                                      <p:cBhvr>
                                        <p:cTn id="80" dur="41" tmFilter="0, 0; 0.125,0.2665; 0.25,0.4; 0.375,0.465; 0.5,0.5;  0.625,0.535; 0.75,0.6; 0.875,0.7335; 1,1">
                                          <p:stCondLst>
                                            <p:cond delay="414"/>
                                          </p:stCondLst>
                                        </p:cTn>
                                        <p:tgtEl>
                                          <p:spTgt spid="8"/>
                                        </p:tgtEl>
                                        <p:attrNameLst>
                                          <p:attrName>ppt_y</p:attrName>
                                        </p:attrNameLst>
                                      </p:cBhvr>
                                      <p:tavLst>
                                        <p:tav tm="0" fmla="#ppt_y-sin(pi*$)/81">
                                          <p:val>
                                            <p:fltVal val="0"/>
                                          </p:val>
                                        </p:tav>
                                        <p:tav tm="100000">
                                          <p:val>
                                            <p:fltVal val="1"/>
                                          </p:val>
                                        </p:tav>
                                      </p:tavLst>
                                    </p:anim>
                                    <p:animScale>
                                      <p:cBhvr>
                                        <p:cTn id="81" dur="7">
                                          <p:stCondLst>
                                            <p:cond delay="162"/>
                                          </p:stCondLst>
                                        </p:cTn>
                                        <p:tgtEl>
                                          <p:spTgt spid="8"/>
                                        </p:tgtEl>
                                      </p:cBhvr>
                                      <p:to x="100000" y="60000"/>
                                    </p:animScale>
                                    <p:animScale>
                                      <p:cBhvr>
                                        <p:cTn id="82" dur="41" decel="50000">
                                          <p:stCondLst>
                                            <p:cond delay="169"/>
                                          </p:stCondLst>
                                        </p:cTn>
                                        <p:tgtEl>
                                          <p:spTgt spid="8"/>
                                        </p:tgtEl>
                                      </p:cBhvr>
                                      <p:to x="100000" y="100000"/>
                                    </p:animScale>
                                    <p:animScale>
                                      <p:cBhvr>
                                        <p:cTn id="83" dur="7">
                                          <p:stCondLst>
                                            <p:cond delay="328"/>
                                          </p:stCondLst>
                                        </p:cTn>
                                        <p:tgtEl>
                                          <p:spTgt spid="8"/>
                                        </p:tgtEl>
                                      </p:cBhvr>
                                      <p:to x="100000" y="80000"/>
                                    </p:animScale>
                                    <p:animScale>
                                      <p:cBhvr>
                                        <p:cTn id="84" dur="41" decel="50000">
                                          <p:stCondLst>
                                            <p:cond delay="335"/>
                                          </p:stCondLst>
                                        </p:cTn>
                                        <p:tgtEl>
                                          <p:spTgt spid="8"/>
                                        </p:tgtEl>
                                      </p:cBhvr>
                                      <p:to x="100000" y="100000"/>
                                    </p:animScale>
                                    <p:animScale>
                                      <p:cBhvr>
                                        <p:cTn id="85" dur="7">
                                          <p:stCondLst>
                                            <p:cond delay="410"/>
                                          </p:stCondLst>
                                        </p:cTn>
                                        <p:tgtEl>
                                          <p:spTgt spid="8"/>
                                        </p:tgtEl>
                                      </p:cBhvr>
                                      <p:to x="100000" y="90000"/>
                                    </p:animScale>
                                    <p:animScale>
                                      <p:cBhvr>
                                        <p:cTn id="86" dur="41" decel="50000">
                                          <p:stCondLst>
                                            <p:cond delay="417"/>
                                          </p:stCondLst>
                                        </p:cTn>
                                        <p:tgtEl>
                                          <p:spTgt spid="8"/>
                                        </p:tgtEl>
                                      </p:cBhvr>
                                      <p:to x="100000" y="100000"/>
                                    </p:animScale>
                                    <p:animScale>
                                      <p:cBhvr>
                                        <p:cTn id="87" dur="7">
                                          <p:stCondLst>
                                            <p:cond delay="452"/>
                                          </p:stCondLst>
                                        </p:cTn>
                                        <p:tgtEl>
                                          <p:spTgt spid="8"/>
                                        </p:tgtEl>
                                      </p:cBhvr>
                                      <p:to x="100000" y="95000"/>
                                    </p:animScale>
                                    <p:animScale>
                                      <p:cBhvr>
                                        <p:cTn id="88" dur="41" decel="50000">
                                          <p:stCondLst>
                                            <p:cond delay="459"/>
                                          </p:stCondLst>
                                        </p:cTn>
                                        <p:tgtEl>
                                          <p:spTgt spid="8"/>
                                        </p:tgtEl>
                                      </p:cBhvr>
                                      <p:to x="100000" y="100000"/>
                                    </p:animScale>
                                  </p:childTnLst>
                                </p:cTn>
                              </p:par>
                            </p:childTnLst>
                          </p:cTn>
                        </p:par>
                        <p:par>
                          <p:cTn id="89" fill="hold">
                            <p:stCondLst>
                              <p:cond delay="6000"/>
                            </p:stCondLst>
                            <p:childTnLst>
                              <p:par>
                                <p:cTn id="90" presetID="26" presetClass="entr" presetSubtype="0" fill="hold" nodeType="after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wipe(down)">
                                      <p:cBhvr>
                                        <p:cTn id="92" dur="145">
                                          <p:stCondLst>
                                            <p:cond delay="0"/>
                                          </p:stCondLst>
                                        </p:cTn>
                                        <p:tgtEl>
                                          <p:spTgt spid="4"/>
                                        </p:tgtEl>
                                      </p:cBhvr>
                                    </p:animEffect>
                                    <p:anim calcmode="lin" valueType="num">
                                      <p:cBhvr>
                                        <p:cTn id="93"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4"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95"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96"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97"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98" dur="7">
                                          <p:stCondLst>
                                            <p:cond delay="162"/>
                                          </p:stCondLst>
                                        </p:cTn>
                                        <p:tgtEl>
                                          <p:spTgt spid="4"/>
                                        </p:tgtEl>
                                      </p:cBhvr>
                                      <p:to x="100000" y="60000"/>
                                    </p:animScale>
                                    <p:animScale>
                                      <p:cBhvr>
                                        <p:cTn id="99" dur="41" decel="50000">
                                          <p:stCondLst>
                                            <p:cond delay="169"/>
                                          </p:stCondLst>
                                        </p:cTn>
                                        <p:tgtEl>
                                          <p:spTgt spid="4"/>
                                        </p:tgtEl>
                                      </p:cBhvr>
                                      <p:to x="100000" y="100000"/>
                                    </p:animScale>
                                    <p:animScale>
                                      <p:cBhvr>
                                        <p:cTn id="100" dur="7">
                                          <p:stCondLst>
                                            <p:cond delay="328"/>
                                          </p:stCondLst>
                                        </p:cTn>
                                        <p:tgtEl>
                                          <p:spTgt spid="4"/>
                                        </p:tgtEl>
                                      </p:cBhvr>
                                      <p:to x="100000" y="80000"/>
                                    </p:animScale>
                                    <p:animScale>
                                      <p:cBhvr>
                                        <p:cTn id="101" dur="41" decel="50000">
                                          <p:stCondLst>
                                            <p:cond delay="335"/>
                                          </p:stCondLst>
                                        </p:cTn>
                                        <p:tgtEl>
                                          <p:spTgt spid="4"/>
                                        </p:tgtEl>
                                      </p:cBhvr>
                                      <p:to x="100000" y="100000"/>
                                    </p:animScale>
                                    <p:animScale>
                                      <p:cBhvr>
                                        <p:cTn id="102" dur="7">
                                          <p:stCondLst>
                                            <p:cond delay="410"/>
                                          </p:stCondLst>
                                        </p:cTn>
                                        <p:tgtEl>
                                          <p:spTgt spid="4"/>
                                        </p:tgtEl>
                                      </p:cBhvr>
                                      <p:to x="100000" y="90000"/>
                                    </p:animScale>
                                    <p:animScale>
                                      <p:cBhvr>
                                        <p:cTn id="103" dur="41" decel="50000">
                                          <p:stCondLst>
                                            <p:cond delay="417"/>
                                          </p:stCondLst>
                                        </p:cTn>
                                        <p:tgtEl>
                                          <p:spTgt spid="4"/>
                                        </p:tgtEl>
                                      </p:cBhvr>
                                      <p:to x="100000" y="100000"/>
                                    </p:animScale>
                                    <p:animScale>
                                      <p:cBhvr>
                                        <p:cTn id="104" dur="7">
                                          <p:stCondLst>
                                            <p:cond delay="452"/>
                                          </p:stCondLst>
                                        </p:cTn>
                                        <p:tgtEl>
                                          <p:spTgt spid="4"/>
                                        </p:tgtEl>
                                      </p:cBhvr>
                                      <p:to x="100000" y="95000"/>
                                    </p:animScale>
                                    <p:animScale>
                                      <p:cBhvr>
                                        <p:cTn id="105" dur="41" decel="50000">
                                          <p:stCondLst>
                                            <p:cond delay="459"/>
                                          </p:stCondLst>
                                        </p:cTn>
                                        <p:tgtEl>
                                          <p:spTgt spid="4"/>
                                        </p:tgtEl>
                                      </p:cBhvr>
                                      <p:to x="100000" y="100000"/>
                                    </p:animScale>
                                  </p:childTnLst>
                                </p:cTn>
                              </p:par>
                            </p:childTnLst>
                          </p:cTn>
                        </p:par>
                        <p:par>
                          <p:cTn id="106" fill="hold">
                            <p:stCondLst>
                              <p:cond delay="6500"/>
                            </p:stCondLst>
                            <p:childTnLst>
                              <p:par>
                                <p:cTn id="107" presetID="42" presetClass="entr" presetSubtype="0" fill="hold" grpId="0" nodeType="afterEffect">
                                  <p:stCondLst>
                                    <p:cond delay="0"/>
                                  </p:stCondLst>
                                  <p:childTnLst>
                                    <p:set>
                                      <p:cBhvr>
                                        <p:cTn id="108" dur="1" fill="hold">
                                          <p:stCondLst>
                                            <p:cond delay="0"/>
                                          </p:stCondLst>
                                        </p:cTn>
                                        <p:tgtEl>
                                          <p:spTgt spid="79"/>
                                        </p:tgtEl>
                                        <p:attrNameLst>
                                          <p:attrName>style.visibility</p:attrName>
                                        </p:attrNameLst>
                                      </p:cBhvr>
                                      <p:to>
                                        <p:strVal val="visible"/>
                                      </p:to>
                                    </p:set>
                                    <p:animEffect transition="in" filter="fade">
                                      <p:cBhvr>
                                        <p:cTn id="109" dur="1000"/>
                                        <p:tgtEl>
                                          <p:spTgt spid="79"/>
                                        </p:tgtEl>
                                      </p:cBhvr>
                                    </p:animEffect>
                                    <p:anim calcmode="lin" valueType="num">
                                      <p:cBhvr>
                                        <p:cTn id="110" dur="1000" fill="hold"/>
                                        <p:tgtEl>
                                          <p:spTgt spid="79"/>
                                        </p:tgtEl>
                                        <p:attrNameLst>
                                          <p:attrName>ppt_x</p:attrName>
                                        </p:attrNameLst>
                                      </p:cBhvr>
                                      <p:tavLst>
                                        <p:tav tm="0">
                                          <p:val>
                                            <p:strVal val="#ppt_x"/>
                                          </p:val>
                                        </p:tav>
                                        <p:tav tm="100000">
                                          <p:val>
                                            <p:strVal val="#ppt_x"/>
                                          </p:val>
                                        </p:tav>
                                      </p:tavLst>
                                    </p:anim>
                                    <p:anim calcmode="lin" valueType="num">
                                      <p:cBhvr>
                                        <p:cTn id="111" dur="1000" fill="hold"/>
                                        <p:tgtEl>
                                          <p:spTgt spid="79"/>
                                        </p:tgtEl>
                                        <p:attrNameLst>
                                          <p:attrName>ppt_y</p:attrName>
                                        </p:attrNameLst>
                                      </p:cBhvr>
                                      <p:tavLst>
                                        <p:tav tm="0">
                                          <p:val>
                                            <p:strVal val="#ppt_y+.1"/>
                                          </p:val>
                                        </p:tav>
                                        <p:tav tm="100000">
                                          <p:val>
                                            <p:strVal val="#ppt_y"/>
                                          </p:val>
                                        </p:tav>
                                      </p:tavLst>
                                    </p:anim>
                                  </p:childTnLst>
                                </p:cTn>
                              </p:par>
                            </p:childTnLst>
                          </p:cTn>
                        </p:par>
                        <p:par>
                          <p:cTn id="112" fill="hold">
                            <p:stCondLst>
                              <p:cond delay="7500"/>
                            </p:stCondLst>
                            <p:childTnLst>
                              <p:par>
                                <p:cTn id="113" presetID="42" presetClass="entr" presetSubtype="0" fill="hold" nodeType="after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fade">
                                      <p:cBhvr>
                                        <p:cTn id="115" dur="1000"/>
                                        <p:tgtEl>
                                          <p:spTgt spid="10"/>
                                        </p:tgtEl>
                                      </p:cBhvr>
                                    </p:animEffect>
                                    <p:anim calcmode="lin" valueType="num">
                                      <p:cBhvr>
                                        <p:cTn id="116" dur="1000" fill="hold"/>
                                        <p:tgtEl>
                                          <p:spTgt spid="10"/>
                                        </p:tgtEl>
                                        <p:attrNameLst>
                                          <p:attrName>ppt_x</p:attrName>
                                        </p:attrNameLst>
                                      </p:cBhvr>
                                      <p:tavLst>
                                        <p:tav tm="0">
                                          <p:val>
                                            <p:strVal val="#ppt_x"/>
                                          </p:val>
                                        </p:tav>
                                        <p:tav tm="100000">
                                          <p:val>
                                            <p:strVal val="#ppt_x"/>
                                          </p:val>
                                        </p:tav>
                                      </p:tavLst>
                                    </p:anim>
                                    <p:anim calcmode="lin" valueType="num">
                                      <p:cBhvr>
                                        <p:cTn id="117" dur="1000" fill="hold"/>
                                        <p:tgtEl>
                                          <p:spTgt spid="10"/>
                                        </p:tgtEl>
                                        <p:attrNameLst>
                                          <p:attrName>ppt_y</p:attrName>
                                        </p:attrNameLst>
                                      </p:cBhvr>
                                      <p:tavLst>
                                        <p:tav tm="0">
                                          <p:val>
                                            <p:strVal val="#ppt_y+.1"/>
                                          </p:val>
                                        </p:tav>
                                        <p:tav tm="100000">
                                          <p:val>
                                            <p:strVal val="#ppt_y"/>
                                          </p:val>
                                        </p:tav>
                                      </p:tavLst>
                                    </p:anim>
                                  </p:childTnLst>
                                </p:cTn>
                              </p:par>
                            </p:childTnLst>
                          </p:cTn>
                        </p:par>
                        <p:par>
                          <p:cTn id="118" fill="hold">
                            <p:stCondLst>
                              <p:cond delay="8500"/>
                            </p:stCondLst>
                            <p:childTnLst>
                              <p:par>
                                <p:cTn id="119" presetID="42" presetClass="entr" presetSubtype="0" fill="hold" nodeType="after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fade">
                                      <p:cBhvr>
                                        <p:cTn id="121" dur="1000"/>
                                        <p:tgtEl>
                                          <p:spTgt spid="9"/>
                                        </p:tgtEl>
                                      </p:cBhvr>
                                    </p:animEffect>
                                    <p:anim calcmode="lin" valueType="num">
                                      <p:cBhvr>
                                        <p:cTn id="122" dur="1000" fill="hold"/>
                                        <p:tgtEl>
                                          <p:spTgt spid="9"/>
                                        </p:tgtEl>
                                        <p:attrNameLst>
                                          <p:attrName>ppt_x</p:attrName>
                                        </p:attrNameLst>
                                      </p:cBhvr>
                                      <p:tavLst>
                                        <p:tav tm="0">
                                          <p:val>
                                            <p:strVal val="#ppt_x"/>
                                          </p:val>
                                        </p:tav>
                                        <p:tav tm="100000">
                                          <p:val>
                                            <p:strVal val="#ppt_x"/>
                                          </p:val>
                                        </p:tav>
                                      </p:tavLst>
                                    </p:anim>
                                    <p:anim calcmode="lin" valueType="num">
                                      <p:cBhvr>
                                        <p:cTn id="123" dur="1000" fill="hold"/>
                                        <p:tgtEl>
                                          <p:spTgt spid="9"/>
                                        </p:tgtEl>
                                        <p:attrNameLst>
                                          <p:attrName>ppt_y</p:attrName>
                                        </p:attrNameLst>
                                      </p:cBhvr>
                                      <p:tavLst>
                                        <p:tav tm="0">
                                          <p:val>
                                            <p:strVal val="#ppt_y+.1"/>
                                          </p:val>
                                        </p:tav>
                                        <p:tav tm="100000">
                                          <p:val>
                                            <p:strVal val="#ppt_y"/>
                                          </p:val>
                                        </p:tav>
                                      </p:tavLst>
                                    </p:anim>
                                  </p:childTnLst>
                                </p:cTn>
                              </p:par>
                            </p:childTnLst>
                          </p:cTn>
                        </p:par>
                        <p:par>
                          <p:cTn id="124" fill="hold">
                            <p:stCondLst>
                              <p:cond delay="9500"/>
                            </p:stCondLst>
                            <p:childTnLst>
                              <p:par>
                                <p:cTn id="125" presetID="42" presetClass="entr" presetSubtype="0" fill="hold" nodeType="after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1000"/>
                                        <p:tgtEl>
                                          <p:spTgt spid="12"/>
                                        </p:tgtEl>
                                      </p:cBhvr>
                                    </p:animEffect>
                                    <p:anim calcmode="lin" valueType="num">
                                      <p:cBhvr>
                                        <p:cTn id="128" dur="1000" fill="hold"/>
                                        <p:tgtEl>
                                          <p:spTgt spid="12"/>
                                        </p:tgtEl>
                                        <p:attrNameLst>
                                          <p:attrName>ppt_x</p:attrName>
                                        </p:attrNameLst>
                                      </p:cBhvr>
                                      <p:tavLst>
                                        <p:tav tm="0">
                                          <p:val>
                                            <p:strVal val="#ppt_x"/>
                                          </p:val>
                                        </p:tav>
                                        <p:tav tm="100000">
                                          <p:val>
                                            <p:strVal val="#ppt_x"/>
                                          </p:val>
                                        </p:tav>
                                      </p:tavLst>
                                    </p:anim>
                                    <p:anim calcmode="lin" valueType="num">
                                      <p:cBhvr>
                                        <p:cTn id="129" dur="1000" fill="hold"/>
                                        <p:tgtEl>
                                          <p:spTgt spid="12"/>
                                        </p:tgtEl>
                                        <p:attrNameLst>
                                          <p:attrName>ppt_y</p:attrName>
                                        </p:attrNameLst>
                                      </p:cBhvr>
                                      <p:tavLst>
                                        <p:tav tm="0">
                                          <p:val>
                                            <p:strVal val="#ppt_y+.1"/>
                                          </p:val>
                                        </p:tav>
                                        <p:tav tm="100000">
                                          <p:val>
                                            <p:strVal val="#ppt_y"/>
                                          </p:val>
                                        </p:tav>
                                      </p:tavLst>
                                    </p:anim>
                                  </p:childTnLst>
                                </p:cTn>
                              </p:par>
                            </p:childTnLst>
                          </p:cTn>
                        </p:par>
                        <p:par>
                          <p:cTn id="130" fill="hold">
                            <p:stCondLst>
                              <p:cond delay="10500"/>
                            </p:stCondLst>
                            <p:childTnLst>
                              <p:par>
                                <p:cTn id="131" presetID="42" presetClass="entr" presetSubtype="0" fill="hold" nodeType="afterEffect">
                                  <p:stCondLst>
                                    <p:cond delay="0"/>
                                  </p:stCondLst>
                                  <p:childTnLst>
                                    <p:set>
                                      <p:cBhvr>
                                        <p:cTn id="132" dur="1" fill="hold">
                                          <p:stCondLst>
                                            <p:cond delay="0"/>
                                          </p:stCondLst>
                                        </p:cTn>
                                        <p:tgtEl>
                                          <p:spTgt spid="13"/>
                                        </p:tgtEl>
                                        <p:attrNameLst>
                                          <p:attrName>style.visibility</p:attrName>
                                        </p:attrNameLst>
                                      </p:cBhvr>
                                      <p:to>
                                        <p:strVal val="visible"/>
                                      </p:to>
                                    </p:set>
                                    <p:animEffect transition="in" filter="fade">
                                      <p:cBhvr>
                                        <p:cTn id="133" dur="1000"/>
                                        <p:tgtEl>
                                          <p:spTgt spid="13"/>
                                        </p:tgtEl>
                                      </p:cBhvr>
                                    </p:animEffect>
                                    <p:anim calcmode="lin" valueType="num">
                                      <p:cBhvr>
                                        <p:cTn id="134" dur="1000" fill="hold"/>
                                        <p:tgtEl>
                                          <p:spTgt spid="13"/>
                                        </p:tgtEl>
                                        <p:attrNameLst>
                                          <p:attrName>ppt_x</p:attrName>
                                        </p:attrNameLst>
                                      </p:cBhvr>
                                      <p:tavLst>
                                        <p:tav tm="0">
                                          <p:val>
                                            <p:strVal val="#ppt_x"/>
                                          </p:val>
                                        </p:tav>
                                        <p:tav tm="100000">
                                          <p:val>
                                            <p:strVal val="#ppt_x"/>
                                          </p:val>
                                        </p:tav>
                                      </p:tavLst>
                                    </p:anim>
                                    <p:anim calcmode="lin" valueType="num">
                                      <p:cBhvr>
                                        <p:cTn id="135" dur="1000" fill="hold"/>
                                        <p:tgtEl>
                                          <p:spTgt spid="13"/>
                                        </p:tgtEl>
                                        <p:attrNameLst>
                                          <p:attrName>ppt_y</p:attrName>
                                        </p:attrNameLst>
                                      </p:cBhvr>
                                      <p:tavLst>
                                        <p:tav tm="0">
                                          <p:val>
                                            <p:strVal val="#ppt_y+.1"/>
                                          </p:val>
                                        </p:tav>
                                        <p:tav tm="100000">
                                          <p:val>
                                            <p:strVal val="#ppt_y"/>
                                          </p:val>
                                        </p:tav>
                                      </p:tavLst>
                                    </p:anim>
                                  </p:childTnLst>
                                </p:cTn>
                              </p:par>
                            </p:childTnLst>
                          </p:cTn>
                        </p:par>
                        <p:par>
                          <p:cTn id="136" fill="hold">
                            <p:stCondLst>
                              <p:cond delay="11500"/>
                            </p:stCondLst>
                            <p:childTnLst>
                              <p:par>
                                <p:cTn id="137" presetID="42" presetClass="entr" presetSubtype="0" fill="hold" nodeType="after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fade">
                                      <p:cBhvr>
                                        <p:cTn id="139" dur="1000"/>
                                        <p:tgtEl>
                                          <p:spTgt spid="11"/>
                                        </p:tgtEl>
                                      </p:cBhvr>
                                    </p:animEffect>
                                    <p:anim calcmode="lin" valueType="num">
                                      <p:cBhvr>
                                        <p:cTn id="140" dur="1000" fill="hold"/>
                                        <p:tgtEl>
                                          <p:spTgt spid="11"/>
                                        </p:tgtEl>
                                        <p:attrNameLst>
                                          <p:attrName>ppt_x</p:attrName>
                                        </p:attrNameLst>
                                      </p:cBhvr>
                                      <p:tavLst>
                                        <p:tav tm="0">
                                          <p:val>
                                            <p:strVal val="#ppt_x"/>
                                          </p:val>
                                        </p:tav>
                                        <p:tav tm="100000">
                                          <p:val>
                                            <p:strVal val="#ppt_x"/>
                                          </p:val>
                                        </p:tav>
                                      </p:tavLst>
                                    </p:anim>
                                    <p:anim calcmode="lin" valueType="num">
                                      <p:cBhvr>
                                        <p:cTn id="1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573861" y="3875534"/>
            <a:ext cx="2082112" cy="410893"/>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p>
        </p:txBody>
      </p:sp>
      <p:sp>
        <p:nvSpPr>
          <p:cNvPr id="11" name="文本框 10"/>
          <p:cNvSpPr txBox="1"/>
          <p:nvPr/>
        </p:nvSpPr>
        <p:spPr>
          <a:xfrm>
            <a:off x="2573861" y="4274356"/>
            <a:ext cx="2082112" cy="410893"/>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p>
        </p:txBody>
      </p:sp>
      <p:sp>
        <p:nvSpPr>
          <p:cNvPr id="12" name="文本框 11"/>
          <p:cNvSpPr txBox="1"/>
          <p:nvPr/>
        </p:nvSpPr>
        <p:spPr>
          <a:xfrm>
            <a:off x="2573861" y="4673178"/>
            <a:ext cx="2082112" cy="410893"/>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p>
        </p:txBody>
      </p:sp>
      <p:sp>
        <p:nvSpPr>
          <p:cNvPr id="13" name="文本框 12"/>
          <p:cNvSpPr txBox="1"/>
          <p:nvPr/>
        </p:nvSpPr>
        <p:spPr>
          <a:xfrm>
            <a:off x="5256101" y="3875534"/>
            <a:ext cx="2082112" cy="410893"/>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p>
        </p:txBody>
      </p:sp>
      <p:sp>
        <p:nvSpPr>
          <p:cNvPr id="14" name="文本框 13"/>
          <p:cNvSpPr txBox="1"/>
          <p:nvPr/>
        </p:nvSpPr>
        <p:spPr>
          <a:xfrm>
            <a:off x="5256101" y="4274356"/>
            <a:ext cx="2082112" cy="410893"/>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p>
        </p:txBody>
      </p:sp>
      <p:sp>
        <p:nvSpPr>
          <p:cNvPr id="15" name="文本框 14"/>
          <p:cNvSpPr txBox="1"/>
          <p:nvPr/>
        </p:nvSpPr>
        <p:spPr>
          <a:xfrm>
            <a:off x="5256101" y="4673178"/>
            <a:ext cx="2082112" cy="410893"/>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p>
        </p:txBody>
      </p:sp>
      <p:sp>
        <p:nvSpPr>
          <p:cNvPr id="16" name="文本框 15"/>
          <p:cNvSpPr txBox="1"/>
          <p:nvPr/>
        </p:nvSpPr>
        <p:spPr>
          <a:xfrm>
            <a:off x="7938341" y="3875534"/>
            <a:ext cx="2082112" cy="410893"/>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p>
        </p:txBody>
      </p:sp>
      <p:sp>
        <p:nvSpPr>
          <p:cNvPr id="17" name="文本框 16"/>
          <p:cNvSpPr txBox="1"/>
          <p:nvPr/>
        </p:nvSpPr>
        <p:spPr>
          <a:xfrm>
            <a:off x="7938341" y="4274356"/>
            <a:ext cx="2082112" cy="410893"/>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p>
        </p:txBody>
      </p:sp>
      <p:sp>
        <p:nvSpPr>
          <p:cNvPr id="18" name="文本框 17"/>
          <p:cNvSpPr txBox="1"/>
          <p:nvPr/>
        </p:nvSpPr>
        <p:spPr>
          <a:xfrm>
            <a:off x="7938341" y="4673178"/>
            <a:ext cx="2082112" cy="410893"/>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p>
        </p:txBody>
      </p:sp>
      <p:pic>
        <p:nvPicPr>
          <p:cNvPr id="22" name="Picture 10" descr="C:\Documents and Settings\Admin\Рабочий стол\diagrams\Money\PNG\6.png"/>
          <p:cNvPicPr>
            <a:picLocks noChangeAspect="1" noChangeArrowheads="1"/>
          </p:cNvPicPr>
          <p:nvPr/>
        </p:nvPicPr>
        <p:blipFill>
          <a:blip r:embed="rId3" cstate="print"/>
          <a:srcRect/>
          <a:stretch>
            <a:fillRect/>
          </a:stretch>
        </p:blipFill>
        <p:spPr bwMode="auto">
          <a:xfrm>
            <a:off x="5219200" y="2022755"/>
            <a:ext cx="2119013" cy="1253272"/>
          </a:xfrm>
          <a:prstGeom prst="rect">
            <a:avLst/>
          </a:prstGeom>
          <a:noFill/>
        </p:spPr>
      </p:pic>
      <p:pic>
        <p:nvPicPr>
          <p:cNvPr id="23" name="Picture 11" descr="C:\Documents and Settings\Admin\Рабочий стол\diagrams\Money\PNG\7.png"/>
          <p:cNvPicPr>
            <a:picLocks noChangeAspect="1" noChangeArrowheads="1"/>
          </p:cNvPicPr>
          <p:nvPr/>
        </p:nvPicPr>
        <p:blipFill>
          <a:blip r:embed="rId4" cstate="print"/>
          <a:srcRect/>
          <a:stretch>
            <a:fillRect/>
          </a:stretch>
        </p:blipFill>
        <p:spPr bwMode="auto">
          <a:xfrm>
            <a:off x="2648791" y="1836350"/>
            <a:ext cx="2007182" cy="1499220"/>
          </a:xfrm>
          <a:prstGeom prst="rect">
            <a:avLst/>
          </a:prstGeom>
          <a:noFill/>
        </p:spPr>
      </p:pic>
      <p:pic>
        <p:nvPicPr>
          <p:cNvPr id="24" name="Picture 13" descr="C:\Documents and Settings\Admin\Рабочий стол\diagrams\Money\PNG\9.png"/>
          <p:cNvPicPr>
            <a:picLocks noChangeAspect="1" noChangeArrowheads="1"/>
          </p:cNvPicPr>
          <p:nvPr/>
        </p:nvPicPr>
        <p:blipFill>
          <a:blip r:embed="rId5" cstate="print"/>
          <a:srcRect/>
          <a:stretch>
            <a:fillRect/>
          </a:stretch>
        </p:blipFill>
        <p:spPr bwMode="auto">
          <a:xfrm>
            <a:off x="8090742" y="1981602"/>
            <a:ext cx="1680422" cy="1495679"/>
          </a:xfrm>
          <a:prstGeom prst="rect">
            <a:avLst/>
          </a:prstGeom>
          <a:noFill/>
        </p:spPr>
      </p:pic>
      <p:sp>
        <p:nvSpPr>
          <p:cNvPr id="25" name="文本框 24"/>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0"/>
                                        </p:tgtEl>
                                        <p:attrNameLst>
                                          <p:attrName>style.visibility</p:attrName>
                                        </p:attrNameLst>
                                      </p:cBhvr>
                                      <p:to>
                                        <p:strVal val="visible"/>
                                      </p:to>
                                    </p:set>
                                    <p:anim calcmode="lin" valueType="num">
                                      <p:cBhvr>
                                        <p:cTn id="33" dur="1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4" dur="100" fill="hold"/>
                                        <p:tgtEl>
                                          <p:spTgt spid="10"/>
                                        </p:tgtEl>
                                        <p:attrNameLst>
                                          <p:attrName>ppt_y</p:attrName>
                                        </p:attrNameLst>
                                      </p:cBhvr>
                                      <p:tavLst>
                                        <p:tav tm="0">
                                          <p:val>
                                            <p:strVal val="#ppt_y"/>
                                          </p:val>
                                        </p:tav>
                                        <p:tav tm="100000">
                                          <p:val>
                                            <p:strVal val="#ppt_y"/>
                                          </p:val>
                                        </p:tav>
                                      </p:tavLst>
                                    </p:anim>
                                    <p:anim calcmode="lin" valueType="num">
                                      <p:cBhvr>
                                        <p:cTn id="35" dur="1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6" dur="1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7" dur="100" tmFilter="0,0; .5, 1; 1, 1"/>
                                        <p:tgtEl>
                                          <p:spTgt spid="10"/>
                                        </p:tgtEl>
                                      </p:cBhvr>
                                    </p:animEffect>
                                  </p:childTnLst>
                                </p:cTn>
                              </p:par>
                            </p:childTnLst>
                          </p:cTn>
                        </p:par>
                        <p:par>
                          <p:cTn id="38" fill="hold">
                            <p:stCondLst>
                              <p:cond delay="315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11"/>
                                        </p:tgtEl>
                                        <p:attrNameLst>
                                          <p:attrName>style.visibility</p:attrName>
                                        </p:attrNameLst>
                                      </p:cBhvr>
                                      <p:to>
                                        <p:strVal val="visible"/>
                                      </p:to>
                                    </p:set>
                                    <p:anim calcmode="lin" valueType="num">
                                      <p:cBhvr>
                                        <p:cTn id="41" dur="1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2" dur="100" fill="hold"/>
                                        <p:tgtEl>
                                          <p:spTgt spid="11"/>
                                        </p:tgtEl>
                                        <p:attrNameLst>
                                          <p:attrName>ppt_y</p:attrName>
                                        </p:attrNameLst>
                                      </p:cBhvr>
                                      <p:tavLst>
                                        <p:tav tm="0">
                                          <p:val>
                                            <p:strVal val="#ppt_y"/>
                                          </p:val>
                                        </p:tav>
                                        <p:tav tm="100000">
                                          <p:val>
                                            <p:strVal val="#ppt_y"/>
                                          </p:val>
                                        </p:tav>
                                      </p:tavLst>
                                    </p:anim>
                                    <p:anim calcmode="lin" valueType="num">
                                      <p:cBhvr>
                                        <p:cTn id="43" dur="1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4" dur="1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5" dur="100" tmFilter="0,0; .5, 1; 1, 1"/>
                                        <p:tgtEl>
                                          <p:spTgt spid="11"/>
                                        </p:tgtEl>
                                      </p:cBhvr>
                                    </p:animEffect>
                                  </p:childTnLst>
                                </p:cTn>
                              </p:par>
                            </p:childTnLst>
                          </p:cTn>
                        </p:par>
                        <p:par>
                          <p:cTn id="46" fill="hold">
                            <p:stCondLst>
                              <p:cond delay="3299"/>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12"/>
                                        </p:tgtEl>
                                        <p:attrNameLst>
                                          <p:attrName>style.visibility</p:attrName>
                                        </p:attrNameLst>
                                      </p:cBhvr>
                                      <p:to>
                                        <p:strVal val="visible"/>
                                      </p:to>
                                    </p:set>
                                    <p:anim calcmode="lin" valueType="num">
                                      <p:cBhvr>
                                        <p:cTn id="49" dur="1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0" dur="100" fill="hold"/>
                                        <p:tgtEl>
                                          <p:spTgt spid="12"/>
                                        </p:tgtEl>
                                        <p:attrNameLst>
                                          <p:attrName>ppt_y</p:attrName>
                                        </p:attrNameLst>
                                      </p:cBhvr>
                                      <p:tavLst>
                                        <p:tav tm="0">
                                          <p:val>
                                            <p:strVal val="#ppt_y"/>
                                          </p:val>
                                        </p:tav>
                                        <p:tav tm="100000">
                                          <p:val>
                                            <p:strVal val="#ppt_y"/>
                                          </p:val>
                                        </p:tav>
                                      </p:tavLst>
                                    </p:anim>
                                    <p:anim calcmode="lin" valueType="num">
                                      <p:cBhvr>
                                        <p:cTn id="51" dur="1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2" dur="1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53" dur="100" tmFilter="0,0; .5, 1; 1, 1"/>
                                        <p:tgtEl>
                                          <p:spTgt spid="12"/>
                                        </p:tgtEl>
                                      </p:cBhvr>
                                    </p:animEffect>
                                  </p:childTnLst>
                                </p:cTn>
                              </p:par>
                            </p:childTnLst>
                          </p:cTn>
                        </p:par>
                        <p:par>
                          <p:cTn id="54" fill="hold">
                            <p:stCondLst>
                              <p:cond delay="345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13"/>
                                        </p:tgtEl>
                                        <p:attrNameLst>
                                          <p:attrName>style.visibility</p:attrName>
                                        </p:attrNameLst>
                                      </p:cBhvr>
                                      <p:to>
                                        <p:strVal val="visible"/>
                                      </p:to>
                                    </p:set>
                                    <p:anim calcmode="lin" valueType="num">
                                      <p:cBhvr>
                                        <p:cTn id="57" dur="1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58" dur="100" fill="hold"/>
                                        <p:tgtEl>
                                          <p:spTgt spid="13"/>
                                        </p:tgtEl>
                                        <p:attrNameLst>
                                          <p:attrName>ppt_y</p:attrName>
                                        </p:attrNameLst>
                                      </p:cBhvr>
                                      <p:tavLst>
                                        <p:tav tm="0">
                                          <p:val>
                                            <p:strVal val="#ppt_y"/>
                                          </p:val>
                                        </p:tav>
                                        <p:tav tm="100000">
                                          <p:val>
                                            <p:strVal val="#ppt_y"/>
                                          </p:val>
                                        </p:tav>
                                      </p:tavLst>
                                    </p:anim>
                                    <p:anim calcmode="lin" valueType="num">
                                      <p:cBhvr>
                                        <p:cTn id="59" dur="1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60" dur="1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1" dur="100" tmFilter="0,0; .5, 1; 1, 1"/>
                                        <p:tgtEl>
                                          <p:spTgt spid="13"/>
                                        </p:tgtEl>
                                      </p:cBhvr>
                                    </p:animEffect>
                                  </p:childTnLst>
                                </p:cTn>
                              </p:par>
                            </p:childTnLst>
                          </p:cTn>
                        </p:par>
                        <p:par>
                          <p:cTn id="62" fill="hold">
                            <p:stCondLst>
                              <p:cond delay="3599"/>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14"/>
                                        </p:tgtEl>
                                        <p:attrNameLst>
                                          <p:attrName>style.visibility</p:attrName>
                                        </p:attrNameLst>
                                      </p:cBhvr>
                                      <p:to>
                                        <p:strVal val="visible"/>
                                      </p:to>
                                    </p:set>
                                    <p:anim calcmode="lin" valueType="num">
                                      <p:cBhvr>
                                        <p:cTn id="65" dur="1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66" dur="100" fill="hold"/>
                                        <p:tgtEl>
                                          <p:spTgt spid="14"/>
                                        </p:tgtEl>
                                        <p:attrNameLst>
                                          <p:attrName>ppt_y</p:attrName>
                                        </p:attrNameLst>
                                      </p:cBhvr>
                                      <p:tavLst>
                                        <p:tav tm="0">
                                          <p:val>
                                            <p:strVal val="#ppt_y"/>
                                          </p:val>
                                        </p:tav>
                                        <p:tav tm="100000">
                                          <p:val>
                                            <p:strVal val="#ppt_y"/>
                                          </p:val>
                                        </p:tav>
                                      </p:tavLst>
                                    </p:anim>
                                    <p:anim calcmode="lin" valueType="num">
                                      <p:cBhvr>
                                        <p:cTn id="67" dur="1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68" dur="1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69" dur="100" tmFilter="0,0; .5, 1; 1, 1"/>
                                        <p:tgtEl>
                                          <p:spTgt spid="14"/>
                                        </p:tgtEl>
                                      </p:cBhvr>
                                    </p:animEffect>
                                  </p:childTnLst>
                                </p:cTn>
                              </p:par>
                            </p:childTnLst>
                          </p:cTn>
                        </p:par>
                        <p:par>
                          <p:cTn id="70" fill="hold">
                            <p:stCondLst>
                              <p:cond delay="3750"/>
                            </p:stCondLst>
                            <p:childTnLst>
                              <p:par>
                                <p:cTn id="71" presetID="41" presetClass="entr" presetSubtype="0" fill="hold" grpId="0" nodeType="afterEffect">
                                  <p:stCondLst>
                                    <p:cond delay="0"/>
                                  </p:stCondLst>
                                  <p:iterate type="lt">
                                    <p:tmPct val="10000"/>
                                  </p:iterate>
                                  <p:childTnLst>
                                    <p:set>
                                      <p:cBhvr>
                                        <p:cTn id="72" dur="1" fill="hold">
                                          <p:stCondLst>
                                            <p:cond delay="0"/>
                                          </p:stCondLst>
                                        </p:cTn>
                                        <p:tgtEl>
                                          <p:spTgt spid="15"/>
                                        </p:tgtEl>
                                        <p:attrNameLst>
                                          <p:attrName>style.visibility</p:attrName>
                                        </p:attrNameLst>
                                      </p:cBhvr>
                                      <p:to>
                                        <p:strVal val="visible"/>
                                      </p:to>
                                    </p:set>
                                    <p:anim calcmode="lin" valueType="num">
                                      <p:cBhvr>
                                        <p:cTn id="73" dur="1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74" dur="100" fill="hold"/>
                                        <p:tgtEl>
                                          <p:spTgt spid="15"/>
                                        </p:tgtEl>
                                        <p:attrNameLst>
                                          <p:attrName>ppt_y</p:attrName>
                                        </p:attrNameLst>
                                      </p:cBhvr>
                                      <p:tavLst>
                                        <p:tav tm="0">
                                          <p:val>
                                            <p:strVal val="#ppt_y"/>
                                          </p:val>
                                        </p:tav>
                                        <p:tav tm="100000">
                                          <p:val>
                                            <p:strVal val="#ppt_y"/>
                                          </p:val>
                                        </p:tav>
                                      </p:tavLst>
                                    </p:anim>
                                    <p:anim calcmode="lin" valueType="num">
                                      <p:cBhvr>
                                        <p:cTn id="75" dur="1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76" dur="1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77" dur="100" tmFilter="0,0; .5, 1; 1, 1"/>
                                        <p:tgtEl>
                                          <p:spTgt spid="15"/>
                                        </p:tgtEl>
                                      </p:cBhvr>
                                    </p:animEffect>
                                  </p:childTnLst>
                                </p:cTn>
                              </p:par>
                            </p:childTnLst>
                          </p:cTn>
                        </p:par>
                        <p:par>
                          <p:cTn id="78" fill="hold">
                            <p:stCondLst>
                              <p:cond delay="3900"/>
                            </p:stCondLst>
                            <p:childTnLst>
                              <p:par>
                                <p:cTn id="79" presetID="41" presetClass="entr" presetSubtype="0" fill="hold" grpId="0" nodeType="afterEffect">
                                  <p:stCondLst>
                                    <p:cond delay="0"/>
                                  </p:stCondLst>
                                  <p:iterate type="lt">
                                    <p:tmPct val="10000"/>
                                  </p:iterate>
                                  <p:childTnLst>
                                    <p:set>
                                      <p:cBhvr>
                                        <p:cTn id="80" dur="1" fill="hold">
                                          <p:stCondLst>
                                            <p:cond delay="0"/>
                                          </p:stCondLst>
                                        </p:cTn>
                                        <p:tgtEl>
                                          <p:spTgt spid="16"/>
                                        </p:tgtEl>
                                        <p:attrNameLst>
                                          <p:attrName>style.visibility</p:attrName>
                                        </p:attrNameLst>
                                      </p:cBhvr>
                                      <p:to>
                                        <p:strVal val="visible"/>
                                      </p:to>
                                    </p:set>
                                    <p:anim calcmode="lin" valueType="num">
                                      <p:cBhvr>
                                        <p:cTn id="81" dur="1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2" dur="100" fill="hold"/>
                                        <p:tgtEl>
                                          <p:spTgt spid="16"/>
                                        </p:tgtEl>
                                        <p:attrNameLst>
                                          <p:attrName>ppt_y</p:attrName>
                                        </p:attrNameLst>
                                      </p:cBhvr>
                                      <p:tavLst>
                                        <p:tav tm="0">
                                          <p:val>
                                            <p:strVal val="#ppt_y"/>
                                          </p:val>
                                        </p:tav>
                                        <p:tav tm="100000">
                                          <p:val>
                                            <p:strVal val="#ppt_y"/>
                                          </p:val>
                                        </p:tav>
                                      </p:tavLst>
                                    </p:anim>
                                    <p:anim calcmode="lin" valueType="num">
                                      <p:cBhvr>
                                        <p:cTn id="83" dur="1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84" dur="1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85" dur="100" tmFilter="0,0; .5, 1; 1, 1"/>
                                        <p:tgtEl>
                                          <p:spTgt spid="16"/>
                                        </p:tgtEl>
                                      </p:cBhvr>
                                    </p:animEffect>
                                  </p:childTnLst>
                                </p:cTn>
                              </p:par>
                            </p:childTnLst>
                          </p:cTn>
                        </p:par>
                        <p:par>
                          <p:cTn id="86" fill="hold">
                            <p:stCondLst>
                              <p:cond delay="4050"/>
                            </p:stCondLst>
                            <p:childTnLst>
                              <p:par>
                                <p:cTn id="87" presetID="41" presetClass="entr" presetSubtype="0" fill="hold" grpId="0" nodeType="afterEffect">
                                  <p:stCondLst>
                                    <p:cond delay="0"/>
                                  </p:stCondLst>
                                  <p:iterate type="lt">
                                    <p:tmPct val="10000"/>
                                  </p:iterate>
                                  <p:childTnLst>
                                    <p:set>
                                      <p:cBhvr>
                                        <p:cTn id="88" dur="1" fill="hold">
                                          <p:stCondLst>
                                            <p:cond delay="0"/>
                                          </p:stCondLst>
                                        </p:cTn>
                                        <p:tgtEl>
                                          <p:spTgt spid="17"/>
                                        </p:tgtEl>
                                        <p:attrNameLst>
                                          <p:attrName>style.visibility</p:attrName>
                                        </p:attrNameLst>
                                      </p:cBhvr>
                                      <p:to>
                                        <p:strVal val="visible"/>
                                      </p:to>
                                    </p:set>
                                    <p:anim calcmode="lin" valueType="num">
                                      <p:cBhvr>
                                        <p:cTn id="89" dur="1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90" dur="100" fill="hold"/>
                                        <p:tgtEl>
                                          <p:spTgt spid="17"/>
                                        </p:tgtEl>
                                        <p:attrNameLst>
                                          <p:attrName>ppt_y</p:attrName>
                                        </p:attrNameLst>
                                      </p:cBhvr>
                                      <p:tavLst>
                                        <p:tav tm="0">
                                          <p:val>
                                            <p:strVal val="#ppt_y"/>
                                          </p:val>
                                        </p:tav>
                                        <p:tav tm="100000">
                                          <p:val>
                                            <p:strVal val="#ppt_y"/>
                                          </p:val>
                                        </p:tav>
                                      </p:tavLst>
                                    </p:anim>
                                    <p:anim calcmode="lin" valueType="num">
                                      <p:cBhvr>
                                        <p:cTn id="91" dur="1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92" dur="1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93" dur="100" tmFilter="0,0; .5, 1; 1, 1"/>
                                        <p:tgtEl>
                                          <p:spTgt spid="17"/>
                                        </p:tgtEl>
                                      </p:cBhvr>
                                    </p:animEffect>
                                  </p:childTnLst>
                                </p:cTn>
                              </p:par>
                            </p:childTnLst>
                          </p:cTn>
                        </p:par>
                        <p:par>
                          <p:cTn id="94" fill="hold">
                            <p:stCondLst>
                              <p:cond delay="4199"/>
                            </p:stCondLst>
                            <p:childTnLst>
                              <p:par>
                                <p:cTn id="95" presetID="41" presetClass="entr" presetSubtype="0" fill="hold" grpId="0" nodeType="afterEffect">
                                  <p:stCondLst>
                                    <p:cond delay="0"/>
                                  </p:stCondLst>
                                  <p:iterate type="lt">
                                    <p:tmPct val="10000"/>
                                  </p:iterate>
                                  <p:childTnLst>
                                    <p:set>
                                      <p:cBhvr>
                                        <p:cTn id="96" dur="1" fill="hold">
                                          <p:stCondLst>
                                            <p:cond delay="0"/>
                                          </p:stCondLst>
                                        </p:cTn>
                                        <p:tgtEl>
                                          <p:spTgt spid="18"/>
                                        </p:tgtEl>
                                        <p:attrNameLst>
                                          <p:attrName>style.visibility</p:attrName>
                                        </p:attrNameLst>
                                      </p:cBhvr>
                                      <p:to>
                                        <p:strVal val="visible"/>
                                      </p:to>
                                    </p:set>
                                    <p:anim calcmode="lin" valueType="num">
                                      <p:cBhvr>
                                        <p:cTn id="97" dur="1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98" dur="100" fill="hold"/>
                                        <p:tgtEl>
                                          <p:spTgt spid="18"/>
                                        </p:tgtEl>
                                        <p:attrNameLst>
                                          <p:attrName>ppt_y</p:attrName>
                                        </p:attrNameLst>
                                      </p:cBhvr>
                                      <p:tavLst>
                                        <p:tav tm="0">
                                          <p:val>
                                            <p:strVal val="#ppt_y"/>
                                          </p:val>
                                        </p:tav>
                                        <p:tav tm="100000">
                                          <p:val>
                                            <p:strVal val="#ppt_y"/>
                                          </p:val>
                                        </p:tav>
                                      </p:tavLst>
                                    </p:anim>
                                    <p:anim calcmode="lin" valueType="num">
                                      <p:cBhvr>
                                        <p:cTn id="99" dur="1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0" dur="1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1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53"/>
          <p:cNvSpPr>
            <a:spLocks noChangeArrowheads="1"/>
          </p:cNvSpPr>
          <p:nvPr/>
        </p:nvSpPr>
        <p:spPr bwMode="auto">
          <a:xfrm>
            <a:off x="5580920" y="1023169"/>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Oval 53"/>
          <p:cNvSpPr>
            <a:spLocks noChangeArrowheads="1"/>
          </p:cNvSpPr>
          <p:nvPr/>
        </p:nvSpPr>
        <p:spPr bwMode="auto">
          <a:xfrm>
            <a:off x="7171595" y="1023169"/>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Oval 53"/>
          <p:cNvSpPr>
            <a:spLocks noChangeArrowheads="1"/>
          </p:cNvSpPr>
          <p:nvPr/>
        </p:nvSpPr>
        <p:spPr bwMode="auto">
          <a:xfrm>
            <a:off x="8733695" y="1023169"/>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Oval 53"/>
          <p:cNvSpPr>
            <a:spLocks noChangeArrowheads="1"/>
          </p:cNvSpPr>
          <p:nvPr/>
        </p:nvSpPr>
        <p:spPr bwMode="auto">
          <a:xfrm>
            <a:off x="10362470" y="1023169"/>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Text Box 16"/>
          <p:cNvSpPr txBox="1">
            <a:spLocks noChangeArrowheads="1"/>
          </p:cNvSpPr>
          <p:nvPr/>
        </p:nvSpPr>
        <p:spPr bwMode="auto">
          <a:xfrm>
            <a:off x="7311233" y="1456874"/>
            <a:ext cx="10810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B6002A"/>
                </a:solidFill>
                <a:ea typeface="方正正中黑简体" panose="02000000000000000000" pitchFamily="2" charset="-122"/>
              </a:rPr>
              <a:t>文字</a:t>
            </a:r>
          </a:p>
        </p:txBody>
      </p:sp>
      <p:sp>
        <p:nvSpPr>
          <p:cNvPr id="35" name="Rectangle 17"/>
          <p:cNvSpPr>
            <a:spLocks noChangeArrowheads="1"/>
          </p:cNvSpPr>
          <p:nvPr/>
        </p:nvSpPr>
        <p:spPr bwMode="auto">
          <a:xfrm>
            <a:off x="5738019" y="1445763"/>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B6002A"/>
                </a:solidFill>
                <a:ea typeface="方正正中黑简体" panose="02000000000000000000" pitchFamily="2" charset="-122"/>
              </a:rPr>
              <a:t>文字</a:t>
            </a:r>
          </a:p>
        </p:txBody>
      </p:sp>
      <p:sp>
        <p:nvSpPr>
          <p:cNvPr id="36" name="Rectangle 18"/>
          <p:cNvSpPr>
            <a:spLocks noChangeArrowheads="1"/>
          </p:cNvSpPr>
          <p:nvPr/>
        </p:nvSpPr>
        <p:spPr bwMode="auto">
          <a:xfrm>
            <a:off x="8905082" y="1456874"/>
            <a:ext cx="996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B6002A"/>
                </a:solidFill>
                <a:ea typeface="方正正中黑简体" panose="02000000000000000000" pitchFamily="2" charset="-122"/>
              </a:rPr>
              <a:t>文字</a:t>
            </a:r>
          </a:p>
        </p:txBody>
      </p:sp>
      <p:sp>
        <p:nvSpPr>
          <p:cNvPr id="37" name="Rectangle 19"/>
          <p:cNvSpPr>
            <a:spLocks noChangeArrowheads="1"/>
          </p:cNvSpPr>
          <p:nvPr/>
        </p:nvSpPr>
        <p:spPr bwMode="auto">
          <a:xfrm>
            <a:off x="10487819" y="1464813"/>
            <a:ext cx="996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B6002A"/>
                </a:solidFill>
                <a:ea typeface="方正正中黑简体" panose="02000000000000000000" pitchFamily="2" charset="-122"/>
              </a:rPr>
              <a:t>文字</a:t>
            </a:r>
          </a:p>
        </p:txBody>
      </p:sp>
      <p:sp>
        <p:nvSpPr>
          <p:cNvPr id="38" name="Text Box 20"/>
          <p:cNvSpPr txBox="1">
            <a:spLocks noChangeArrowheads="1"/>
          </p:cNvSpPr>
          <p:nvPr/>
        </p:nvSpPr>
        <p:spPr bwMode="auto">
          <a:xfrm>
            <a:off x="5807870" y="2476050"/>
            <a:ext cx="6048375"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400" dirty="0">
                <a:latin typeface="微软雅黑" panose="020B0503020204020204" pitchFamily="34" charset="-122"/>
                <a:ea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a:t>
            </a:r>
          </a:p>
          <a:p>
            <a:pPr>
              <a:lnSpc>
                <a:spcPct val="120000"/>
              </a:lnSpc>
            </a:pPr>
            <a:r>
              <a:rPr lang="zh-CN" altLang="en-US" sz="1400" dirty="0">
                <a:latin typeface="微软雅黑" panose="020B0503020204020204" pitchFamily="34" charset="-122"/>
                <a:ea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a:t>
            </a:r>
          </a:p>
          <a:p>
            <a:pPr>
              <a:lnSpc>
                <a:spcPct val="120000"/>
              </a:lnSpc>
            </a:pPr>
            <a:r>
              <a:rPr lang="zh-CN" altLang="en-US" sz="1400" dirty="0">
                <a:latin typeface="微软雅黑" panose="020B0503020204020204" pitchFamily="34" charset="-122"/>
                <a:ea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a:t>
            </a:r>
          </a:p>
          <a:p>
            <a:pPr>
              <a:lnSpc>
                <a:spcPct val="120000"/>
              </a:lnSpc>
            </a:pPr>
            <a:r>
              <a:rPr lang="zh-CN" altLang="en-US" sz="1400" dirty="0">
                <a:latin typeface="微软雅黑" panose="020B0503020204020204" pitchFamily="34" charset="-122"/>
                <a:ea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a:t>
            </a:r>
          </a:p>
          <a:p>
            <a:pPr>
              <a:lnSpc>
                <a:spcPct val="120000"/>
              </a:lnSpc>
            </a:pPr>
            <a:r>
              <a:rPr lang="zh-CN" altLang="en-US" sz="1400" dirty="0">
                <a:latin typeface="微软雅黑" panose="020B0503020204020204" pitchFamily="34" charset="-122"/>
                <a:ea typeface="微软雅黑" panose="020B0503020204020204" pitchFamily="34" charset="-122"/>
              </a:rPr>
              <a:t>点击添加文字点击添加文字点击添加文字点击添加文字点击添加文字点击添加文字点击添加文字点击添加文字</a:t>
            </a:r>
          </a:p>
        </p:txBody>
      </p:sp>
      <p:pic>
        <p:nvPicPr>
          <p:cNvPr id="39" name="Picture 2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9357" y="1828349"/>
            <a:ext cx="360045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 name="组合 4"/>
          <p:cNvGrpSpPr/>
          <p:nvPr/>
        </p:nvGrpSpPr>
        <p:grpSpPr bwMode="auto">
          <a:xfrm>
            <a:off x="551657" y="1109212"/>
            <a:ext cx="4826000" cy="4819650"/>
            <a:chOff x="3733576" y="3930057"/>
            <a:chExt cx="1800000" cy="1800000"/>
          </a:xfrm>
        </p:grpSpPr>
        <p:sp>
          <p:nvSpPr>
            <p:cNvPr id="42" name="椭圆 41"/>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3" name="任意多边形 42"/>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4" name="椭圆 43"/>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31" name="文本框 30"/>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0"/>
                            </p:stCondLst>
                            <p:childTnLst>
                              <p:par>
                                <p:cTn id="13" presetID="52"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Scale>
                                      <p:cBhvr>
                                        <p:cTn id="15"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1"/>
                                        </p:tgtEl>
                                        <p:attrNameLst>
                                          <p:attrName>ppt_x</p:attrName>
                                          <p:attrName>ppt_y</p:attrName>
                                        </p:attrNameLst>
                                      </p:cBhvr>
                                    </p:animMotion>
                                    <p:animEffect transition="in" filter="fade">
                                      <p:cBhvr>
                                        <p:cTn id="17" dur="1000"/>
                                        <p:tgtEl>
                                          <p:spTgt spid="41"/>
                                        </p:tgtEl>
                                      </p:cBhvr>
                                    </p:animEffect>
                                  </p:childTnLst>
                                </p:cTn>
                              </p:par>
                            </p:childTnLst>
                          </p:cTn>
                        </p:par>
                        <p:par>
                          <p:cTn id="18" fill="hold">
                            <p:stCondLst>
                              <p:cond delay="1000"/>
                            </p:stCondLst>
                            <p:childTnLst>
                              <p:par>
                                <p:cTn id="19" presetID="52"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Scale>
                                      <p:cBhvr>
                                        <p:cTn id="21"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9"/>
                                        </p:tgtEl>
                                        <p:attrNameLst>
                                          <p:attrName>ppt_x</p:attrName>
                                          <p:attrName>ppt_y</p:attrName>
                                        </p:attrNameLst>
                                      </p:cBhvr>
                                    </p:animMotion>
                                    <p:animEffect transition="in" filter="fade">
                                      <p:cBhvr>
                                        <p:cTn id="23" dur="1000"/>
                                        <p:tgtEl>
                                          <p:spTgt spid="39"/>
                                        </p:tgtEl>
                                      </p:cBhvr>
                                    </p:animEffect>
                                  </p:childTnLst>
                                </p:cTn>
                              </p:par>
                            </p:childTnLst>
                          </p:cTn>
                        </p:par>
                        <p:par>
                          <p:cTn id="24" fill="hold">
                            <p:stCondLst>
                              <p:cond delay="2000"/>
                            </p:stCondLst>
                            <p:childTnLst>
                              <p:par>
                                <p:cTn id="25" presetID="18" presetClass="entr" presetSubtype="12"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strips(downLeft)">
                                      <p:cBhvr>
                                        <p:cTn id="27" dur="500"/>
                                        <p:tgtEl>
                                          <p:spTgt spid="19"/>
                                        </p:tgtEl>
                                      </p:cBhvr>
                                    </p:animEffect>
                                  </p:childTnLst>
                                </p:cTn>
                              </p:par>
                              <p:par>
                                <p:cTn id="28" presetID="18" presetClass="entr" presetSubtype="9"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strips(upLeft)">
                                      <p:cBhvr>
                                        <p:cTn id="30" dur="500"/>
                                        <p:tgtEl>
                                          <p:spTgt spid="26"/>
                                        </p:tgtEl>
                                      </p:cBhvr>
                                    </p:animEffect>
                                  </p:childTnLst>
                                </p:cTn>
                              </p:par>
                              <p:par>
                                <p:cTn id="31" presetID="18" presetClass="entr" presetSubtype="6"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strips(downRight)">
                                      <p:cBhvr>
                                        <p:cTn id="33" dur="500"/>
                                        <p:tgtEl>
                                          <p:spTgt spid="27"/>
                                        </p:tgtEl>
                                      </p:cBhvr>
                                    </p:animEffect>
                                  </p:childTnLst>
                                </p:cTn>
                              </p:par>
                              <p:par>
                                <p:cTn id="34" presetID="18" presetClass="entr" presetSubtype="3"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strips(upRight)">
                                      <p:cBhvr>
                                        <p:cTn id="36" dur="500"/>
                                        <p:tgtEl>
                                          <p:spTgt spid="30"/>
                                        </p:tgtEl>
                                      </p:cBhvr>
                                    </p:animEffect>
                                  </p:childTnLst>
                                </p:cTn>
                              </p:par>
                            </p:childTnLst>
                          </p:cTn>
                        </p:par>
                        <p:par>
                          <p:cTn id="37" fill="hold">
                            <p:stCondLst>
                              <p:cond delay="2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35"/>
                                        </p:tgtEl>
                                        <p:attrNameLst>
                                          <p:attrName>ppt_y</p:attrName>
                                        </p:attrNameLst>
                                      </p:cBhvr>
                                      <p:tavLst>
                                        <p:tav tm="0">
                                          <p:val>
                                            <p:strVal val="#ppt_y"/>
                                          </p:val>
                                        </p:tav>
                                        <p:tav tm="100000">
                                          <p:val>
                                            <p:strVal val="#ppt_y"/>
                                          </p:val>
                                        </p:tav>
                                      </p:tavLst>
                                    </p:anim>
                                    <p:anim calcmode="lin" valueType="num">
                                      <p:cBhvr>
                                        <p:cTn id="42"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35"/>
                                        </p:tgtEl>
                                      </p:cBhvr>
                                    </p:animEffect>
                                  </p:childTnLst>
                                </p:cTn>
                              </p:par>
                            </p:childTnLst>
                          </p:cTn>
                        </p:par>
                        <p:par>
                          <p:cTn id="45" fill="hold">
                            <p:stCondLst>
                              <p:cond delay="3049"/>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34"/>
                                        </p:tgtEl>
                                        <p:attrNameLst>
                                          <p:attrName>ppt_y</p:attrName>
                                        </p:attrNameLst>
                                      </p:cBhvr>
                                      <p:tavLst>
                                        <p:tav tm="0">
                                          <p:val>
                                            <p:strVal val="#ppt_y"/>
                                          </p:val>
                                        </p:tav>
                                        <p:tav tm="100000">
                                          <p:val>
                                            <p:strVal val="#ppt_y"/>
                                          </p:val>
                                        </p:tav>
                                      </p:tavLst>
                                    </p:anim>
                                    <p:anim calcmode="lin" valueType="num">
                                      <p:cBhvr>
                                        <p:cTn id="50"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34"/>
                                        </p:tgtEl>
                                      </p:cBhvr>
                                    </p:animEffect>
                                  </p:childTnLst>
                                </p:cTn>
                              </p:par>
                            </p:childTnLst>
                          </p:cTn>
                        </p:par>
                        <p:par>
                          <p:cTn id="53" fill="hold">
                            <p:stCondLst>
                              <p:cond delay="3599"/>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 calcmode="lin" valueType="num">
                                      <p:cBhvr>
                                        <p:cTn id="56"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6"/>
                                        </p:tgtEl>
                                        <p:attrNameLst>
                                          <p:attrName>ppt_y</p:attrName>
                                        </p:attrNameLst>
                                      </p:cBhvr>
                                      <p:tavLst>
                                        <p:tav tm="0">
                                          <p:val>
                                            <p:strVal val="#ppt_y"/>
                                          </p:val>
                                        </p:tav>
                                        <p:tav tm="100000">
                                          <p:val>
                                            <p:strVal val="#ppt_y"/>
                                          </p:val>
                                        </p:tav>
                                      </p:tavLst>
                                    </p:anim>
                                    <p:anim calcmode="lin" valueType="num">
                                      <p:cBhvr>
                                        <p:cTn id="58"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6"/>
                                        </p:tgtEl>
                                      </p:cBhvr>
                                    </p:animEffect>
                                  </p:childTnLst>
                                </p:cTn>
                              </p:par>
                            </p:childTnLst>
                          </p:cTn>
                        </p:par>
                        <p:par>
                          <p:cTn id="61" fill="hold">
                            <p:stCondLst>
                              <p:cond delay="4150"/>
                            </p:stCondLst>
                            <p:childTnLst>
                              <p:par>
                                <p:cTn id="62" presetID="41" presetClass="entr" presetSubtype="0" fill="hold" grpId="0" nodeType="afterEffect">
                                  <p:stCondLst>
                                    <p:cond delay="0"/>
                                  </p:stCondLst>
                                  <p:iterate type="lt">
                                    <p:tmPct val="10000"/>
                                  </p:iterate>
                                  <p:childTnLst>
                                    <p:set>
                                      <p:cBhvr>
                                        <p:cTn id="63" dur="1" fill="hold">
                                          <p:stCondLst>
                                            <p:cond delay="0"/>
                                          </p:stCondLst>
                                        </p:cTn>
                                        <p:tgtEl>
                                          <p:spTgt spid="37"/>
                                        </p:tgtEl>
                                        <p:attrNameLst>
                                          <p:attrName>style.visibility</p:attrName>
                                        </p:attrNameLst>
                                      </p:cBhvr>
                                      <p:to>
                                        <p:strVal val="visible"/>
                                      </p:to>
                                    </p:set>
                                    <p:anim calcmode="lin" valueType="num">
                                      <p:cBhvr>
                                        <p:cTn id="64"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37"/>
                                        </p:tgtEl>
                                        <p:attrNameLst>
                                          <p:attrName>ppt_y</p:attrName>
                                        </p:attrNameLst>
                                      </p:cBhvr>
                                      <p:tavLst>
                                        <p:tav tm="0">
                                          <p:val>
                                            <p:strVal val="#ppt_y"/>
                                          </p:val>
                                        </p:tav>
                                        <p:tav tm="100000">
                                          <p:val>
                                            <p:strVal val="#ppt_y"/>
                                          </p:val>
                                        </p:tav>
                                      </p:tavLst>
                                    </p:anim>
                                    <p:anim calcmode="lin" valueType="num">
                                      <p:cBhvr>
                                        <p:cTn id="66"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37"/>
                                        </p:tgtEl>
                                      </p:cBhvr>
                                    </p:animEffect>
                                  </p:childTnLst>
                                </p:cTn>
                              </p:par>
                            </p:childTnLst>
                          </p:cTn>
                        </p:par>
                        <p:par>
                          <p:cTn id="69" fill="hold">
                            <p:stCondLst>
                              <p:cond delay="4699"/>
                            </p:stCondLst>
                            <p:childTnLst>
                              <p:par>
                                <p:cTn id="70" presetID="37"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1000"/>
                                        <p:tgtEl>
                                          <p:spTgt spid="38"/>
                                        </p:tgtEl>
                                      </p:cBhvr>
                                    </p:animEffect>
                                    <p:anim calcmode="lin" valueType="num">
                                      <p:cBhvr>
                                        <p:cTn id="73" dur="1000" fill="hold"/>
                                        <p:tgtEl>
                                          <p:spTgt spid="38"/>
                                        </p:tgtEl>
                                        <p:attrNameLst>
                                          <p:attrName>ppt_x</p:attrName>
                                        </p:attrNameLst>
                                      </p:cBhvr>
                                      <p:tavLst>
                                        <p:tav tm="0">
                                          <p:val>
                                            <p:strVal val="#ppt_x"/>
                                          </p:val>
                                        </p:tav>
                                        <p:tav tm="100000">
                                          <p:val>
                                            <p:strVal val="#ppt_x"/>
                                          </p:val>
                                        </p:tav>
                                      </p:tavLst>
                                    </p:anim>
                                    <p:anim calcmode="lin" valueType="num">
                                      <p:cBhvr>
                                        <p:cTn id="74" dur="900" decel="100000" fill="hold"/>
                                        <p:tgtEl>
                                          <p:spTgt spid="38"/>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62834" y="3008597"/>
            <a:ext cx="741973" cy="636233"/>
            <a:chOff x="3546346" y="2339026"/>
            <a:chExt cx="897787" cy="769842"/>
          </a:xfrm>
          <a:solidFill>
            <a:schemeClr val="bg1">
              <a:lumMod val="50000"/>
            </a:schemeClr>
          </a:solidFill>
        </p:grpSpPr>
        <p:sp>
          <p:nvSpPr>
            <p:cNvPr id="3"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
        <p:nvSpPr>
          <p:cNvPr id="10" name="文本框 9"/>
          <p:cNvSpPr txBox="1"/>
          <p:nvPr/>
        </p:nvSpPr>
        <p:spPr bwMode="auto">
          <a:xfrm flipH="1">
            <a:off x="5205242" y="4058300"/>
            <a:ext cx="2406357" cy="701731"/>
          </a:xfrm>
          <a:prstGeom prst="rect">
            <a:avLst/>
          </a:prstGeom>
          <a:noFill/>
        </p:spPr>
        <p:txBody>
          <a:bodyPr wrap="square">
            <a:spAutoFit/>
          </a:bodyPr>
          <a:lstStyle/>
          <a:p>
            <a:pPr algn="ct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1" name="文本框 10"/>
          <p:cNvSpPr txBox="1"/>
          <p:nvPr/>
        </p:nvSpPr>
        <p:spPr bwMode="auto">
          <a:xfrm flipH="1">
            <a:off x="5447022" y="3709691"/>
            <a:ext cx="1922797" cy="400863"/>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nvGrpSpPr>
          <p:cNvPr id="12" name="组合 11"/>
          <p:cNvGrpSpPr/>
          <p:nvPr/>
        </p:nvGrpSpPr>
        <p:grpSpPr>
          <a:xfrm>
            <a:off x="4490868" y="1593177"/>
            <a:ext cx="1222228" cy="3732432"/>
            <a:chOff x="4124326" y="1343025"/>
            <a:chExt cx="1478896" cy="4164157"/>
          </a:xfrm>
        </p:grpSpPr>
        <p:cxnSp>
          <p:nvCxnSpPr>
            <p:cNvPr id="13" name="直接连接符 12"/>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124326" y="3429001"/>
              <a:ext cx="1478896"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椭圆 16"/>
          <p:cNvSpPr/>
          <p:nvPr/>
        </p:nvSpPr>
        <p:spPr>
          <a:xfrm>
            <a:off x="5730727" y="3392319"/>
            <a:ext cx="141942" cy="141942"/>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flipH="1">
            <a:off x="7118033" y="1593177"/>
            <a:ext cx="1131241" cy="3732432"/>
            <a:chOff x="4124326" y="1343025"/>
            <a:chExt cx="1368802" cy="4164157"/>
          </a:xfrm>
        </p:grpSpPr>
        <p:cxnSp>
          <p:nvCxnSpPr>
            <p:cNvPr id="19" name="直接连接符 18"/>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124326" y="3429001"/>
              <a:ext cx="136880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6962724" y="3392319"/>
            <a:ext cx="141942" cy="141942"/>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707521" y="1138164"/>
            <a:ext cx="910025" cy="910025"/>
            <a:chOff x="2646157" y="1103874"/>
            <a:chExt cx="910025" cy="910025"/>
          </a:xfrm>
        </p:grpSpPr>
        <p:grpSp>
          <p:nvGrpSpPr>
            <p:cNvPr id="25" name="组合 24"/>
            <p:cNvGrpSpPr/>
            <p:nvPr/>
          </p:nvGrpSpPr>
          <p:grpSpPr>
            <a:xfrm>
              <a:off x="2646157" y="1103874"/>
              <a:ext cx="910025" cy="910025"/>
              <a:chOff x="1236675" y="2423160"/>
              <a:chExt cx="1950720" cy="1950720"/>
            </a:xfrm>
          </p:grpSpPr>
          <p:sp>
            <p:nvSpPr>
              <p:cNvPr id="27" name="椭圆 26"/>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p:cNvSpPr/>
            <p:nvPr/>
          </p:nvSpPr>
          <p:spPr>
            <a:xfrm>
              <a:off x="2792045" y="1249762"/>
              <a:ext cx="618249" cy="618249"/>
            </a:xfrm>
            <a:prstGeom prst="ellipse">
              <a:avLst/>
            </a:prstGeom>
            <a:ln>
              <a:noFill/>
            </a:ln>
            <a:effectLst>
              <a:innerShdw dist="635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707521" y="2987176"/>
            <a:ext cx="910025" cy="910025"/>
            <a:chOff x="2646157" y="1103874"/>
            <a:chExt cx="910025" cy="910025"/>
          </a:xfrm>
        </p:grpSpPr>
        <p:grpSp>
          <p:nvGrpSpPr>
            <p:cNvPr id="30" name="组合 29"/>
            <p:cNvGrpSpPr/>
            <p:nvPr/>
          </p:nvGrpSpPr>
          <p:grpSpPr>
            <a:xfrm>
              <a:off x="2646157" y="1103874"/>
              <a:ext cx="910025" cy="910025"/>
              <a:chOff x="1236675" y="2423160"/>
              <a:chExt cx="1950720" cy="1950720"/>
            </a:xfrm>
          </p:grpSpPr>
          <p:sp>
            <p:nvSpPr>
              <p:cNvPr id="32" name="椭圆 31"/>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椭圆 30"/>
            <p:cNvSpPr/>
            <p:nvPr/>
          </p:nvSpPr>
          <p:spPr>
            <a:xfrm>
              <a:off x="2792045" y="1249762"/>
              <a:ext cx="618249" cy="618249"/>
            </a:xfrm>
            <a:prstGeom prst="ellipse">
              <a:avLst/>
            </a:prstGeom>
            <a:solidFill>
              <a:schemeClr val="accent2"/>
            </a:solidFill>
            <a:ln>
              <a:noFill/>
            </a:ln>
            <a:effectLst>
              <a:innerShdw dist="635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707521" y="4870596"/>
            <a:ext cx="910025" cy="910025"/>
            <a:chOff x="2646157" y="1103874"/>
            <a:chExt cx="910025" cy="910025"/>
          </a:xfrm>
        </p:grpSpPr>
        <p:grpSp>
          <p:nvGrpSpPr>
            <p:cNvPr id="35" name="组合 34"/>
            <p:cNvGrpSpPr/>
            <p:nvPr/>
          </p:nvGrpSpPr>
          <p:grpSpPr>
            <a:xfrm>
              <a:off x="2646157" y="1103874"/>
              <a:ext cx="910025" cy="910025"/>
              <a:chOff x="1236675" y="2423160"/>
              <a:chExt cx="1950720" cy="1950720"/>
            </a:xfrm>
          </p:grpSpPr>
          <p:sp>
            <p:nvSpPr>
              <p:cNvPr id="37" name="椭圆 36"/>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椭圆 35"/>
            <p:cNvSpPr/>
            <p:nvPr/>
          </p:nvSpPr>
          <p:spPr>
            <a:xfrm>
              <a:off x="2792045" y="1249762"/>
              <a:ext cx="618249" cy="618249"/>
            </a:xfrm>
            <a:prstGeom prst="ellipse">
              <a:avLst/>
            </a:prstGeom>
            <a:solidFill>
              <a:schemeClr val="accent3"/>
            </a:solidFill>
            <a:ln>
              <a:noFill/>
            </a:ln>
            <a:effectLst>
              <a:innerShdw dist="635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8122595" y="1138164"/>
            <a:ext cx="910025" cy="910025"/>
            <a:chOff x="2646157" y="1103874"/>
            <a:chExt cx="910025" cy="910025"/>
          </a:xfrm>
        </p:grpSpPr>
        <p:grpSp>
          <p:nvGrpSpPr>
            <p:cNvPr id="40" name="组合 39"/>
            <p:cNvGrpSpPr/>
            <p:nvPr/>
          </p:nvGrpSpPr>
          <p:grpSpPr>
            <a:xfrm>
              <a:off x="2646157" y="1103874"/>
              <a:ext cx="910025" cy="910025"/>
              <a:chOff x="1236675" y="2423160"/>
              <a:chExt cx="1950720" cy="1950720"/>
            </a:xfrm>
          </p:grpSpPr>
          <p:sp>
            <p:nvSpPr>
              <p:cNvPr id="42" name="椭圆 41"/>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p:cNvSpPr/>
            <p:nvPr/>
          </p:nvSpPr>
          <p:spPr>
            <a:xfrm>
              <a:off x="2792045" y="1249762"/>
              <a:ext cx="618249" cy="618249"/>
            </a:xfrm>
            <a:prstGeom prst="ellipse">
              <a:avLst/>
            </a:prstGeom>
            <a:solidFill>
              <a:schemeClr val="accent5"/>
            </a:solidFill>
            <a:ln>
              <a:noFill/>
            </a:ln>
            <a:effectLst>
              <a:innerShdw dist="63500" dir="13500000">
                <a:schemeClr val="accent5">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8122595" y="2987176"/>
            <a:ext cx="910025" cy="910025"/>
            <a:chOff x="2646157" y="1103874"/>
            <a:chExt cx="910025" cy="910025"/>
          </a:xfrm>
        </p:grpSpPr>
        <p:grpSp>
          <p:nvGrpSpPr>
            <p:cNvPr id="45" name="组合 44"/>
            <p:cNvGrpSpPr/>
            <p:nvPr/>
          </p:nvGrpSpPr>
          <p:grpSpPr>
            <a:xfrm>
              <a:off x="2646157" y="1103874"/>
              <a:ext cx="910025" cy="910025"/>
              <a:chOff x="1236675" y="2423160"/>
              <a:chExt cx="1950720" cy="1950720"/>
            </a:xfrm>
          </p:grpSpPr>
          <p:sp>
            <p:nvSpPr>
              <p:cNvPr id="47" name="椭圆 46"/>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2792045" y="1249762"/>
              <a:ext cx="618249" cy="618249"/>
            </a:xfrm>
            <a:prstGeom prst="ellipse">
              <a:avLst/>
            </a:prstGeom>
            <a:solidFill>
              <a:schemeClr val="accent4"/>
            </a:solidFill>
            <a:ln>
              <a:noFill/>
            </a:ln>
            <a:effectLst>
              <a:innerShdw dist="635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8122595" y="4870596"/>
            <a:ext cx="910025" cy="910025"/>
            <a:chOff x="2646157" y="1103874"/>
            <a:chExt cx="910025" cy="910025"/>
          </a:xfrm>
        </p:grpSpPr>
        <p:grpSp>
          <p:nvGrpSpPr>
            <p:cNvPr id="50" name="组合 49"/>
            <p:cNvGrpSpPr/>
            <p:nvPr/>
          </p:nvGrpSpPr>
          <p:grpSpPr>
            <a:xfrm>
              <a:off x="2646157" y="1103874"/>
              <a:ext cx="910025" cy="910025"/>
              <a:chOff x="1236675" y="2423160"/>
              <a:chExt cx="1950720" cy="1950720"/>
            </a:xfrm>
          </p:grpSpPr>
          <p:sp>
            <p:nvSpPr>
              <p:cNvPr id="52" name="椭圆 51"/>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p:nvPr/>
          </p:nvSpPr>
          <p:spPr>
            <a:xfrm>
              <a:off x="2792045" y="1249762"/>
              <a:ext cx="618249" cy="618249"/>
            </a:xfrm>
            <a:prstGeom prst="ellipse">
              <a:avLst/>
            </a:prstGeom>
            <a:solidFill>
              <a:schemeClr val="accent6"/>
            </a:solidFill>
            <a:ln>
              <a:noFill/>
            </a:ln>
            <a:effectLst>
              <a:innerShdw dist="63500" dir="13500000">
                <a:schemeClr val="accent6">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3978066" y="1445129"/>
            <a:ext cx="364409" cy="302521"/>
            <a:chOff x="3132963" y="3140191"/>
            <a:chExt cx="645573" cy="535933"/>
          </a:xfrm>
          <a:solidFill>
            <a:schemeClr val="bg1"/>
          </a:solidFill>
        </p:grpSpPr>
        <p:sp>
          <p:nvSpPr>
            <p:cNvPr id="55"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6"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7"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8"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9"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0"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61" name="组合 60"/>
          <p:cNvGrpSpPr/>
          <p:nvPr/>
        </p:nvGrpSpPr>
        <p:grpSpPr>
          <a:xfrm>
            <a:off x="8399486" y="1374698"/>
            <a:ext cx="386167" cy="443385"/>
            <a:chOff x="4383281" y="1858180"/>
            <a:chExt cx="684119" cy="785482"/>
          </a:xfrm>
          <a:solidFill>
            <a:schemeClr val="bg1"/>
          </a:solidFill>
        </p:grpSpPr>
        <p:sp>
          <p:nvSpPr>
            <p:cNvPr id="62" name="Freeform 244"/>
            <p:cNvSpPr/>
            <p:nvPr/>
          </p:nvSpPr>
          <p:spPr bwMode="auto">
            <a:xfrm>
              <a:off x="4681370" y="1858180"/>
              <a:ext cx="97079" cy="106787"/>
            </a:xfrm>
            <a:custGeom>
              <a:avLst/>
              <a:gdLst>
                <a:gd name="T0" fmla="*/ 19 w 144"/>
                <a:gd name="T1" fmla="*/ 105 h 158"/>
                <a:gd name="T2" fmla="*/ 73 w 144"/>
                <a:gd name="T3" fmla="*/ 158 h 158"/>
                <a:gd name="T4" fmla="*/ 125 w 144"/>
                <a:gd name="T5" fmla="*/ 104 h 158"/>
                <a:gd name="T6" fmla="*/ 141 w 144"/>
                <a:gd name="T7" fmla="*/ 87 h 158"/>
                <a:gd name="T8" fmla="*/ 132 w 144"/>
                <a:gd name="T9" fmla="*/ 61 h 158"/>
                <a:gd name="T10" fmla="*/ 72 w 144"/>
                <a:gd name="T11" fmla="*/ 0 h 158"/>
                <a:gd name="T12" fmla="*/ 11 w 144"/>
                <a:gd name="T13" fmla="*/ 61 h 158"/>
                <a:gd name="T14" fmla="*/ 3 w 144"/>
                <a:gd name="T15" fmla="*/ 87 h 158"/>
                <a:gd name="T16" fmla="*/ 19 w 144"/>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8">
                  <a:moveTo>
                    <a:pt x="19" y="105"/>
                  </a:moveTo>
                  <a:cubicBezTo>
                    <a:pt x="30" y="132"/>
                    <a:pt x="51" y="158"/>
                    <a:pt x="73" y="158"/>
                  </a:cubicBezTo>
                  <a:cubicBezTo>
                    <a:pt x="96" y="158"/>
                    <a:pt x="115" y="132"/>
                    <a:pt x="125" y="104"/>
                  </a:cubicBezTo>
                  <a:cubicBezTo>
                    <a:pt x="131" y="104"/>
                    <a:pt x="138" y="97"/>
                    <a:pt x="141" y="87"/>
                  </a:cubicBezTo>
                  <a:cubicBezTo>
                    <a:pt x="144" y="75"/>
                    <a:pt x="140" y="64"/>
                    <a:pt x="132" y="61"/>
                  </a:cubicBezTo>
                  <a:cubicBezTo>
                    <a:pt x="130" y="27"/>
                    <a:pt x="104" y="0"/>
                    <a:pt x="72" y="0"/>
                  </a:cubicBezTo>
                  <a:cubicBezTo>
                    <a:pt x="40" y="0"/>
                    <a:pt x="13" y="27"/>
                    <a:pt x="11" y="61"/>
                  </a:cubicBezTo>
                  <a:cubicBezTo>
                    <a:pt x="4" y="64"/>
                    <a:pt x="0" y="75"/>
                    <a:pt x="3" y="87"/>
                  </a:cubicBezTo>
                  <a:cubicBezTo>
                    <a:pt x="5" y="97"/>
                    <a:pt x="12" y="104"/>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3" name="Freeform 245"/>
            <p:cNvSpPr/>
            <p:nvPr/>
          </p:nvSpPr>
          <p:spPr bwMode="auto">
            <a:xfrm>
              <a:off x="4653102" y="1960113"/>
              <a:ext cx="153042" cy="149330"/>
            </a:xfrm>
            <a:custGeom>
              <a:avLst/>
              <a:gdLst>
                <a:gd name="T0" fmla="*/ 95 w 227"/>
                <a:gd name="T1" fmla="*/ 191 h 221"/>
                <a:gd name="T2" fmla="*/ 95 w 227"/>
                <a:gd name="T3" fmla="*/ 221 h 221"/>
                <a:gd name="T4" fmla="*/ 116 w 227"/>
                <a:gd name="T5" fmla="*/ 220 h 221"/>
                <a:gd name="T6" fmla="*/ 138 w 227"/>
                <a:gd name="T7" fmla="*/ 221 h 221"/>
                <a:gd name="T8" fmla="*/ 138 w 227"/>
                <a:gd name="T9" fmla="*/ 191 h 221"/>
                <a:gd name="T10" fmla="*/ 227 w 227"/>
                <a:gd name="T11" fmla="*/ 173 h 221"/>
                <a:gd name="T12" fmla="*/ 227 w 227"/>
                <a:gd name="T13" fmla="*/ 173 h 221"/>
                <a:gd name="T14" fmla="*/ 227 w 227"/>
                <a:gd name="T15" fmla="*/ 54 h 221"/>
                <a:gd name="T16" fmla="*/ 226 w 227"/>
                <a:gd name="T17" fmla="*/ 54 h 221"/>
                <a:gd name="T18" fmla="*/ 176 w 227"/>
                <a:gd name="T19" fmla="*/ 0 h 221"/>
                <a:gd name="T20" fmla="*/ 127 w 227"/>
                <a:gd name="T21" fmla="*/ 82 h 221"/>
                <a:gd name="T22" fmla="*/ 121 w 227"/>
                <a:gd name="T23" fmla="*/ 45 h 221"/>
                <a:gd name="T24" fmla="*/ 127 w 227"/>
                <a:gd name="T25" fmla="*/ 33 h 221"/>
                <a:gd name="T26" fmla="*/ 113 w 227"/>
                <a:gd name="T27" fmla="*/ 19 h 221"/>
                <a:gd name="T28" fmla="*/ 99 w 227"/>
                <a:gd name="T29" fmla="*/ 33 h 221"/>
                <a:gd name="T30" fmla="*/ 106 w 227"/>
                <a:gd name="T31" fmla="*/ 45 h 221"/>
                <a:gd name="T32" fmla="*/ 100 w 227"/>
                <a:gd name="T33" fmla="*/ 81 h 221"/>
                <a:gd name="T34" fmla="*/ 52 w 227"/>
                <a:gd name="T35" fmla="*/ 0 h 221"/>
                <a:gd name="T36" fmla="*/ 1 w 227"/>
                <a:gd name="T37" fmla="*/ 54 h 221"/>
                <a:gd name="T38" fmla="*/ 0 w 227"/>
                <a:gd name="T39" fmla="*/ 54 h 221"/>
                <a:gd name="T40" fmla="*/ 0 w 227"/>
                <a:gd name="T41" fmla="*/ 173 h 221"/>
                <a:gd name="T42" fmla="*/ 1 w 227"/>
                <a:gd name="T43" fmla="*/ 173 h 221"/>
                <a:gd name="T44" fmla="*/ 95 w 227"/>
                <a:gd name="T45"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1">
                  <a:moveTo>
                    <a:pt x="95" y="191"/>
                  </a:moveTo>
                  <a:cubicBezTo>
                    <a:pt x="95" y="221"/>
                    <a:pt x="95" y="221"/>
                    <a:pt x="95" y="221"/>
                  </a:cubicBezTo>
                  <a:cubicBezTo>
                    <a:pt x="102" y="220"/>
                    <a:pt x="109" y="220"/>
                    <a:pt x="116" y="220"/>
                  </a:cubicBezTo>
                  <a:cubicBezTo>
                    <a:pt x="123" y="220"/>
                    <a:pt x="131" y="220"/>
                    <a:pt x="138" y="221"/>
                  </a:cubicBezTo>
                  <a:cubicBezTo>
                    <a:pt x="138" y="191"/>
                    <a:pt x="138" y="191"/>
                    <a:pt x="138" y="191"/>
                  </a:cubicBezTo>
                  <a:cubicBezTo>
                    <a:pt x="186" y="189"/>
                    <a:pt x="222" y="182"/>
                    <a:pt x="227" y="173"/>
                  </a:cubicBezTo>
                  <a:cubicBezTo>
                    <a:pt x="227" y="173"/>
                    <a:pt x="227" y="173"/>
                    <a:pt x="227" y="173"/>
                  </a:cubicBezTo>
                  <a:cubicBezTo>
                    <a:pt x="227" y="54"/>
                    <a:pt x="227" y="54"/>
                    <a:pt x="227" y="54"/>
                  </a:cubicBezTo>
                  <a:cubicBezTo>
                    <a:pt x="226" y="54"/>
                    <a:pt x="226" y="54"/>
                    <a:pt x="226" y="54"/>
                  </a:cubicBezTo>
                  <a:cubicBezTo>
                    <a:pt x="222" y="31"/>
                    <a:pt x="203" y="12"/>
                    <a:pt x="176" y="0"/>
                  </a:cubicBez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1" y="173"/>
                    <a:pt x="1" y="173"/>
                    <a:pt x="1" y="173"/>
                  </a:cubicBezTo>
                  <a:cubicBezTo>
                    <a:pt x="5" y="182"/>
                    <a:pt x="45" y="190"/>
                    <a:pt x="95"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4" name="Freeform 246"/>
            <p:cNvSpPr/>
            <p:nvPr/>
          </p:nvSpPr>
          <p:spPr bwMode="auto">
            <a:xfrm>
              <a:off x="4653673" y="2514890"/>
              <a:ext cx="153327" cy="128772"/>
            </a:xfrm>
            <a:custGeom>
              <a:avLst/>
              <a:gdLst>
                <a:gd name="T0" fmla="*/ 175 w 227"/>
                <a:gd name="T1" fmla="*/ 0 h 191"/>
                <a:gd name="T2" fmla="*/ 127 w 227"/>
                <a:gd name="T3" fmla="*/ 82 h 191"/>
                <a:gd name="T4" fmla="*/ 121 w 227"/>
                <a:gd name="T5" fmla="*/ 45 h 191"/>
                <a:gd name="T6" fmla="*/ 127 w 227"/>
                <a:gd name="T7" fmla="*/ 33 h 191"/>
                <a:gd name="T8" fmla="*/ 113 w 227"/>
                <a:gd name="T9" fmla="*/ 19 h 191"/>
                <a:gd name="T10" fmla="*/ 99 w 227"/>
                <a:gd name="T11" fmla="*/ 33 h 191"/>
                <a:gd name="T12" fmla="*/ 106 w 227"/>
                <a:gd name="T13" fmla="*/ 45 h 191"/>
                <a:gd name="T14" fmla="*/ 100 w 227"/>
                <a:gd name="T15" fmla="*/ 82 h 191"/>
                <a:gd name="T16" fmla="*/ 52 w 227"/>
                <a:gd name="T17" fmla="*/ 0 h 191"/>
                <a:gd name="T18" fmla="*/ 1 w 227"/>
                <a:gd name="T19" fmla="*/ 54 h 191"/>
                <a:gd name="T20" fmla="*/ 0 w 227"/>
                <a:gd name="T21" fmla="*/ 54 h 191"/>
                <a:gd name="T22" fmla="*/ 0 w 227"/>
                <a:gd name="T23" fmla="*/ 174 h 191"/>
                <a:gd name="T24" fmla="*/ 0 w 227"/>
                <a:gd name="T25" fmla="*/ 174 h 191"/>
                <a:gd name="T26" fmla="*/ 114 w 227"/>
                <a:gd name="T27" fmla="*/ 191 h 191"/>
                <a:gd name="T28" fmla="*/ 227 w 227"/>
                <a:gd name="T29" fmla="*/ 174 h 191"/>
                <a:gd name="T30" fmla="*/ 227 w 227"/>
                <a:gd name="T31" fmla="*/ 174 h 191"/>
                <a:gd name="T32" fmla="*/ 227 w 227"/>
                <a:gd name="T33" fmla="*/ 54 h 191"/>
                <a:gd name="T34" fmla="*/ 226 w 227"/>
                <a:gd name="T35" fmla="*/ 54 h 191"/>
                <a:gd name="T36" fmla="*/ 175 w 227"/>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91">
                  <a:moveTo>
                    <a:pt x="175" y="0"/>
                  </a:move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2"/>
                    <a:pt x="100" y="82"/>
                    <a:pt x="100" y="82"/>
                  </a:cubicBezTo>
                  <a:cubicBezTo>
                    <a:pt x="52" y="0"/>
                    <a:pt x="52" y="0"/>
                    <a:pt x="52" y="0"/>
                  </a:cubicBezTo>
                  <a:cubicBezTo>
                    <a:pt x="24" y="12"/>
                    <a:pt x="5" y="31"/>
                    <a:pt x="1" y="54"/>
                  </a:cubicBezTo>
                  <a:cubicBezTo>
                    <a:pt x="0" y="54"/>
                    <a:pt x="0" y="54"/>
                    <a:pt x="0" y="54"/>
                  </a:cubicBezTo>
                  <a:cubicBezTo>
                    <a:pt x="0" y="174"/>
                    <a:pt x="0" y="174"/>
                    <a:pt x="0" y="174"/>
                  </a:cubicBezTo>
                  <a:cubicBezTo>
                    <a:pt x="0" y="174"/>
                    <a:pt x="0" y="174"/>
                    <a:pt x="0" y="174"/>
                  </a:cubicBezTo>
                  <a:cubicBezTo>
                    <a:pt x="6" y="184"/>
                    <a:pt x="54" y="191"/>
                    <a:pt x="114" y="191"/>
                  </a:cubicBezTo>
                  <a:cubicBezTo>
                    <a:pt x="173" y="191"/>
                    <a:pt x="221" y="184"/>
                    <a:pt x="227" y="174"/>
                  </a:cubicBezTo>
                  <a:cubicBezTo>
                    <a:pt x="227" y="174"/>
                    <a:pt x="227" y="174"/>
                    <a:pt x="227" y="174"/>
                  </a:cubicBezTo>
                  <a:cubicBezTo>
                    <a:pt x="227" y="54"/>
                    <a:pt x="227" y="54"/>
                    <a:pt x="227" y="54"/>
                  </a:cubicBezTo>
                  <a:cubicBezTo>
                    <a:pt x="226" y="54"/>
                    <a:pt x="226" y="54"/>
                    <a:pt x="226" y="54"/>
                  </a:cubicBezTo>
                  <a:cubicBezTo>
                    <a:pt x="222" y="31"/>
                    <a:pt x="203" y="12"/>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5" name="Freeform 247"/>
            <p:cNvSpPr/>
            <p:nvPr/>
          </p:nvSpPr>
          <p:spPr bwMode="auto">
            <a:xfrm>
              <a:off x="4411547" y="2091169"/>
              <a:ext cx="96508" cy="107072"/>
            </a:xfrm>
            <a:custGeom>
              <a:avLst/>
              <a:gdLst>
                <a:gd name="T0" fmla="*/ 19 w 143"/>
                <a:gd name="T1" fmla="*/ 105 h 159"/>
                <a:gd name="T2" fmla="*/ 73 w 143"/>
                <a:gd name="T3" fmla="*/ 159 h 159"/>
                <a:gd name="T4" fmla="*/ 124 w 143"/>
                <a:gd name="T5" fmla="*/ 105 h 159"/>
                <a:gd name="T6" fmla="*/ 140 w 143"/>
                <a:gd name="T7" fmla="*/ 88 h 159"/>
                <a:gd name="T8" fmla="*/ 132 w 143"/>
                <a:gd name="T9" fmla="*/ 62 h 159"/>
                <a:gd name="T10" fmla="*/ 72 w 143"/>
                <a:gd name="T11" fmla="*/ 0 h 159"/>
                <a:gd name="T12" fmla="*/ 11 w 143"/>
                <a:gd name="T13" fmla="*/ 62 h 159"/>
                <a:gd name="T14" fmla="*/ 3 w 143"/>
                <a:gd name="T15" fmla="*/ 88 h 159"/>
                <a:gd name="T16" fmla="*/ 19 w 143"/>
                <a:gd name="T17" fmla="*/ 10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9">
                  <a:moveTo>
                    <a:pt x="19" y="105"/>
                  </a:moveTo>
                  <a:cubicBezTo>
                    <a:pt x="30" y="133"/>
                    <a:pt x="51" y="159"/>
                    <a:pt x="73" y="159"/>
                  </a:cubicBezTo>
                  <a:cubicBezTo>
                    <a:pt x="96" y="159"/>
                    <a:pt x="115" y="133"/>
                    <a:pt x="124" y="105"/>
                  </a:cubicBezTo>
                  <a:cubicBezTo>
                    <a:pt x="131" y="105"/>
                    <a:pt x="138" y="98"/>
                    <a:pt x="140" y="88"/>
                  </a:cubicBezTo>
                  <a:cubicBezTo>
                    <a:pt x="143" y="76"/>
                    <a:pt x="140" y="65"/>
                    <a:pt x="132" y="62"/>
                  </a:cubicBezTo>
                  <a:cubicBezTo>
                    <a:pt x="130" y="27"/>
                    <a:pt x="104" y="0"/>
                    <a:pt x="72" y="0"/>
                  </a:cubicBezTo>
                  <a:cubicBezTo>
                    <a:pt x="39" y="0"/>
                    <a:pt x="13" y="27"/>
                    <a:pt x="11" y="62"/>
                  </a:cubicBezTo>
                  <a:cubicBezTo>
                    <a:pt x="3" y="65"/>
                    <a:pt x="0" y="76"/>
                    <a:pt x="3" y="88"/>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6" name="Freeform 248"/>
            <p:cNvSpPr/>
            <p:nvPr/>
          </p:nvSpPr>
          <p:spPr bwMode="auto">
            <a:xfrm>
              <a:off x="4942626" y="2097736"/>
              <a:ext cx="96222" cy="106787"/>
            </a:xfrm>
            <a:custGeom>
              <a:avLst/>
              <a:gdLst>
                <a:gd name="T0" fmla="*/ 19 w 143"/>
                <a:gd name="T1" fmla="*/ 105 h 158"/>
                <a:gd name="T2" fmla="*/ 73 w 143"/>
                <a:gd name="T3" fmla="*/ 158 h 158"/>
                <a:gd name="T4" fmla="*/ 124 w 143"/>
                <a:gd name="T5" fmla="*/ 105 h 158"/>
                <a:gd name="T6" fmla="*/ 140 w 143"/>
                <a:gd name="T7" fmla="*/ 87 h 158"/>
                <a:gd name="T8" fmla="*/ 132 w 143"/>
                <a:gd name="T9" fmla="*/ 61 h 158"/>
                <a:gd name="T10" fmla="*/ 72 w 143"/>
                <a:gd name="T11" fmla="*/ 0 h 158"/>
                <a:gd name="T12" fmla="*/ 11 w 143"/>
                <a:gd name="T13" fmla="*/ 61 h 158"/>
                <a:gd name="T14" fmla="*/ 3 w 143"/>
                <a:gd name="T15" fmla="*/ 87 h 158"/>
                <a:gd name="T16" fmla="*/ 19 w 143"/>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8">
                  <a:moveTo>
                    <a:pt x="19" y="105"/>
                  </a:moveTo>
                  <a:cubicBezTo>
                    <a:pt x="30" y="133"/>
                    <a:pt x="51" y="158"/>
                    <a:pt x="73" y="158"/>
                  </a:cubicBezTo>
                  <a:cubicBezTo>
                    <a:pt x="96" y="158"/>
                    <a:pt x="115" y="133"/>
                    <a:pt x="124" y="105"/>
                  </a:cubicBezTo>
                  <a:cubicBezTo>
                    <a:pt x="131" y="104"/>
                    <a:pt x="138" y="97"/>
                    <a:pt x="140" y="87"/>
                  </a:cubicBezTo>
                  <a:cubicBezTo>
                    <a:pt x="143" y="76"/>
                    <a:pt x="140" y="64"/>
                    <a:pt x="132" y="61"/>
                  </a:cubicBezTo>
                  <a:cubicBezTo>
                    <a:pt x="130" y="27"/>
                    <a:pt x="104" y="0"/>
                    <a:pt x="72" y="0"/>
                  </a:cubicBezTo>
                  <a:cubicBezTo>
                    <a:pt x="39" y="0"/>
                    <a:pt x="13" y="27"/>
                    <a:pt x="11" y="61"/>
                  </a:cubicBezTo>
                  <a:cubicBezTo>
                    <a:pt x="3" y="64"/>
                    <a:pt x="0" y="76"/>
                    <a:pt x="3" y="87"/>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7" name="Freeform 249"/>
            <p:cNvSpPr/>
            <p:nvPr/>
          </p:nvSpPr>
          <p:spPr bwMode="auto">
            <a:xfrm>
              <a:off x="4874385" y="2199669"/>
              <a:ext cx="193015" cy="129058"/>
            </a:xfrm>
            <a:custGeom>
              <a:avLst/>
              <a:gdLst>
                <a:gd name="T0" fmla="*/ 285 w 286"/>
                <a:gd name="T1" fmla="*/ 54 h 191"/>
                <a:gd name="T2" fmla="*/ 234 w 286"/>
                <a:gd name="T3" fmla="*/ 0 h 191"/>
                <a:gd name="T4" fmla="*/ 186 w 286"/>
                <a:gd name="T5" fmla="*/ 82 h 191"/>
                <a:gd name="T6" fmla="*/ 180 w 286"/>
                <a:gd name="T7" fmla="*/ 45 h 191"/>
                <a:gd name="T8" fmla="*/ 186 w 286"/>
                <a:gd name="T9" fmla="*/ 34 h 191"/>
                <a:gd name="T10" fmla="*/ 172 w 286"/>
                <a:gd name="T11" fmla="*/ 20 h 191"/>
                <a:gd name="T12" fmla="*/ 158 w 286"/>
                <a:gd name="T13" fmla="*/ 34 h 191"/>
                <a:gd name="T14" fmla="*/ 165 w 286"/>
                <a:gd name="T15" fmla="*/ 45 h 191"/>
                <a:gd name="T16" fmla="*/ 159 w 286"/>
                <a:gd name="T17" fmla="*/ 82 h 191"/>
                <a:gd name="T18" fmla="*/ 111 w 286"/>
                <a:gd name="T19" fmla="*/ 0 h 191"/>
                <a:gd name="T20" fmla="*/ 60 w 286"/>
                <a:gd name="T21" fmla="*/ 54 h 191"/>
                <a:gd name="T22" fmla="*/ 59 w 286"/>
                <a:gd name="T23" fmla="*/ 54 h 191"/>
                <a:gd name="T24" fmla="*/ 59 w 286"/>
                <a:gd name="T25" fmla="*/ 68 h 191"/>
                <a:gd name="T26" fmla="*/ 2 w 286"/>
                <a:gd name="T27" fmla="*/ 68 h 191"/>
                <a:gd name="T28" fmla="*/ 2 w 286"/>
                <a:gd name="T29" fmla="*/ 80 h 191"/>
                <a:gd name="T30" fmla="*/ 0 w 286"/>
                <a:gd name="T31" fmla="*/ 110 h 191"/>
                <a:gd name="T32" fmla="*/ 59 w 286"/>
                <a:gd name="T33" fmla="*/ 110 h 191"/>
                <a:gd name="T34" fmla="*/ 59 w 286"/>
                <a:gd name="T35" fmla="*/ 174 h 191"/>
                <a:gd name="T36" fmla="*/ 59 w 286"/>
                <a:gd name="T37" fmla="*/ 174 h 191"/>
                <a:gd name="T38" fmla="*/ 173 w 286"/>
                <a:gd name="T39" fmla="*/ 191 h 191"/>
                <a:gd name="T40" fmla="*/ 286 w 286"/>
                <a:gd name="T41" fmla="*/ 174 h 191"/>
                <a:gd name="T42" fmla="*/ 286 w 286"/>
                <a:gd name="T43" fmla="*/ 174 h 191"/>
                <a:gd name="T44" fmla="*/ 286 w 286"/>
                <a:gd name="T45" fmla="*/ 54 h 191"/>
                <a:gd name="T46" fmla="*/ 285 w 286"/>
                <a:gd name="T47"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91">
                  <a:moveTo>
                    <a:pt x="285" y="54"/>
                  </a:moveTo>
                  <a:cubicBezTo>
                    <a:pt x="281" y="32"/>
                    <a:pt x="262" y="12"/>
                    <a:pt x="234" y="0"/>
                  </a:cubicBezTo>
                  <a:cubicBezTo>
                    <a:pt x="186" y="82"/>
                    <a:pt x="186" y="82"/>
                    <a:pt x="186" y="82"/>
                  </a:cubicBezTo>
                  <a:cubicBezTo>
                    <a:pt x="180" y="45"/>
                    <a:pt x="180" y="45"/>
                    <a:pt x="180" y="45"/>
                  </a:cubicBezTo>
                  <a:cubicBezTo>
                    <a:pt x="184" y="43"/>
                    <a:pt x="186" y="39"/>
                    <a:pt x="186" y="34"/>
                  </a:cubicBezTo>
                  <a:cubicBezTo>
                    <a:pt x="186" y="26"/>
                    <a:pt x="180" y="20"/>
                    <a:pt x="172" y="20"/>
                  </a:cubicBezTo>
                  <a:cubicBezTo>
                    <a:pt x="165" y="20"/>
                    <a:pt x="158" y="26"/>
                    <a:pt x="158" y="34"/>
                  </a:cubicBezTo>
                  <a:cubicBezTo>
                    <a:pt x="158" y="39"/>
                    <a:pt x="161" y="43"/>
                    <a:pt x="165" y="45"/>
                  </a:cubicBezTo>
                  <a:cubicBezTo>
                    <a:pt x="159" y="82"/>
                    <a:pt x="159" y="82"/>
                    <a:pt x="159" y="82"/>
                  </a:cubicBezTo>
                  <a:cubicBezTo>
                    <a:pt x="111" y="0"/>
                    <a:pt x="111" y="0"/>
                    <a:pt x="111" y="0"/>
                  </a:cubicBezTo>
                  <a:cubicBezTo>
                    <a:pt x="83" y="12"/>
                    <a:pt x="64" y="32"/>
                    <a:pt x="60" y="54"/>
                  </a:cubicBezTo>
                  <a:cubicBezTo>
                    <a:pt x="59" y="54"/>
                    <a:pt x="59" y="54"/>
                    <a:pt x="59" y="54"/>
                  </a:cubicBezTo>
                  <a:cubicBezTo>
                    <a:pt x="59" y="68"/>
                    <a:pt x="59" y="68"/>
                    <a:pt x="59" y="68"/>
                  </a:cubicBezTo>
                  <a:cubicBezTo>
                    <a:pt x="2" y="68"/>
                    <a:pt x="2" y="68"/>
                    <a:pt x="2" y="68"/>
                  </a:cubicBezTo>
                  <a:cubicBezTo>
                    <a:pt x="2" y="72"/>
                    <a:pt x="2" y="76"/>
                    <a:pt x="2" y="80"/>
                  </a:cubicBezTo>
                  <a:cubicBezTo>
                    <a:pt x="2" y="90"/>
                    <a:pt x="1" y="100"/>
                    <a:pt x="0" y="110"/>
                  </a:cubicBezTo>
                  <a:cubicBezTo>
                    <a:pt x="59" y="110"/>
                    <a:pt x="59" y="110"/>
                    <a:pt x="59" y="110"/>
                  </a:cubicBezTo>
                  <a:cubicBezTo>
                    <a:pt x="59" y="174"/>
                    <a:pt x="59" y="174"/>
                    <a:pt x="59" y="174"/>
                  </a:cubicBezTo>
                  <a:cubicBezTo>
                    <a:pt x="59" y="174"/>
                    <a:pt x="59" y="174"/>
                    <a:pt x="59" y="174"/>
                  </a:cubicBezTo>
                  <a:cubicBezTo>
                    <a:pt x="65" y="184"/>
                    <a:pt x="113" y="191"/>
                    <a:pt x="173" y="191"/>
                  </a:cubicBezTo>
                  <a:cubicBezTo>
                    <a:pt x="232" y="191"/>
                    <a:pt x="280" y="184"/>
                    <a:pt x="286" y="174"/>
                  </a:cubicBezTo>
                  <a:cubicBezTo>
                    <a:pt x="286" y="174"/>
                    <a:pt x="286" y="174"/>
                    <a:pt x="286" y="174"/>
                  </a:cubicBezTo>
                  <a:cubicBezTo>
                    <a:pt x="286" y="54"/>
                    <a:pt x="286" y="54"/>
                    <a:pt x="286" y="54"/>
                  </a:cubicBezTo>
                  <a:lnTo>
                    <a:pt x="28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8" name="Freeform 250"/>
            <p:cNvSpPr>
              <a:spLocks noEditPoints="1"/>
            </p:cNvSpPr>
            <p:nvPr/>
          </p:nvSpPr>
          <p:spPr bwMode="auto">
            <a:xfrm>
              <a:off x="4593142" y="2114582"/>
              <a:ext cx="275818" cy="278102"/>
            </a:xfrm>
            <a:custGeom>
              <a:avLst/>
              <a:gdLst>
                <a:gd name="T0" fmla="*/ 205 w 409"/>
                <a:gd name="T1" fmla="*/ 0 h 412"/>
                <a:gd name="T2" fmla="*/ 0 w 409"/>
                <a:gd name="T3" fmla="*/ 206 h 412"/>
                <a:gd name="T4" fmla="*/ 205 w 409"/>
                <a:gd name="T5" fmla="*/ 412 h 412"/>
                <a:gd name="T6" fmla="*/ 409 w 409"/>
                <a:gd name="T7" fmla="*/ 206 h 412"/>
                <a:gd name="T8" fmla="*/ 205 w 409"/>
                <a:gd name="T9" fmla="*/ 0 h 412"/>
                <a:gd name="T10" fmla="*/ 205 w 409"/>
                <a:gd name="T11" fmla="*/ 363 h 412"/>
                <a:gd name="T12" fmla="*/ 49 w 409"/>
                <a:gd name="T13" fmla="*/ 206 h 412"/>
                <a:gd name="T14" fmla="*/ 205 w 409"/>
                <a:gd name="T15" fmla="*/ 49 h 412"/>
                <a:gd name="T16" fmla="*/ 360 w 409"/>
                <a:gd name="T17" fmla="*/ 206 h 412"/>
                <a:gd name="T18" fmla="*/ 205 w 409"/>
                <a:gd name="T19" fmla="*/ 36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412">
                  <a:moveTo>
                    <a:pt x="205" y="0"/>
                  </a:moveTo>
                  <a:cubicBezTo>
                    <a:pt x="92" y="0"/>
                    <a:pt x="0" y="92"/>
                    <a:pt x="0" y="206"/>
                  </a:cubicBezTo>
                  <a:cubicBezTo>
                    <a:pt x="0" y="320"/>
                    <a:pt x="92" y="412"/>
                    <a:pt x="205" y="412"/>
                  </a:cubicBezTo>
                  <a:cubicBezTo>
                    <a:pt x="318" y="412"/>
                    <a:pt x="409" y="320"/>
                    <a:pt x="409" y="206"/>
                  </a:cubicBezTo>
                  <a:cubicBezTo>
                    <a:pt x="409" y="92"/>
                    <a:pt x="318" y="0"/>
                    <a:pt x="205" y="0"/>
                  </a:cubicBezTo>
                  <a:close/>
                  <a:moveTo>
                    <a:pt x="205" y="363"/>
                  </a:moveTo>
                  <a:cubicBezTo>
                    <a:pt x="119" y="363"/>
                    <a:pt x="49" y="293"/>
                    <a:pt x="49" y="206"/>
                  </a:cubicBezTo>
                  <a:cubicBezTo>
                    <a:pt x="49" y="120"/>
                    <a:pt x="119" y="49"/>
                    <a:pt x="205" y="49"/>
                  </a:cubicBezTo>
                  <a:cubicBezTo>
                    <a:pt x="291" y="49"/>
                    <a:pt x="360" y="120"/>
                    <a:pt x="360" y="206"/>
                  </a:cubicBezTo>
                  <a:cubicBezTo>
                    <a:pt x="360" y="293"/>
                    <a:pt x="291" y="363"/>
                    <a:pt x="205"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9" name="Freeform 251"/>
            <p:cNvSpPr/>
            <p:nvPr/>
          </p:nvSpPr>
          <p:spPr bwMode="auto">
            <a:xfrm>
              <a:off x="4383281" y="2193673"/>
              <a:ext cx="205008" cy="128772"/>
            </a:xfrm>
            <a:custGeom>
              <a:avLst/>
              <a:gdLst>
                <a:gd name="T0" fmla="*/ 302 w 304"/>
                <a:gd name="T1" fmla="*/ 77 h 191"/>
                <a:gd name="T2" fmla="*/ 227 w 304"/>
                <a:gd name="T3" fmla="*/ 77 h 191"/>
                <a:gd name="T4" fmla="*/ 227 w 304"/>
                <a:gd name="T5" fmla="*/ 54 h 191"/>
                <a:gd name="T6" fmla="*/ 226 w 304"/>
                <a:gd name="T7" fmla="*/ 54 h 191"/>
                <a:gd name="T8" fmla="*/ 175 w 304"/>
                <a:gd name="T9" fmla="*/ 0 h 191"/>
                <a:gd name="T10" fmla="*/ 127 w 304"/>
                <a:gd name="T11" fmla="*/ 82 h 191"/>
                <a:gd name="T12" fmla="*/ 121 w 304"/>
                <a:gd name="T13" fmla="*/ 45 h 191"/>
                <a:gd name="T14" fmla="*/ 127 w 304"/>
                <a:gd name="T15" fmla="*/ 33 h 191"/>
                <a:gd name="T16" fmla="*/ 113 w 304"/>
                <a:gd name="T17" fmla="*/ 19 h 191"/>
                <a:gd name="T18" fmla="*/ 99 w 304"/>
                <a:gd name="T19" fmla="*/ 33 h 191"/>
                <a:gd name="T20" fmla="*/ 106 w 304"/>
                <a:gd name="T21" fmla="*/ 45 h 191"/>
                <a:gd name="T22" fmla="*/ 100 w 304"/>
                <a:gd name="T23" fmla="*/ 81 h 191"/>
                <a:gd name="T24" fmla="*/ 52 w 304"/>
                <a:gd name="T25" fmla="*/ 0 h 191"/>
                <a:gd name="T26" fmla="*/ 1 w 304"/>
                <a:gd name="T27" fmla="*/ 54 h 191"/>
                <a:gd name="T28" fmla="*/ 0 w 304"/>
                <a:gd name="T29" fmla="*/ 54 h 191"/>
                <a:gd name="T30" fmla="*/ 0 w 304"/>
                <a:gd name="T31" fmla="*/ 173 h 191"/>
                <a:gd name="T32" fmla="*/ 0 w 304"/>
                <a:gd name="T33" fmla="*/ 173 h 191"/>
                <a:gd name="T34" fmla="*/ 114 w 304"/>
                <a:gd name="T35" fmla="*/ 191 h 191"/>
                <a:gd name="T36" fmla="*/ 227 w 304"/>
                <a:gd name="T37" fmla="*/ 173 h 191"/>
                <a:gd name="T38" fmla="*/ 227 w 304"/>
                <a:gd name="T39" fmla="*/ 173 h 191"/>
                <a:gd name="T40" fmla="*/ 227 w 304"/>
                <a:gd name="T41" fmla="*/ 119 h 191"/>
                <a:gd name="T42" fmla="*/ 304 w 304"/>
                <a:gd name="T43" fmla="*/ 119 h 191"/>
                <a:gd name="T44" fmla="*/ 302 w 304"/>
                <a:gd name="T45" fmla="*/ 89 h 191"/>
                <a:gd name="T46" fmla="*/ 302 w 304"/>
                <a:gd name="T47"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191">
                  <a:moveTo>
                    <a:pt x="302" y="77"/>
                  </a:moveTo>
                  <a:cubicBezTo>
                    <a:pt x="227" y="77"/>
                    <a:pt x="227" y="77"/>
                    <a:pt x="227" y="77"/>
                  </a:cubicBezTo>
                  <a:cubicBezTo>
                    <a:pt x="227" y="54"/>
                    <a:pt x="227" y="54"/>
                    <a:pt x="227" y="54"/>
                  </a:cubicBezTo>
                  <a:cubicBezTo>
                    <a:pt x="226" y="54"/>
                    <a:pt x="226" y="54"/>
                    <a:pt x="226" y="54"/>
                  </a:cubicBezTo>
                  <a:cubicBezTo>
                    <a:pt x="222" y="31"/>
                    <a:pt x="203" y="12"/>
                    <a:pt x="175" y="0"/>
                  </a:cubicBezTo>
                  <a:cubicBezTo>
                    <a:pt x="127" y="82"/>
                    <a:pt x="127" y="82"/>
                    <a:pt x="127" y="82"/>
                  </a:cubicBezTo>
                  <a:cubicBezTo>
                    <a:pt x="121" y="45"/>
                    <a:pt x="121" y="45"/>
                    <a:pt x="121" y="45"/>
                  </a:cubicBezTo>
                  <a:cubicBezTo>
                    <a:pt x="125" y="42"/>
                    <a:pt x="127" y="38"/>
                    <a:pt x="127" y="33"/>
                  </a:cubicBezTo>
                  <a:cubicBezTo>
                    <a:pt x="127" y="25"/>
                    <a:pt x="121" y="19"/>
                    <a:pt x="113" y="19"/>
                  </a:cubicBezTo>
                  <a:cubicBezTo>
                    <a:pt x="106" y="19"/>
                    <a:pt x="99" y="25"/>
                    <a:pt x="99" y="33"/>
                  </a:cubicBezTo>
                  <a:cubicBezTo>
                    <a:pt x="99" y="38"/>
                    <a:pt x="102" y="42"/>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0" y="173"/>
                    <a:pt x="0" y="173"/>
                    <a:pt x="0" y="173"/>
                  </a:cubicBezTo>
                  <a:cubicBezTo>
                    <a:pt x="6" y="183"/>
                    <a:pt x="54" y="191"/>
                    <a:pt x="114" y="191"/>
                  </a:cubicBezTo>
                  <a:cubicBezTo>
                    <a:pt x="173" y="191"/>
                    <a:pt x="221" y="183"/>
                    <a:pt x="227" y="173"/>
                  </a:cubicBezTo>
                  <a:cubicBezTo>
                    <a:pt x="227" y="173"/>
                    <a:pt x="227" y="173"/>
                    <a:pt x="227" y="173"/>
                  </a:cubicBezTo>
                  <a:cubicBezTo>
                    <a:pt x="227" y="119"/>
                    <a:pt x="227" y="119"/>
                    <a:pt x="227" y="119"/>
                  </a:cubicBezTo>
                  <a:cubicBezTo>
                    <a:pt x="304" y="119"/>
                    <a:pt x="304" y="119"/>
                    <a:pt x="304" y="119"/>
                  </a:cubicBezTo>
                  <a:cubicBezTo>
                    <a:pt x="302" y="109"/>
                    <a:pt x="302" y="99"/>
                    <a:pt x="302" y="89"/>
                  </a:cubicBezTo>
                  <a:cubicBezTo>
                    <a:pt x="302" y="85"/>
                    <a:pt x="302" y="81"/>
                    <a:pt x="30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0" name="Freeform 252"/>
            <p:cNvSpPr/>
            <p:nvPr/>
          </p:nvSpPr>
          <p:spPr bwMode="auto">
            <a:xfrm>
              <a:off x="4681941" y="2398681"/>
              <a:ext cx="96508" cy="120778"/>
            </a:xfrm>
            <a:custGeom>
              <a:avLst/>
              <a:gdLst>
                <a:gd name="T0" fmla="*/ 73 w 143"/>
                <a:gd name="T1" fmla="*/ 1 h 179"/>
                <a:gd name="T2" fmla="*/ 52 w 143"/>
                <a:gd name="T3" fmla="*/ 0 h 179"/>
                <a:gd name="T4" fmla="*/ 52 w 143"/>
                <a:gd name="T5" fmla="*/ 24 h 179"/>
                <a:gd name="T6" fmla="*/ 11 w 143"/>
                <a:gd name="T7" fmla="*/ 82 h 179"/>
                <a:gd name="T8" fmla="*/ 3 w 143"/>
                <a:gd name="T9" fmla="*/ 108 h 179"/>
                <a:gd name="T10" fmla="*/ 19 w 143"/>
                <a:gd name="T11" fmla="*/ 126 h 179"/>
                <a:gd name="T12" fmla="*/ 73 w 143"/>
                <a:gd name="T13" fmla="*/ 179 h 179"/>
                <a:gd name="T14" fmla="*/ 125 w 143"/>
                <a:gd name="T15" fmla="*/ 126 h 179"/>
                <a:gd name="T16" fmla="*/ 140 w 143"/>
                <a:gd name="T17" fmla="*/ 108 h 179"/>
                <a:gd name="T18" fmla="*/ 132 w 143"/>
                <a:gd name="T19" fmla="*/ 82 h 179"/>
                <a:gd name="T20" fmla="*/ 95 w 143"/>
                <a:gd name="T21" fmla="*/ 26 h 179"/>
                <a:gd name="T22" fmla="*/ 95 w 143"/>
                <a:gd name="T23" fmla="*/ 0 h 179"/>
                <a:gd name="T24" fmla="*/ 73 w 143"/>
                <a:gd name="T25"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79">
                  <a:moveTo>
                    <a:pt x="73" y="1"/>
                  </a:moveTo>
                  <a:cubicBezTo>
                    <a:pt x="66" y="1"/>
                    <a:pt x="59" y="1"/>
                    <a:pt x="52" y="0"/>
                  </a:cubicBezTo>
                  <a:cubicBezTo>
                    <a:pt x="52" y="24"/>
                    <a:pt x="52" y="24"/>
                    <a:pt x="52" y="24"/>
                  </a:cubicBezTo>
                  <a:cubicBezTo>
                    <a:pt x="30" y="33"/>
                    <a:pt x="13" y="55"/>
                    <a:pt x="11" y="82"/>
                  </a:cubicBezTo>
                  <a:cubicBezTo>
                    <a:pt x="3" y="85"/>
                    <a:pt x="0" y="97"/>
                    <a:pt x="3" y="108"/>
                  </a:cubicBezTo>
                  <a:cubicBezTo>
                    <a:pt x="5" y="119"/>
                    <a:pt x="12" y="126"/>
                    <a:pt x="19" y="126"/>
                  </a:cubicBezTo>
                  <a:cubicBezTo>
                    <a:pt x="30" y="153"/>
                    <a:pt x="51" y="179"/>
                    <a:pt x="73" y="179"/>
                  </a:cubicBezTo>
                  <a:cubicBezTo>
                    <a:pt x="96" y="179"/>
                    <a:pt x="115" y="153"/>
                    <a:pt x="125" y="126"/>
                  </a:cubicBezTo>
                  <a:cubicBezTo>
                    <a:pt x="131" y="125"/>
                    <a:pt x="138" y="118"/>
                    <a:pt x="140" y="108"/>
                  </a:cubicBezTo>
                  <a:cubicBezTo>
                    <a:pt x="143" y="97"/>
                    <a:pt x="140" y="85"/>
                    <a:pt x="132" y="82"/>
                  </a:cubicBezTo>
                  <a:cubicBezTo>
                    <a:pt x="130" y="57"/>
                    <a:pt x="116" y="35"/>
                    <a:pt x="95" y="26"/>
                  </a:cubicBezTo>
                  <a:cubicBezTo>
                    <a:pt x="95" y="0"/>
                    <a:pt x="95" y="0"/>
                    <a:pt x="95" y="0"/>
                  </a:cubicBezTo>
                  <a:cubicBezTo>
                    <a:pt x="88" y="1"/>
                    <a:pt x="80" y="1"/>
                    <a:pt x="7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1" name="Freeform 253"/>
            <p:cNvSpPr/>
            <p:nvPr/>
          </p:nvSpPr>
          <p:spPr bwMode="auto">
            <a:xfrm>
              <a:off x="4690792" y="2178255"/>
              <a:ext cx="83088" cy="151614"/>
            </a:xfrm>
            <a:custGeom>
              <a:avLst/>
              <a:gdLst>
                <a:gd name="T0" fmla="*/ 78 w 123"/>
                <a:gd name="T1" fmla="*/ 94 h 225"/>
                <a:gd name="T2" fmla="*/ 44 w 123"/>
                <a:gd name="T3" fmla="*/ 71 h 225"/>
                <a:gd name="T4" fmla="*/ 68 w 123"/>
                <a:gd name="T5" fmla="*/ 55 h 225"/>
                <a:gd name="T6" fmla="*/ 108 w 123"/>
                <a:gd name="T7" fmla="*/ 65 h 225"/>
                <a:gd name="T8" fmla="*/ 116 w 123"/>
                <a:gd name="T9" fmla="*/ 33 h 225"/>
                <a:gd name="T10" fmla="*/ 76 w 123"/>
                <a:gd name="T11" fmla="*/ 24 h 225"/>
                <a:gd name="T12" fmla="*/ 76 w 123"/>
                <a:gd name="T13" fmla="*/ 0 h 225"/>
                <a:gd name="T14" fmla="*/ 49 w 123"/>
                <a:gd name="T15" fmla="*/ 0 h 225"/>
                <a:gd name="T16" fmla="*/ 49 w 123"/>
                <a:gd name="T17" fmla="*/ 26 h 225"/>
                <a:gd name="T18" fmla="*/ 2 w 123"/>
                <a:gd name="T19" fmla="*/ 75 h 225"/>
                <a:gd name="T20" fmla="*/ 52 w 123"/>
                <a:gd name="T21" fmla="*/ 126 h 225"/>
                <a:gd name="T22" fmla="*/ 81 w 123"/>
                <a:gd name="T23" fmla="*/ 150 h 225"/>
                <a:gd name="T24" fmla="*/ 54 w 123"/>
                <a:gd name="T25" fmla="*/ 167 h 225"/>
                <a:gd name="T26" fmla="*/ 9 w 123"/>
                <a:gd name="T27" fmla="*/ 155 h 225"/>
                <a:gd name="T28" fmla="*/ 0 w 123"/>
                <a:gd name="T29" fmla="*/ 187 h 225"/>
                <a:gd name="T30" fmla="*/ 47 w 123"/>
                <a:gd name="T31" fmla="*/ 199 h 225"/>
                <a:gd name="T32" fmla="*/ 47 w 123"/>
                <a:gd name="T33" fmla="*/ 225 h 225"/>
                <a:gd name="T34" fmla="*/ 74 w 123"/>
                <a:gd name="T35" fmla="*/ 225 h 225"/>
                <a:gd name="T36" fmla="*/ 74 w 123"/>
                <a:gd name="T37" fmla="*/ 196 h 225"/>
                <a:gd name="T38" fmla="*/ 123 w 123"/>
                <a:gd name="T39" fmla="*/ 146 h 225"/>
                <a:gd name="T40" fmla="*/ 78 w 123"/>
                <a:gd name="T41" fmla="*/ 9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225">
                  <a:moveTo>
                    <a:pt x="78" y="94"/>
                  </a:moveTo>
                  <a:cubicBezTo>
                    <a:pt x="54" y="85"/>
                    <a:pt x="44" y="79"/>
                    <a:pt x="44" y="71"/>
                  </a:cubicBezTo>
                  <a:cubicBezTo>
                    <a:pt x="44" y="63"/>
                    <a:pt x="50" y="55"/>
                    <a:pt x="68" y="55"/>
                  </a:cubicBezTo>
                  <a:cubicBezTo>
                    <a:pt x="88" y="55"/>
                    <a:pt x="101" y="61"/>
                    <a:pt x="108" y="65"/>
                  </a:cubicBezTo>
                  <a:cubicBezTo>
                    <a:pt x="116" y="33"/>
                    <a:pt x="116" y="33"/>
                    <a:pt x="116" y="33"/>
                  </a:cubicBezTo>
                  <a:cubicBezTo>
                    <a:pt x="106" y="29"/>
                    <a:pt x="94" y="25"/>
                    <a:pt x="76" y="24"/>
                  </a:cubicBezTo>
                  <a:cubicBezTo>
                    <a:pt x="76" y="0"/>
                    <a:pt x="76" y="0"/>
                    <a:pt x="76" y="0"/>
                  </a:cubicBezTo>
                  <a:cubicBezTo>
                    <a:pt x="49" y="0"/>
                    <a:pt x="49" y="0"/>
                    <a:pt x="49" y="0"/>
                  </a:cubicBezTo>
                  <a:cubicBezTo>
                    <a:pt x="49" y="26"/>
                    <a:pt x="49" y="26"/>
                    <a:pt x="49" y="26"/>
                  </a:cubicBezTo>
                  <a:cubicBezTo>
                    <a:pt x="19" y="32"/>
                    <a:pt x="2" y="51"/>
                    <a:pt x="2" y="75"/>
                  </a:cubicBezTo>
                  <a:cubicBezTo>
                    <a:pt x="2" y="102"/>
                    <a:pt x="22" y="116"/>
                    <a:pt x="52" y="126"/>
                  </a:cubicBezTo>
                  <a:cubicBezTo>
                    <a:pt x="72" y="133"/>
                    <a:pt x="81" y="139"/>
                    <a:pt x="81" y="150"/>
                  </a:cubicBezTo>
                  <a:cubicBezTo>
                    <a:pt x="81" y="160"/>
                    <a:pt x="70" y="167"/>
                    <a:pt x="54" y="167"/>
                  </a:cubicBezTo>
                  <a:cubicBezTo>
                    <a:pt x="36" y="167"/>
                    <a:pt x="20" y="161"/>
                    <a:pt x="9" y="155"/>
                  </a:cubicBezTo>
                  <a:cubicBezTo>
                    <a:pt x="0" y="187"/>
                    <a:pt x="0" y="187"/>
                    <a:pt x="0" y="187"/>
                  </a:cubicBezTo>
                  <a:cubicBezTo>
                    <a:pt x="11" y="193"/>
                    <a:pt x="29" y="198"/>
                    <a:pt x="47" y="199"/>
                  </a:cubicBezTo>
                  <a:cubicBezTo>
                    <a:pt x="47" y="225"/>
                    <a:pt x="47" y="225"/>
                    <a:pt x="47" y="225"/>
                  </a:cubicBezTo>
                  <a:cubicBezTo>
                    <a:pt x="74" y="225"/>
                    <a:pt x="74" y="225"/>
                    <a:pt x="74" y="225"/>
                  </a:cubicBezTo>
                  <a:cubicBezTo>
                    <a:pt x="74" y="196"/>
                    <a:pt x="74" y="196"/>
                    <a:pt x="74" y="196"/>
                  </a:cubicBezTo>
                  <a:cubicBezTo>
                    <a:pt x="106" y="191"/>
                    <a:pt x="123" y="170"/>
                    <a:pt x="123" y="146"/>
                  </a:cubicBezTo>
                  <a:cubicBezTo>
                    <a:pt x="123" y="121"/>
                    <a:pt x="110" y="106"/>
                    <a:pt x="78"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72" name="组合 71"/>
          <p:cNvGrpSpPr/>
          <p:nvPr/>
        </p:nvGrpSpPr>
        <p:grpSpPr>
          <a:xfrm>
            <a:off x="4037054" y="3285098"/>
            <a:ext cx="246432" cy="369084"/>
            <a:chOff x="3212624" y="1881308"/>
            <a:chExt cx="436569" cy="653854"/>
          </a:xfrm>
          <a:solidFill>
            <a:schemeClr val="bg1"/>
          </a:solidFill>
        </p:grpSpPr>
        <p:sp>
          <p:nvSpPr>
            <p:cNvPr id="73" name="Freeform 256"/>
            <p:cNvSpPr>
              <a:spLocks noEditPoints="1"/>
            </p:cNvSpPr>
            <p:nvPr/>
          </p:nvSpPr>
          <p:spPr bwMode="auto">
            <a:xfrm>
              <a:off x="3339398" y="1881308"/>
              <a:ext cx="228706" cy="230705"/>
            </a:xfrm>
            <a:custGeom>
              <a:avLst/>
              <a:gdLst>
                <a:gd name="T0" fmla="*/ 170 w 339"/>
                <a:gd name="T1" fmla="*/ 342 h 342"/>
                <a:gd name="T2" fmla="*/ 339 w 339"/>
                <a:gd name="T3" fmla="*/ 171 h 342"/>
                <a:gd name="T4" fmla="*/ 170 w 339"/>
                <a:gd name="T5" fmla="*/ 0 h 342"/>
                <a:gd name="T6" fmla="*/ 0 w 339"/>
                <a:gd name="T7" fmla="*/ 171 h 342"/>
                <a:gd name="T8" fmla="*/ 170 w 339"/>
                <a:gd name="T9" fmla="*/ 342 h 342"/>
                <a:gd name="T10" fmla="*/ 170 w 339"/>
                <a:gd name="T11" fmla="*/ 41 h 342"/>
                <a:gd name="T12" fmla="*/ 298 w 339"/>
                <a:gd name="T13" fmla="*/ 171 h 342"/>
                <a:gd name="T14" fmla="*/ 170 w 339"/>
                <a:gd name="T15" fmla="*/ 301 h 342"/>
                <a:gd name="T16" fmla="*/ 41 w 339"/>
                <a:gd name="T17" fmla="*/ 171 h 342"/>
                <a:gd name="T18" fmla="*/ 170 w 339"/>
                <a:gd name="T19"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42">
                  <a:moveTo>
                    <a:pt x="170" y="342"/>
                  </a:moveTo>
                  <a:cubicBezTo>
                    <a:pt x="263" y="342"/>
                    <a:pt x="339" y="265"/>
                    <a:pt x="339" y="171"/>
                  </a:cubicBezTo>
                  <a:cubicBezTo>
                    <a:pt x="339" y="77"/>
                    <a:pt x="263" y="0"/>
                    <a:pt x="170" y="0"/>
                  </a:cubicBezTo>
                  <a:cubicBezTo>
                    <a:pt x="76" y="0"/>
                    <a:pt x="0" y="77"/>
                    <a:pt x="0" y="171"/>
                  </a:cubicBezTo>
                  <a:cubicBezTo>
                    <a:pt x="0" y="265"/>
                    <a:pt x="76" y="342"/>
                    <a:pt x="170" y="342"/>
                  </a:cubicBezTo>
                  <a:close/>
                  <a:moveTo>
                    <a:pt x="170" y="41"/>
                  </a:moveTo>
                  <a:cubicBezTo>
                    <a:pt x="241" y="41"/>
                    <a:pt x="298" y="99"/>
                    <a:pt x="298" y="171"/>
                  </a:cubicBezTo>
                  <a:cubicBezTo>
                    <a:pt x="298" y="243"/>
                    <a:pt x="241" y="301"/>
                    <a:pt x="170" y="301"/>
                  </a:cubicBezTo>
                  <a:cubicBezTo>
                    <a:pt x="99" y="301"/>
                    <a:pt x="41" y="243"/>
                    <a:pt x="41" y="171"/>
                  </a:cubicBezTo>
                  <a:cubicBezTo>
                    <a:pt x="41" y="99"/>
                    <a:pt x="99" y="41"/>
                    <a:pt x="17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4" name="Freeform 257"/>
            <p:cNvSpPr/>
            <p:nvPr/>
          </p:nvSpPr>
          <p:spPr bwMode="auto">
            <a:xfrm>
              <a:off x="3417632" y="1933845"/>
              <a:ext cx="68812" cy="125631"/>
            </a:xfrm>
            <a:custGeom>
              <a:avLst/>
              <a:gdLst>
                <a:gd name="T0" fmla="*/ 45 w 102"/>
                <a:gd name="T1" fmla="*/ 138 h 186"/>
                <a:gd name="T2" fmla="*/ 7 w 102"/>
                <a:gd name="T3" fmla="*/ 128 h 186"/>
                <a:gd name="T4" fmla="*/ 0 w 102"/>
                <a:gd name="T5" fmla="*/ 155 h 186"/>
                <a:gd name="T6" fmla="*/ 39 w 102"/>
                <a:gd name="T7" fmla="*/ 165 h 186"/>
                <a:gd name="T8" fmla="*/ 39 w 102"/>
                <a:gd name="T9" fmla="*/ 186 h 186"/>
                <a:gd name="T10" fmla="*/ 62 w 102"/>
                <a:gd name="T11" fmla="*/ 186 h 186"/>
                <a:gd name="T12" fmla="*/ 62 w 102"/>
                <a:gd name="T13" fmla="*/ 163 h 186"/>
                <a:gd name="T14" fmla="*/ 102 w 102"/>
                <a:gd name="T15" fmla="*/ 121 h 186"/>
                <a:gd name="T16" fmla="*/ 64 w 102"/>
                <a:gd name="T17" fmla="*/ 78 h 186"/>
                <a:gd name="T18" fmla="*/ 37 w 102"/>
                <a:gd name="T19" fmla="*/ 59 h 186"/>
                <a:gd name="T20" fmla="*/ 56 w 102"/>
                <a:gd name="T21" fmla="*/ 46 h 186"/>
                <a:gd name="T22" fmla="*/ 89 w 102"/>
                <a:gd name="T23" fmla="*/ 54 h 186"/>
                <a:gd name="T24" fmla="*/ 96 w 102"/>
                <a:gd name="T25" fmla="*/ 28 h 186"/>
                <a:gd name="T26" fmla="*/ 63 w 102"/>
                <a:gd name="T27" fmla="*/ 20 h 186"/>
                <a:gd name="T28" fmla="*/ 63 w 102"/>
                <a:gd name="T29" fmla="*/ 0 h 186"/>
                <a:gd name="T30" fmla="*/ 40 w 102"/>
                <a:gd name="T31" fmla="*/ 0 h 186"/>
                <a:gd name="T32" fmla="*/ 40 w 102"/>
                <a:gd name="T33" fmla="*/ 22 h 186"/>
                <a:gd name="T34" fmla="*/ 2 w 102"/>
                <a:gd name="T35" fmla="*/ 62 h 186"/>
                <a:gd name="T36" fmla="*/ 43 w 102"/>
                <a:gd name="T37" fmla="*/ 104 h 186"/>
                <a:gd name="T38" fmla="*/ 67 w 102"/>
                <a:gd name="T39" fmla="*/ 124 h 186"/>
                <a:gd name="T40" fmla="*/ 45 w 102"/>
                <a:gd name="T41" fmla="*/ 13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86">
                  <a:moveTo>
                    <a:pt x="45" y="138"/>
                  </a:moveTo>
                  <a:cubicBezTo>
                    <a:pt x="30" y="138"/>
                    <a:pt x="17" y="133"/>
                    <a:pt x="7" y="128"/>
                  </a:cubicBezTo>
                  <a:cubicBezTo>
                    <a:pt x="0" y="155"/>
                    <a:pt x="0" y="155"/>
                    <a:pt x="0" y="155"/>
                  </a:cubicBezTo>
                  <a:cubicBezTo>
                    <a:pt x="9" y="160"/>
                    <a:pt x="24" y="164"/>
                    <a:pt x="39" y="165"/>
                  </a:cubicBezTo>
                  <a:cubicBezTo>
                    <a:pt x="39" y="186"/>
                    <a:pt x="39" y="186"/>
                    <a:pt x="39" y="186"/>
                  </a:cubicBezTo>
                  <a:cubicBezTo>
                    <a:pt x="62" y="186"/>
                    <a:pt x="62" y="186"/>
                    <a:pt x="62" y="186"/>
                  </a:cubicBezTo>
                  <a:cubicBezTo>
                    <a:pt x="62" y="163"/>
                    <a:pt x="62" y="163"/>
                    <a:pt x="62" y="163"/>
                  </a:cubicBezTo>
                  <a:cubicBezTo>
                    <a:pt x="88" y="158"/>
                    <a:pt x="102" y="141"/>
                    <a:pt x="102" y="121"/>
                  </a:cubicBezTo>
                  <a:cubicBezTo>
                    <a:pt x="102" y="100"/>
                    <a:pt x="91" y="88"/>
                    <a:pt x="64" y="78"/>
                  </a:cubicBezTo>
                  <a:cubicBezTo>
                    <a:pt x="45" y="71"/>
                    <a:pt x="37" y="66"/>
                    <a:pt x="37" y="59"/>
                  </a:cubicBezTo>
                  <a:cubicBezTo>
                    <a:pt x="37" y="52"/>
                    <a:pt x="41" y="46"/>
                    <a:pt x="56" y="46"/>
                  </a:cubicBezTo>
                  <a:cubicBezTo>
                    <a:pt x="73" y="46"/>
                    <a:pt x="83" y="51"/>
                    <a:pt x="89" y="54"/>
                  </a:cubicBezTo>
                  <a:cubicBezTo>
                    <a:pt x="96" y="28"/>
                    <a:pt x="96" y="28"/>
                    <a:pt x="96" y="28"/>
                  </a:cubicBezTo>
                  <a:cubicBezTo>
                    <a:pt x="88" y="24"/>
                    <a:pt x="78" y="21"/>
                    <a:pt x="63" y="20"/>
                  </a:cubicBezTo>
                  <a:cubicBezTo>
                    <a:pt x="63" y="0"/>
                    <a:pt x="63" y="0"/>
                    <a:pt x="63" y="0"/>
                  </a:cubicBezTo>
                  <a:cubicBezTo>
                    <a:pt x="40" y="0"/>
                    <a:pt x="40" y="0"/>
                    <a:pt x="40" y="0"/>
                  </a:cubicBezTo>
                  <a:cubicBezTo>
                    <a:pt x="40" y="22"/>
                    <a:pt x="40" y="22"/>
                    <a:pt x="40" y="22"/>
                  </a:cubicBezTo>
                  <a:cubicBezTo>
                    <a:pt x="16" y="26"/>
                    <a:pt x="2" y="42"/>
                    <a:pt x="2" y="62"/>
                  </a:cubicBezTo>
                  <a:cubicBezTo>
                    <a:pt x="2" y="85"/>
                    <a:pt x="18" y="96"/>
                    <a:pt x="43" y="104"/>
                  </a:cubicBezTo>
                  <a:cubicBezTo>
                    <a:pt x="60" y="110"/>
                    <a:pt x="67" y="115"/>
                    <a:pt x="67" y="124"/>
                  </a:cubicBezTo>
                  <a:cubicBezTo>
                    <a:pt x="67" y="133"/>
                    <a:pt x="58" y="138"/>
                    <a:pt x="45" y="1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5" name="Freeform 258"/>
            <p:cNvSpPr>
              <a:spLocks noEditPoints="1"/>
            </p:cNvSpPr>
            <p:nvPr/>
          </p:nvSpPr>
          <p:spPr bwMode="auto">
            <a:xfrm>
              <a:off x="3242890" y="2068898"/>
              <a:ext cx="139051" cy="140193"/>
            </a:xfrm>
            <a:custGeom>
              <a:avLst/>
              <a:gdLst>
                <a:gd name="T0" fmla="*/ 103 w 206"/>
                <a:gd name="T1" fmla="*/ 208 h 208"/>
                <a:gd name="T2" fmla="*/ 206 w 206"/>
                <a:gd name="T3" fmla="*/ 104 h 208"/>
                <a:gd name="T4" fmla="*/ 103 w 206"/>
                <a:gd name="T5" fmla="*/ 0 h 208"/>
                <a:gd name="T6" fmla="*/ 0 w 206"/>
                <a:gd name="T7" fmla="*/ 104 h 208"/>
                <a:gd name="T8" fmla="*/ 103 w 206"/>
                <a:gd name="T9" fmla="*/ 208 h 208"/>
                <a:gd name="T10" fmla="*/ 103 w 206"/>
                <a:gd name="T11" fmla="*/ 25 h 208"/>
                <a:gd name="T12" fmla="*/ 181 w 206"/>
                <a:gd name="T13" fmla="*/ 104 h 208"/>
                <a:gd name="T14" fmla="*/ 103 w 206"/>
                <a:gd name="T15" fmla="*/ 183 h 208"/>
                <a:gd name="T16" fmla="*/ 24 w 206"/>
                <a:gd name="T17" fmla="*/ 104 h 208"/>
                <a:gd name="T18" fmla="*/ 103 w 206"/>
                <a:gd name="T19" fmla="*/ 2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8">
                  <a:moveTo>
                    <a:pt x="103" y="208"/>
                  </a:moveTo>
                  <a:cubicBezTo>
                    <a:pt x="160" y="208"/>
                    <a:pt x="206" y="161"/>
                    <a:pt x="206" y="104"/>
                  </a:cubicBezTo>
                  <a:cubicBezTo>
                    <a:pt x="206" y="46"/>
                    <a:pt x="160" y="0"/>
                    <a:pt x="103" y="0"/>
                  </a:cubicBezTo>
                  <a:cubicBezTo>
                    <a:pt x="46" y="0"/>
                    <a:pt x="0" y="46"/>
                    <a:pt x="0" y="104"/>
                  </a:cubicBezTo>
                  <a:cubicBezTo>
                    <a:pt x="0" y="161"/>
                    <a:pt x="46" y="208"/>
                    <a:pt x="103" y="208"/>
                  </a:cubicBezTo>
                  <a:close/>
                  <a:moveTo>
                    <a:pt x="103" y="25"/>
                  </a:moveTo>
                  <a:cubicBezTo>
                    <a:pt x="146" y="25"/>
                    <a:pt x="181" y="60"/>
                    <a:pt x="181" y="104"/>
                  </a:cubicBezTo>
                  <a:cubicBezTo>
                    <a:pt x="181" y="147"/>
                    <a:pt x="146" y="183"/>
                    <a:pt x="103" y="183"/>
                  </a:cubicBezTo>
                  <a:cubicBezTo>
                    <a:pt x="60" y="183"/>
                    <a:pt x="24" y="147"/>
                    <a:pt x="24" y="104"/>
                  </a:cubicBezTo>
                  <a:cubicBezTo>
                    <a:pt x="24" y="60"/>
                    <a:pt x="60" y="25"/>
                    <a:pt x="10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6" name="Freeform 259"/>
            <p:cNvSpPr/>
            <p:nvPr/>
          </p:nvSpPr>
          <p:spPr bwMode="auto">
            <a:xfrm>
              <a:off x="3290288" y="2100592"/>
              <a:ext cx="41687" cy="76807"/>
            </a:xfrm>
            <a:custGeom>
              <a:avLst/>
              <a:gdLst>
                <a:gd name="T0" fmla="*/ 28 w 62"/>
                <a:gd name="T1" fmla="*/ 84 h 114"/>
                <a:gd name="T2" fmla="*/ 4 w 62"/>
                <a:gd name="T3" fmla="*/ 78 h 114"/>
                <a:gd name="T4" fmla="*/ 0 w 62"/>
                <a:gd name="T5" fmla="*/ 94 h 114"/>
                <a:gd name="T6" fmla="*/ 24 w 62"/>
                <a:gd name="T7" fmla="*/ 100 h 114"/>
                <a:gd name="T8" fmla="*/ 24 w 62"/>
                <a:gd name="T9" fmla="*/ 114 h 114"/>
                <a:gd name="T10" fmla="*/ 38 w 62"/>
                <a:gd name="T11" fmla="*/ 114 h 114"/>
                <a:gd name="T12" fmla="*/ 38 w 62"/>
                <a:gd name="T13" fmla="*/ 99 h 114"/>
                <a:gd name="T14" fmla="*/ 62 w 62"/>
                <a:gd name="T15" fmla="*/ 74 h 114"/>
                <a:gd name="T16" fmla="*/ 39 w 62"/>
                <a:gd name="T17" fmla="*/ 48 h 114"/>
                <a:gd name="T18" fmla="*/ 22 w 62"/>
                <a:gd name="T19" fmla="*/ 36 h 114"/>
                <a:gd name="T20" fmla="*/ 34 w 62"/>
                <a:gd name="T21" fmla="*/ 28 h 114"/>
                <a:gd name="T22" fmla="*/ 54 w 62"/>
                <a:gd name="T23" fmla="*/ 33 h 114"/>
                <a:gd name="T24" fmla="*/ 59 w 62"/>
                <a:gd name="T25" fmla="*/ 17 h 114"/>
                <a:gd name="T26" fmla="*/ 38 w 62"/>
                <a:gd name="T27" fmla="*/ 12 h 114"/>
                <a:gd name="T28" fmla="*/ 38 w 62"/>
                <a:gd name="T29" fmla="*/ 0 h 114"/>
                <a:gd name="T30" fmla="*/ 25 w 62"/>
                <a:gd name="T31" fmla="*/ 0 h 114"/>
                <a:gd name="T32" fmla="*/ 25 w 62"/>
                <a:gd name="T33" fmla="*/ 13 h 114"/>
                <a:gd name="T34" fmla="*/ 1 w 62"/>
                <a:gd name="T35" fmla="*/ 38 h 114"/>
                <a:gd name="T36" fmla="*/ 26 w 62"/>
                <a:gd name="T37" fmla="*/ 64 h 114"/>
                <a:gd name="T38" fmla="*/ 41 w 62"/>
                <a:gd name="T39" fmla="*/ 76 h 114"/>
                <a:gd name="T40" fmla="*/ 28 w 62"/>
                <a:gd name="T41"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4">
                  <a:moveTo>
                    <a:pt x="28" y="84"/>
                  </a:moveTo>
                  <a:cubicBezTo>
                    <a:pt x="19" y="84"/>
                    <a:pt x="10" y="81"/>
                    <a:pt x="4" y="78"/>
                  </a:cubicBezTo>
                  <a:cubicBezTo>
                    <a:pt x="0" y="94"/>
                    <a:pt x="0" y="94"/>
                    <a:pt x="0" y="94"/>
                  </a:cubicBezTo>
                  <a:cubicBezTo>
                    <a:pt x="6" y="97"/>
                    <a:pt x="15" y="100"/>
                    <a:pt x="24" y="100"/>
                  </a:cubicBezTo>
                  <a:cubicBezTo>
                    <a:pt x="24" y="114"/>
                    <a:pt x="24" y="114"/>
                    <a:pt x="24" y="114"/>
                  </a:cubicBezTo>
                  <a:cubicBezTo>
                    <a:pt x="38" y="114"/>
                    <a:pt x="38" y="114"/>
                    <a:pt x="38" y="114"/>
                  </a:cubicBezTo>
                  <a:cubicBezTo>
                    <a:pt x="38" y="99"/>
                    <a:pt x="38" y="99"/>
                    <a:pt x="38" y="99"/>
                  </a:cubicBezTo>
                  <a:cubicBezTo>
                    <a:pt x="54" y="97"/>
                    <a:pt x="62" y="86"/>
                    <a:pt x="62" y="74"/>
                  </a:cubicBezTo>
                  <a:cubicBezTo>
                    <a:pt x="62" y="61"/>
                    <a:pt x="56" y="53"/>
                    <a:pt x="39" y="48"/>
                  </a:cubicBezTo>
                  <a:cubicBezTo>
                    <a:pt x="27" y="43"/>
                    <a:pt x="22" y="40"/>
                    <a:pt x="22" y="36"/>
                  </a:cubicBezTo>
                  <a:cubicBezTo>
                    <a:pt x="22" y="32"/>
                    <a:pt x="25" y="28"/>
                    <a:pt x="34" y="28"/>
                  </a:cubicBezTo>
                  <a:cubicBezTo>
                    <a:pt x="44" y="28"/>
                    <a:pt x="51" y="31"/>
                    <a:pt x="54" y="33"/>
                  </a:cubicBezTo>
                  <a:cubicBezTo>
                    <a:pt x="59" y="17"/>
                    <a:pt x="59" y="17"/>
                    <a:pt x="59" y="17"/>
                  </a:cubicBezTo>
                  <a:cubicBezTo>
                    <a:pt x="54" y="15"/>
                    <a:pt x="47" y="13"/>
                    <a:pt x="38" y="12"/>
                  </a:cubicBezTo>
                  <a:cubicBezTo>
                    <a:pt x="38" y="0"/>
                    <a:pt x="38" y="0"/>
                    <a:pt x="38" y="0"/>
                  </a:cubicBezTo>
                  <a:cubicBezTo>
                    <a:pt x="25" y="0"/>
                    <a:pt x="25" y="0"/>
                    <a:pt x="25" y="0"/>
                  </a:cubicBezTo>
                  <a:cubicBezTo>
                    <a:pt x="25" y="13"/>
                    <a:pt x="25" y="13"/>
                    <a:pt x="25" y="13"/>
                  </a:cubicBezTo>
                  <a:cubicBezTo>
                    <a:pt x="10" y="16"/>
                    <a:pt x="1" y="26"/>
                    <a:pt x="1" y="38"/>
                  </a:cubicBezTo>
                  <a:cubicBezTo>
                    <a:pt x="1" y="52"/>
                    <a:pt x="11" y="58"/>
                    <a:pt x="26" y="64"/>
                  </a:cubicBezTo>
                  <a:cubicBezTo>
                    <a:pt x="37" y="67"/>
                    <a:pt x="41" y="70"/>
                    <a:pt x="41" y="76"/>
                  </a:cubicBezTo>
                  <a:cubicBezTo>
                    <a:pt x="41" y="81"/>
                    <a:pt x="36" y="84"/>
                    <a:pt x="28"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7" name="Freeform 260"/>
            <p:cNvSpPr/>
            <p:nvPr/>
          </p:nvSpPr>
          <p:spPr bwMode="auto">
            <a:xfrm>
              <a:off x="3430481" y="2157982"/>
              <a:ext cx="41972" cy="76235"/>
            </a:xfrm>
            <a:custGeom>
              <a:avLst/>
              <a:gdLst>
                <a:gd name="T0" fmla="*/ 37 w 62"/>
                <a:gd name="T1" fmla="*/ 113 h 113"/>
                <a:gd name="T2" fmla="*/ 37 w 62"/>
                <a:gd name="T3" fmla="*/ 99 h 113"/>
                <a:gd name="T4" fmla="*/ 62 w 62"/>
                <a:gd name="T5" fmla="*/ 73 h 113"/>
                <a:gd name="T6" fmla="*/ 39 w 62"/>
                <a:gd name="T7" fmla="*/ 47 h 113"/>
                <a:gd name="T8" fmla="*/ 22 w 62"/>
                <a:gd name="T9" fmla="*/ 35 h 113"/>
                <a:gd name="T10" fmla="*/ 34 w 62"/>
                <a:gd name="T11" fmla="*/ 27 h 113"/>
                <a:gd name="T12" fmla="*/ 54 w 62"/>
                <a:gd name="T13" fmla="*/ 32 h 113"/>
                <a:gd name="T14" fmla="*/ 58 w 62"/>
                <a:gd name="T15" fmla="*/ 16 h 113"/>
                <a:gd name="T16" fmla="*/ 38 w 62"/>
                <a:gd name="T17" fmla="*/ 12 h 113"/>
                <a:gd name="T18" fmla="*/ 38 w 62"/>
                <a:gd name="T19" fmla="*/ 0 h 113"/>
                <a:gd name="T20" fmla="*/ 24 w 62"/>
                <a:gd name="T21" fmla="*/ 0 h 113"/>
                <a:gd name="T22" fmla="*/ 24 w 62"/>
                <a:gd name="T23" fmla="*/ 13 h 113"/>
                <a:gd name="T24" fmla="*/ 1 w 62"/>
                <a:gd name="T25" fmla="*/ 37 h 113"/>
                <a:gd name="T26" fmla="*/ 26 w 62"/>
                <a:gd name="T27" fmla="*/ 63 h 113"/>
                <a:gd name="T28" fmla="*/ 40 w 62"/>
                <a:gd name="T29" fmla="*/ 75 h 113"/>
                <a:gd name="T30" fmla="*/ 27 w 62"/>
                <a:gd name="T31" fmla="*/ 84 h 113"/>
                <a:gd name="T32" fmla="*/ 4 w 62"/>
                <a:gd name="T33" fmla="*/ 77 h 113"/>
                <a:gd name="T34" fmla="*/ 0 w 62"/>
                <a:gd name="T35" fmla="*/ 94 h 113"/>
                <a:gd name="T36" fmla="*/ 23 w 62"/>
                <a:gd name="T37" fmla="*/ 100 h 113"/>
                <a:gd name="T38" fmla="*/ 23 w 62"/>
                <a:gd name="T39" fmla="*/ 113 h 113"/>
                <a:gd name="T40" fmla="*/ 37 w 62"/>
                <a:gd name="T4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3">
                  <a:moveTo>
                    <a:pt x="37" y="113"/>
                  </a:moveTo>
                  <a:cubicBezTo>
                    <a:pt x="37" y="99"/>
                    <a:pt x="37" y="99"/>
                    <a:pt x="37" y="99"/>
                  </a:cubicBezTo>
                  <a:cubicBezTo>
                    <a:pt x="53" y="96"/>
                    <a:pt x="62" y="85"/>
                    <a:pt x="62" y="73"/>
                  </a:cubicBezTo>
                  <a:cubicBezTo>
                    <a:pt x="62" y="60"/>
                    <a:pt x="55" y="53"/>
                    <a:pt x="39" y="47"/>
                  </a:cubicBezTo>
                  <a:cubicBezTo>
                    <a:pt x="27" y="43"/>
                    <a:pt x="22" y="40"/>
                    <a:pt x="22" y="35"/>
                  </a:cubicBezTo>
                  <a:cubicBezTo>
                    <a:pt x="22" y="31"/>
                    <a:pt x="25" y="27"/>
                    <a:pt x="34" y="27"/>
                  </a:cubicBezTo>
                  <a:cubicBezTo>
                    <a:pt x="44" y="27"/>
                    <a:pt x="50" y="30"/>
                    <a:pt x="54" y="32"/>
                  </a:cubicBezTo>
                  <a:cubicBezTo>
                    <a:pt x="58" y="16"/>
                    <a:pt x="58" y="16"/>
                    <a:pt x="58" y="16"/>
                  </a:cubicBezTo>
                  <a:cubicBezTo>
                    <a:pt x="53" y="14"/>
                    <a:pt x="47" y="12"/>
                    <a:pt x="38" y="12"/>
                  </a:cubicBezTo>
                  <a:cubicBezTo>
                    <a:pt x="38" y="0"/>
                    <a:pt x="38" y="0"/>
                    <a:pt x="38" y="0"/>
                  </a:cubicBezTo>
                  <a:cubicBezTo>
                    <a:pt x="24" y="0"/>
                    <a:pt x="24" y="0"/>
                    <a:pt x="24" y="0"/>
                  </a:cubicBezTo>
                  <a:cubicBezTo>
                    <a:pt x="24" y="13"/>
                    <a:pt x="24" y="13"/>
                    <a:pt x="24" y="13"/>
                  </a:cubicBezTo>
                  <a:cubicBezTo>
                    <a:pt x="9" y="16"/>
                    <a:pt x="1" y="25"/>
                    <a:pt x="1" y="37"/>
                  </a:cubicBezTo>
                  <a:cubicBezTo>
                    <a:pt x="1" y="51"/>
                    <a:pt x="11" y="58"/>
                    <a:pt x="26" y="63"/>
                  </a:cubicBezTo>
                  <a:cubicBezTo>
                    <a:pt x="36" y="66"/>
                    <a:pt x="40" y="70"/>
                    <a:pt x="40" y="75"/>
                  </a:cubicBezTo>
                  <a:cubicBezTo>
                    <a:pt x="40" y="80"/>
                    <a:pt x="35" y="84"/>
                    <a:pt x="27" y="84"/>
                  </a:cubicBezTo>
                  <a:cubicBezTo>
                    <a:pt x="18" y="84"/>
                    <a:pt x="10" y="81"/>
                    <a:pt x="4" y="77"/>
                  </a:cubicBezTo>
                  <a:cubicBezTo>
                    <a:pt x="0" y="94"/>
                    <a:pt x="0" y="94"/>
                    <a:pt x="0" y="94"/>
                  </a:cubicBezTo>
                  <a:cubicBezTo>
                    <a:pt x="5" y="97"/>
                    <a:pt x="14" y="99"/>
                    <a:pt x="23" y="100"/>
                  </a:cubicBezTo>
                  <a:cubicBezTo>
                    <a:pt x="23" y="113"/>
                    <a:pt x="23" y="113"/>
                    <a:pt x="23" y="113"/>
                  </a:cubicBezTo>
                  <a:lnTo>
                    <a:pt x="3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8" name="Freeform 261"/>
            <p:cNvSpPr>
              <a:spLocks noEditPoints="1"/>
            </p:cNvSpPr>
            <p:nvPr/>
          </p:nvSpPr>
          <p:spPr bwMode="auto">
            <a:xfrm>
              <a:off x="3520136" y="2077464"/>
              <a:ext cx="95937" cy="96508"/>
            </a:xfrm>
            <a:custGeom>
              <a:avLst/>
              <a:gdLst>
                <a:gd name="T0" fmla="*/ 0 w 142"/>
                <a:gd name="T1" fmla="*/ 71 h 143"/>
                <a:gd name="T2" fmla="*/ 71 w 142"/>
                <a:gd name="T3" fmla="*/ 143 h 143"/>
                <a:gd name="T4" fmla="*/ 142 w 142"/>
                <a:gd name="T5" fmla="*/ 71 h 143"/>
                <a:gd name="T6" fmla="*/ 71 w 142"/>
                <a:gd name="T7" fmla="*/ 0 h 143"/>
                <a:gd name="T8" fmla="*/ 0 w 142"/>
                <a:gd name="T9" fmla="*/ 71 h 143"/>
                <a:gd name="T10" fmla="*/ 125 w 142"/>
                <a:gd name="T11" fmla="*/ 71 h 143"/>
                <a:gd name="T12" fmla="*/ 71 w 142"/>
                <a:gd name="T13" fmla="*/ 126 h 143"/>
                <a:gd name="T14" fmla="*/ 17 w 142"/>
                <a:gd name="T15" fmla="*/ 71 h 143"/>
                <a:gd name="T16" fmla="*/ 71 w 142"/>
                <a:gd name="T17" fmla="*/ 17 h 143"/>
                <a:gd name="T18" fmla="*/ 125 w 142"/>
                <a:gd name="T19"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0" y="71"/>
                  </a:moveTo>
                  <a:cubicBezTo>
                    <a:pt x="0" y="111"/>
                    <a:pt x="32" y="143"/>
                    <a:pt x="71" y="143"/>
                  </a:cubicBezTo>
                  <a:cubicBezTo>
                    <a:pt x="110" y="143"/>
                    <a:pt x="142" y="111"/>
                    <a:pt x="142" y="71"/>
                  </a:cubicBezTo>
                  <a:cubicBezTo>
                    <a:pt x="142" y="32"/>
                    <a:pt x="110" y="0"/>
                    <a:pt x="71" y="0"/>
                  </a:cubicBezTo>
                  <a:cubicBezTo>
                    <a:pt x="32" y="0"/>
                    <a:pt x="0" y="32"/>
                    <a:pt x="0" y="71"/>
                  </a:cubicBezTo>
                  <a:close/>
                  <a:moveTo>
                    <a:pt x="125" y="71"/>
                  </a:moveTo>
                  <a:cubicBezTo>
                    <a:pt x="125" y="101"/>
                    <a:pt x="101" y="126"/>
                    <a:pt x="71" y="126"/>
                  </a:cubicBezTo>
                  <a:cubicBezTo>
                    <a:pt x="41" y="126"/>
                    <a:pt x="17" y="101"/>
                    <a:pt x="17" y="71"/>
                  </a:cubicBezTo>
                  <a:cubicBezTo>
                    <a:pt x="17" y="41"/>
                    <a:pt x="41" y="17"/>
                    <a:pt x="71" y="17"/>
                  </a:cubicBezTo>
                  <a:cubicBezTo>
                    <a:pt x="101" y="17"/>
                    <a:pt x="125" y="41"/>
                    <a:pt x="125"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9" name="Freeform 262"/>
            <p:cNvSpPr/>
            <p:nvPr/>
          </p:nvSpPr>
          <p:spPr bwMode="auto">
            <a:xfrm>
              <a:off x="3553257" y="2099164"/>
              <a:ext cx="28267" cy="52537"/>
            </a:xfrm>
            <a:custGeom>
              <a:avLst/>
              <a:gdLst>
                <a:gd name="T0" fmla="*/ 16 w 42"/>
                <a:gd name="T1" fmla="*/ 0 h 78"/>
                <a:gd name="T2" fmla="*/ 16 w 42"/>
                <a:gd name="T3" fmla="*/ 9 h 78"/>
                <a:gd name="T4" fmla="*/ 0 w 42"/>
                <a:gd name="T5" fmla="*/ 26 h 78"/>
                <a:gd name="T6" fmla="*/ 17 w 42"/>
                <a:gd name="T7" fmla="*/ 44 h 78"/>
                <a:gd name="T8" fmla="*/ 28 w 42"/>
                <a:gd name="T9" fmla="*/ 52 h 78"/>
                <a:gd name="T10" fmla="*/ 18 w 42"/>
                <a:gd name="T11" fmla="*/ 58 h 78"/>
                <a:gd name="T12" fmla="*/ 3 w 42"/>
                <a:gd name="T13" fmla="*/ 54 h 78"/>
                <a:gd name="T14" fmla="*/ 0 w 42"/>
                <a:gd name="T15" fmla="*/ 65 h 78"/>
                <a:gd name="T16" fmla="*/ 16 w 42"/>
                <a:gd name="T17" fmla="*/ 69 h 78"/>
                <a:gd name="T18" fmla="*/ 16 w 42"/>
                <a:gd name="T19" fmla="*/ 78 h 78"/>
                <a:gd name="T20" fmla="*/ 25 w 42"/>
                <a:gd name="T21" fmla="*/ 78 h 78"/>
                <a:gd name="T22" fmla="*/ 25 w 42"/>
                <a:gd name="T23" fmla="*/ 69 h 78"/>
                <a:gd name="T24" fmla="*/ 42 w 42"/>
                <a:gd name="T25" fmla="*/ 51 h 78"/>
                <a:gd name="T26" fmla="*/ 26 w 42"/>
                <a:gd name="T27" fmla="*/ 33 h 78"/>
                <a:gd name="T28" fmla="*/ 15 w 42"/>
                <a:gd name="T29" fmla="*/ 25 h 78"/>
                <a:gd name="T30" fmla="*/ 23 w 42"/>
                <a:gd name="T31" fmla="*/ 19 h 78"/>
                <a:gd name="T32" fmla="*/ 37 w 42"/>
                <a:gd name="T33" fmla="*/ 23 h 78"/>
                <a:gd name="T34" fmla="*/ 40 w 42"/>
                <a:gd name="T35" fmla="*/ 12 h 78"/>
                <a:gd name="T36" fmla="*/ 26 w 42"/>
                <a:gd name="T37" fmla="*/ 9 h 78"/>
                <a:gd name="T38" fmla="*/ 26 w 42"/>
                <a:gd name="T39" fmla="*/ 0 h 78"/>
                <a:gd name="T40" fmla="*/ 16 w 42"/>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8">
                  <a:moveTo>
                    <a:pt x="16" y="0"/>
                  </a:moveTo>
                  <a:cubicBezTo>
                    <a:pt x="16" y="9"/>
                    <a:pt x="16" y="9"/>
                    <a:pt x="16" y="9"/>
                  </a:cubicBezTo>
                  <a:cubicBezTo>
                    <a:pt x="6" y="11"/>
                    <a:pt x="0" y="18"/>
                    <a:pt x="0" y="26"/>
                  </a:cubicBezTo>
                  <a:cubicBezTo>
                    <a:pt x="0" y="36"/>
                    <a:pt x="7" y="40"/>
                    <a:pt x="17" y="44"/>
                  </a:cubicBezTo>
                  <a:cubicBezTo>
                    <a:pt x="25" y="46"/>
                    <a:pt x="28" y="49"/>
                    <a:pt x="28" y="52"/>
                  </a:cubicBezTo>
                  <a:cubicBezTo>
                    <a:pt x="28" y="56"/>
                    <a:pt x="24" y="58"/>
                    <a:pt x="18" y="58"/>
                  </a:cubicBezTo>
                  <a:cubicBezTo>
                    <a:pt x="12" y="58"/>
                    <a:pt x="7" y="56"/>
                    <a:pt x="3" y="54"/>
                  </a:cubicBezTo>
                  <a:cubicBezTo>
                    <a:pt x="0" y="65"/>
                    <a:pt x="0" y="65"/>
                    <a:pt x="0" y="65"/>
                  </a:cubicBezTo>
                  <a:cubicBezTo>
                    <a:pt x="3" y="67"/>
                    <a:pt x="10" y="69"/>
                    <a:pt x="16" y="69"/>
                  </a:cubicBezTo>
                  <a:cubicBezTo>
                    <a:pt x="16" y="78"/>
                    <a:pt x="16" y="78"/>
                    <a:pt x="16" y="78"/>
                  </a:cubicBezTo>
                  <a:cubicBezTo>
                    <a:pt x="25" y="78"/>
                    <a:pt x="25" y="78"/>
                    <a:pt x="25" y="78"/>
                  </a:cubicBezTo>
                  <a:cubicBezTo>
                    <a:pt x="25" y="69"/>
                    <a:pt x="25" y="69"/>
                    <a:pt x="25" y="69"/>
                  </a:cubicBezTo>
                  <a:cubicBezTo>
                    <a:pt x="36" y="67"/>
                    <a:pt x="42" y="59"/>
                    <a:pt x="42" y="51"/>
                  </a:cubicBezTo>
                  <a:cubicBezTo>
                    <a:pt x="42" y="42"/>
                    <a:pt x="38" y="37"/>
                    <a:pt x="26" y="33"/>
                  </a:cubicBezTo>
                  <a:cubicBezTo>
                    <a:pt x="18" y="30"/>
                    <a:pt x="15" y="28"/>
                    <a:pt x="15" y="25"/>
                  </a:cubicBezTo>
                  <a:cubicBezTo>
                    <a:pt x="15" y="22"/>
                    <a:pt x="17" y="19"/>
                    <a:pt x="23" y="19"/>
                  </a:cubicBezTo>
                  <a:cubicBezTo>
                    <a:pt x="30" y="19"/>
                    <a:pt x="34" y="22"/>
                    <a:pt x="37" y="23"/>
                  </a:cubicBezTo>
                  <a:cubicBezTo>
                    <a:pt x="40" y="12"/>
                    <a:pt x="40" y="12"/>
                    <a:pt x="40" y="12"/>
                  </a:cubicBezTo>
                  <a:cubicBezTo>
                    <a:pt x="36" y="10"/>
                    <a:pt x="32" y="9"/>
                    <a:pt x="26" y="9"/>
                  </a:cubicBezTo>
                  <a:cubicBezTo>
                    <a:pt x="26" y="0"/>
                    <a:pt x="26" y="0"/>
                    <a:pt x="26" y="0"/>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0" name="Freeform 263"/>
            <p:cNvSpPr/>
            <p:nvPr/>
          </p:nvSpPr>
          <p:spPr bwMode="auto">
            <a:xfrm>
              <a:off x="3382512" y="2125432"/>
              <a:ext cx="139051" cy="107929"/>
            </a:xfrm>
            <a:custGeom>
              <a:avLst/>
              <a:gdLst>
                <a:gd name="T0" fmla="*/ 190 w 206"/>
                <a:gd name="T1" fmla="*/ 160 h 160"/>
                <a:gd name="T2" fmla="*/ 206 w 206"/>
                <a:gd name="T3" fmla="*/ 104 h 160"/>
                <a:gd name="T4" fmla="*/ 103 w 206"/>
                <a:gd name="T5" fmla="*/ 0 h 160"/>
                <a:gd name="T6" fmla="*/ 0 w 206"/>
                <a:gd name="T7" fmla="*/ 104 h 160"/>
                <a:gd name="T8" fmla="*/ 17 w 206"/>
                <a:gd name="T9" fmla="*/ 160 h 160"/>
                <a:gd name="T10" fmla="*/ 48 w 206"/>
                <a:gd name="T11" fmla="*/ 160 h 160"/>
                <a:gd name="T12" fmla="*/ 25 w 206"/>
                <a:gd name="T13" fmla="*/ 104 h 160"/>
                <a:gd name="T14" fmla="*/ 103 w 206"/>
                <a:gd name="T15" fmla="*/ 25 h 160"/>
                <a:gd name="T16" fmla="*/ 182 w 206"/>
                <a:gd name="T17" fmla="*/ 104 h 160"/>
                <a:gd name="T18" fmla="*/ 158 w 206"/>
                <a:gd name="T19" fmla="*/ 160 h 160"/>
                <a:gd name="T20" fmla="*/ 190 w 206"/>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60">
                  <a:moveTo>
                    <a:pt x="190" y="160"/>
                  </a:moveTo>
                  <a:cubicBezTo>
                    <a:pt x="200" y="144"/>
                    <a:pt x="206" y="125"/>
                    <a:pt x="206" y="104"/>
                  </a:cubicBezTo>
                  <a:cubicBezTo>
                    <a:pt x="206" y="47"/>
                    <a:pt x="160" y="0"/>
                    <a:pt x="103" y="0"/>
                  </a:cubicBezTo>
                  <a:cubicBezTo>
                    <a:pt x="46" y="0"/>
                    <a:pt x="0" y="47"/>
                    <a:pt x="0" y="104"/>
                  </a:cubicBezTo>
                  <a:cubicBezTo>
                    <a:pt x="0" y="125"/>
                    <a:pt x="6" y="144"/>
                    <a:pt x="17" y="160"/>
                  </a:cubicBezTo>
                  <a:cubicBezTo>
                    <a:pt x="48" y="160"/>
                    <a:pt x="48" y="160"/>
                    <a:pt x="48" y="160"/>
                  </a:cubicBezTo>
                  <a:cubicBezTo>
                    <a:pt x="34" y="146"/>
                    <a:pt x="25" y="126"/>
                    <a:pt x="25" y="104"/>
                  </a:cubicBezTo>
                  <a:cubicBezTo>
                    <a:pt x="25" y="60"/>
                    <a:pt x="60" y="25"/>
                    <a:pt x="103" y="25"/>
                  </a:cubicBezTo>
                  <a:cubicBezTo>
                    <a:pt x="146" y="25"/>
                    <a:pt x="182" y="60"/>
                    <a:pt x="182" y="104"/>
                  </a:cubicBezTo>
                  <a:cubicBezTo>
                    <a:pt x="182" y="126"/>
                    <a:pt x="173" y="146"/>
                    <a:pt x="158" y="160"/>
                  </a:cubicBezTo>
                  <a:lnTo>
                    <a:pt x="19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1" name="Freeform 264"/>
            <p:cNvSpPr>
              <a:spLocks noEditPoints="1"/>
            </p:cNvSpPr>
            <p:nvPr/>
          </p:nvSpPr>
          <p:spPr bwMode="auto">
            <a:xfrm>
              <a:off x="3212624" y="2239643"/>
              <a:ext cx="436569" cy="47112"/>
            </a:xfrm>
            <a:custGeom>
              <a:avLst/>
              <a:gdLst>
                <a:gd name="T0" fmla="*/ 608 w 647"/>
                <a:gd name="T1" fmla="*/ 0 h 70"/>
                <a:gd name="T2" fmla="*/ 39 w 647"/>
                <a:gd name="T3" fmla="*/ 0 h 70"/>
                <a:gd name="T4" fmla="*/ 0 w 647"/>
                <a:gd name="T5" fmla="*/ 18 h 70"/>
                <a:gd name="T6" fmla="*/ 0 w 647"/>
                <a:gd name="T7" fmla="*/ 51 h 70"/>
                <a:gd name="T8" fmla="*/ 39 w 647"/>
                <a:gd name="T9" fmla="*/ 70 h 70"/>
                <a:gd name="T10" fmla="*/ 608 w 647"/>
                <a:gd name="T11" fmla="*/ 70 h 70"/>
                <a:gd name="T12" fmla="*/ 647 w 647"/>
                <a:gd name="T13" fmla="*/ 51 h 70"/>
                <a:gd name="T14" fmla="*/ 647 w 647"/>
                <a:gd name="T15" fmla="*/ 18 h 70"/>
                <a:gd name="T16" fmla="*/ 608 w 647"/>
                <a:gd name="T17" fmla="*/ 0 h 70"/>
                <a:gd name="T18" fmla="*/ 84 w 647"/>
                <a:gd name="T19" fmla="*/ 56 h 70"/>
                <a:gd name="T20" fmla="*/ 39 w 647"/>
                <a:gd name="T21" fmla="*/ 56 h 70"/>
                <a:gd name="T22" fmla="*/ 30 w 647"/>
                <a:gd name="T23" fmla="*/ 51 h 70"/>
                <a:gd name="T24" fmla="*/ 30 w 647"/>
                <a:gd name="T25" fmla="*/ 18 h 70"/>
                <a:gd name="T26" fmla="*/ 39 w 647"/>
                <a:gd name="T27" fmla="*/ 14 h 70"/>
                <a:gd name="T28" fmla="*/ 84 w 647"/>
                <a:gd name="T29" fmla="*/ 14 h 70"/>
                <a:gd name="T30" fmla="*/ 75 w 647"/>
                <a:gd name="T31" fmla="*/ 18 h 70"/>
                <a:gd name="T32" fmla="*/ 75 w 647"/>
                <a:gd name="T33" fmla="*/ 51 h 70"/>
                <a:gd name="T34" fmla="*/ 84 w 647"/>
                <a:gd name="T3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7" h="70">
                  <a:moveTo>
                    <a:pt x="608" y="0"/>
                  </a:moveTo>
                  <a:cubicBezTo>
                    <a:pt x="39" y="0"/>
                    <a:pt x="39" y="0"/>
                    <a:pt x="39" y="0"/>
                  </a:cubicBezTo>
                  <a:cubicBezTo>
                    <a:pt x="18" y="0"/>
                    <a:pt x="0" y="9"/>
                    <a:pt x="0" y="18"/>
                  </a:cubicBezTo>
                  <a:cubicBezTo>
                    <a:pt x="0" y="51"/>
                    <a:pt x="0" y="51"/>
                    <a:pt x="0" y="51"/>
                  </a:cubicBezTo>
                  <a:cubicBezTo>
                    <a:pt x="0" y="61"/>
                    <a:pt x="18" y="70"/>
                    <a:pt x="39" y="70"/>
                  </a:cubicBezTo>
                  <a:cubicBezTo>
                    <a:pt x="608" y="70"/>
                    <a:pt x="608" y="70"/>
                    <a:pt x="608" y="70"/>
                  </a:cubicBezTo>
                  <a:cubicBezTo>
                    <a:pt x="630" y="70"/>
                    <a:pt x="647" y="61"/>
                    <a:pt x="647" y="51"/>
                  </a:cubicBezTo>
                  <a:cubicBezTo>
                    <a:pt x="647" y="18"/>
                    <a:pt x="647" y="18"/>
                    <a:pt x="647" y="18"/>
                  </a:cubicBezTo>
                  <a:cubicBezTo>
                    <a:pt x="647" y="9"/>
                    <a:pt x="630" y="0"/>
                    <a:pt x="608" y="0"/>
                  </a:cubicBezTo>
                  <a:close/>
                  <a:moveTo>
                    <a:pt x="84" y="56"/>
                  </a:moveTo>
                  <a:cubicBezTo>
                    <a:pt x="39" y="56"/>
                    <a:pt x="39" y="56"/>
                    <a:pt x="39" y="56"/>
                  </a:cubicBezTo>
                  <a:cubicBezTo>
                    <a:pt x="34" y="56"/>
                    <a:pt x="30" y="54"/>
                    <a:pt x="30" y="51"/>
                  </a:cubicBezTo>
                  <a:cubicBezTo>
                    <a:pt x="30" y="18"/>
                    <a:pt x="30" y="18"/>
                    <a:pt x="30" y="18"/>
                  </a:cubicBezTo>
                  <a:cubicBezTo>
                    <a:pt x="30" y="16"/>
                    <a:pt x="34" y="14"/>
                    <a:pt x="39" y="14"/>
                  </a:cubicBezTo>
                  <a:cubicBezTo>
                    <a:pt x="84" y="14"/>
                    <a:pt x="84" y="14"/>
                    <a:pt x="84" y="14"/>
                  </a:cubicBezTo>
                  <a:cubicBezTo>
                    <a:pt x="79" y="14"/>
                    <a:pt x="75" y="16"/>
                    <a:pt x="75" y="18"/>
                  </a:cubicBezTo>
                  <a:cubicBezTo>
                    <a:pt x="75" y="51"/>
                    <a:pt x="75" y="51"/>
                    <a:pt x="75" y="51"/>
                  </a:cubicBezTo>
                  <a:cubicBezTo>
                    <a:pt x="75" y="54"/>
                    <a:pt x="79" y="56"/>
                    <a:pt x="8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2" name="Freeform 265"/>
            <p:cNvSpPr>
              <a:spLocks noEditPoints="1"/>
            </p:cNvSpPr>
            <p:nvPr/>
          </p:nvSpPr>
          <p:spPr bwMode="auto">
            <a:xfrm>
              <a:off x="3234896" y="2294749"/>
              <a:ext cx="400593" cy="240413"/>
            </a:xfrm>
            <a:custGeom>
              <a:avLst/>
              <a:gdLst>
                <a:gd name="T0" fmla="*/ 0 w 594"/>
                <a:gd name="T1" fmla="*/ 297 h 356"/>
                <a:gd name="T2" fmla="*/ 59 w 594"/>
                <a:gd name="T3" fmla="*/ 356 h 356"/>
                <a:gd name="T4" fmla="*/ 534 w 594"/>
                <a:gd name="T5" fmla="*/ 356 h 356"/>
                <a:gd name="T6" fmla="*/ 594 w 594"/>
                <a:gd name="T7" fmla="*/ 297 h 356"/>
                <a:gd name="T8" fmla="*/ 594 w 594"/>
                <a:gd name="T9" fmla="*/ 0 h 356"/>
                <a:gd name="T10" fmla="*/ 0 w 594"/>
                <a:gd name="T11" fmla="*/ 0 h 356"/>
                <a:gd name="T12" fmla="*/ 0 w 594"/>
                <a:gd name="T13" fmla="*/ 297 h 356"/>
                <a:gd name="T14" fmla="*/ 35 w 594"/>
                <a:gd name="T15" fmla="*/ 35 h 356"/>
                <a:gd name="T16" fmla="*/ 70 w 594"/>
                <a:gd name="T17" fmla="*/ 35 h 356"/>
                <a:gd name="T18" fmla="*/ 70 w 594"/>
                <a:gd name="T19" fmla="*/ 297 h 356"/>
                <a:gd name="T20" fmla="*/ 94 w 594"/>
                <a:gd name="T21" fmla="*/ 321 h 356"/>
                <a:gd name="T22" fmla="*/ 59 w 594"/>
                <a:gd name="T23" fmla="*/ 321 h 356"/>
                <a:gd name="T24" fmla="*/ 35 w 594"/>
                <a:gd name="T25" fmla="*/ 297 h 356"/>
                <a:gd name="T26" fmla="*/ 35 w 594"/>
                <a:gd name="T27" fmla="*/ 3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56">
                  <a:moveTo>
                    <a:pt x="0" y="297"/>
                  </a:moveTo>
                  <a:cubicBezTo>
                    <a:pt x="0" y="330"/>
                    <a:pt x="27" y="356"/>
                    <a:pt x="59" y="356"/>
                  </a:cubicBezTo>
                  <a:cubicBezTo>
                    <a:pt x="534" y="356"/>
                    <a:pt x="534" y="356"/>
                    <a:pt x="534" y="356"/>
                  </a:cubicBezTo>
                  <a:cubicBezTo>
                    <a:pt x="567" y="356"/>
                    <a:pt x="594" y="330"/>
                    <a:pt x="594" y="297"/>
                  </a:cubicBezTo>
                  <a:cubicBezTo>
                    <a:pt x="594" y="0"/>
                    <a:pt x="594" y="0"/>
                    <a:pt x="594" y="0"/>
                  </a:cubicBezTo>
                  <a:cubicBezTo>
                    <a:pt x="0" y="0"/>
                    <a:pt x="0" y="0"/>
                    <a:pt x="0" y="0"/>
                  </a:cubicBezTo>
                  <a:lnTo>
                    <a:pt x="0" y="297"/>
                  </a:lnTo>
                  <a:close/>
                  <a:moveTo>
                    <a:pt x="35" y="35"/>
                  </a:moveTo>
                  <a:cubicBezTo>
                    <a:pt x="70" y="35"/>
                    <a:pt x="70" y="35"/>
                    <a:pt x="70" y="35"/>
                  </a:cubicBezTo>
                  <a:cubicBezTo>
                    <a:pt x="70" y="297"/>
                    <a:pt x="70" y="297"/>
                    <a:pt x="70" y="297"/>
                  </a:cubicBezTo>
                  <a:cubicBezTo>
                    <a:pt x="70" y="310"/>
                    <a:pt x="81" y="321"/>
                    <a:pt x="94" y="321"/>
                  </a:cubicBezTo>
                  <a:cubicBezTo>
                    <a:pt x="59" y="321"/>
                    <a:pt x="59" y="321"/>
                    <a:pt x="59" y="321"/>
                  </a:cubicBezTo>
                  <a:cubicBezTo>
                    <a:pt x="46" y="321"/>
                    <a:pt x="35" y="310"/>
                    <a:pt x="35" y="297"/>
                  </a:cubicBezTo>
                  <a:lnTo>
                    <a:pt x="3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83" name="组合 82"/>
          <p:cNvGrpSpPr/>
          <p:nvPr/>
        </p:nvGrpSpPr>
        <p:grpSpPr>
          <a:xfrm>
            <a:off x="8411332" y="3273237"/>
            <a:ext cx="362475" cy="342006"/>
            <a:chOff x="3098700" y="5569159"/>
            <a:chExt cx="642147" cy="605886"/>
          </a:xfrm>
          <a:solidFill>
            <a:schemeClr val="bg1"/>
          </a:solidFill>
        </p:grpSpPr>
        <p:sp>
          <p:nvSpPr>
            <p:cNvPr id="84"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5"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6"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7"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8"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89" name="组合 88"/>
          <p:cNvGrpSpPr/>
          <p:nvPr/>
        </p:nvGrpSpPr>
        <p:grpSpPr>
          <a:xfrm>
            <a:off x="4052373" y="5179075"/>
            <a:ext cx="291995" cy="327631"/>
            <a:chOff x="3199776" y="780891"/>
            <a:chExt cx="470261" cy="527652"/>
          </a:xfrm>
          <a:solidFill>
            <a:schemeClr val="bg1"/>
          </a:solidFill>
        </p:grpSpPr>
        <p:sp>
          <p:nvSpPr>
            <p:cNvPr id="90"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1"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2"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3"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94" name="组合 93"/>
          <p:cNvGrpSpPr/>
          <p:nvPr/>
        </p:nvGrpSpPr>
        <p:grpSpPr>
          <a:xfrm>
            <a:off x="8374021" y="5223140"/>
            <a:ext cx="437098" cy="239500"/>
            <a:chOff x="3085851" y="4418205"/>
            <a:chExt cx="774347" cy="424290"/>
          </a:xfrm>
          <a:solidFill>
            <a:schemeClr val="bg1"/>
          </a:solidFill>
        </p:grpSpPr>
        <p:sp>
          <p:nvSpPr>
            <p:cNvPr id="95" name="Freeform 439"/>
            <p:cNvSpPr/>
            <p:nvPr/>
          </p:nvSpPr>
          <p:spPr bwMode="auto">
            <a:xfrm>
              <a:off x="3676890" y="4518139"/>
              <a:ext cx="183308" cy="97650"/>
            </a:xfrm>
            <a:custGeom>
              <a:avLst/>
              <a:gdLst>
                <a:gd name="T0" fmla="*/ 272 w 272"/>
                <a:gd name="T1" fmla="*/ 71 h 145"/>
                <a:gd name="T2" fmla="*/ 179 w 272"/>
                <a:gd name="T3" fmla="*/ 0 h 145"/>
                <a:gd name="T4" fmla="*/ 179 w 272"/>
                <a:gd name="T5" fmla="*/ 51 h 145"/>
                <a:gd name="T6" fmla="*/ 0 w 272"/>
                <a:gd name="T7" fmla="*/ 51 h 145"/>
                <a:gd name="T8" fmla="*/ 12 w 272"/>
                <a:gd name="T9" fmla="*/ 94 h 145"/>
                <a:gd name="T10" fmla="*/ 179 w 272"/>
                <a:gd name="T11" fmla="*/ 94 h 145"/>
                <a:gd name="T12" fmla="*/ 179 w 272"/>
                <a:gd name="T13" fmla="*/ 145 h 145"/>
                <a:gd name="T14" fmla="*/ 272 w 272"/>
                <a:gd name="T15" fmla="*/ 7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145">
                  <a:moveTo>
                    <a:pt x="272" y="71"/>
                  </a:moveTo>
                  <a:cubicBezTo>
                    <a:pt x="179" y="0"/>
                    <a:pt x="179" y="0"/>
                    <a:pt x="179" y="0"/>
                  </a:cubicBezTo>
                  <a:cubicBezTo>
                    <a:pt x="179" y="51"/>
                    <a:pt x="179" y="51"/>
                    <a:pt x="179" y="51"/>
                  </a:cubicBezTo>
                  <a:cubicBezTo>
                    <a:pt x="0" y="51"/>
                    <a:pt x="0" y="51"/>
                    <a:pt x="0" y="51"/>
                  </a:cubicBezTo>
                  <a:cubicBezTo>
                    <a:pt x="5" y="65"/>
                    <a:pt x="9" y="79"/>
                    <a:pt x="12" y="94"/>
                  </a:cubicBezTo>
                  <a:cubicBezTo>
                    <a:pt x="179" y="94"/>
                    <a:pt x="179" y="94"/>
                    <a:pt x="179" y="94"/>
                  </a:cubicBezTo>
                  <a:cubicBezTo>
                    <a:pt x="179" y="145"/>
                    <a:pt x="179" y="145"/>
                    <a:pt x="179" y="145"/>
                  </a:cubicBezTo>
                  <a:lnTo>
                    <a:pt x="27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6" name="Freeform 440"/>
            <p:cNvSpPr>
              <a:spLocks noEditPoints="1"/>
            </p:cNvSpPr>
            <p:nvPr/>
          </p:nvSpPr>
          <p:spPr bwMode="auto">
            <a:xfrm>
              <a:off x="3286005" y="4423630"/>
              <a:ext cx="393455" cy="396024"/>
            </a:xfrm>
            <a:custGeom>
              <a:avLst/>
              <a:gdLst>
                <a:gd name="T0" fmla="*/ 291 w 583"/>
                <a:gd name="T1" fmla="*/ 0 h 587"/>
                <a:gd name="T2" fmla="*/ 0 w 583"/>
                <a:gd name="T3" fmla="*/ 294 h 587"/>
                <a:gd name="T4" fmla="*/ 291 w 583"/>
                <a:gd name="T5" fmla="*/ 587 h 587"/>
                <a:gd name="T6" fmla="*/ 583 w 583"/>
                <a:gd name="T7" fmla="*/ 294 h 587"/>
                <a:gd name="T8" fmla="*/ 291 w 583"/>
                <a:gd name="T9" fmla="*/ 0 h 587"/>
                <a:gd name="T10" fmla="*/ 291 w 583"/>
                <a:gd name="T11" fmla="*/ 517 h 587"/>
                <a:gd name="T12" fmla="*/ 70 w 583"/>
                <a:gd name="T13" fmla="*/ 294 h 587"/>
                <a:gd name="T14" fmla="*/ 291 w 583"/>
                <a:gd name="T15" fmla="*/ 70 h 587"/>
                <a:gd name="T16" fmla="*/ 513 w 583"/>
                <a:gd name="T17" fmla="*/ 294 h 587"/>
                <a:gd name="T18" fmla="*/ 291 w 583"/>
                <a:gd name="T19" fmla="*/ 5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7">
                  <a:moveTo>
                    <a:pt x="291" y="0"/>
                  </a:moveTo>
                  <a:cubicBezTo>
                    <a:pt x="130" y="0"/>
                    <a:pt x="0" y="132"/>
                    <a:pt x="0" y="294"/>
                  </a:cubicBezTo>
                  <a:cubicBezTo>
                    <a:pt x="0" y="456"/>
                    <a:pt x="130" y="587"/>
                    <a:pt x="291" y="587"/>
                  </a:cubicBezTo>
                  <a:cubicBezTo>
                    <a:pt x="452" y="587"/>
                    <a:pt x="583" y="456"/>
                    <a:pt x="583" y="294"/>
                  </a:cubicBezTo>
                  <a:cubicBezTo>
                    <a:pt x="583" y="132"/>
                    <a:pt x="452" y="0"/>
                    <a:pt x="291" y="0"/>
                  </a:cubicBezTo>
                  <a:close/>
                  <a:moveTo>
                    <a:pt x="291" y="517"/>
                  </a:moveTo>
                  <a:cubicBezTo>
                    <a:pt x="169" y="517"/>
                    <a:pt x="70" y="417"/>
                    <a:pt x="70" y="294"/>
                  </a:cubicBezTo>
                  <a:cubicBezTo>
                    <a:pt x="70" y="170"/>
                    <a:pt x="169" y="70"/>
                    <a:pt x="291" y="70"/>
                  </a:cubicBezTo>
                  <a:cubicBezTo>
                    <a:pt x="413" y="70"/>
                    <a:pt x="513" y="170"/>
                    <a:pt x="513" y="294"/>
                  </a:cubicBezTo>
                  <a:cubicBezTo>
                    <a:pt x="513" y="417"/>
                    <a:pt x="413" y="517"/>
                    <a:pt x="291" y="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7" name="Freeform 441"/>
            <p:cNvSpPr/>
            <p:nvPr/>
          </p:nvSpPr>
          <p:spPr bwMode="auto">
            <a:xfrm>
              <a:off x="3367094" y="4553829"/>
              <a:ext cx="147046" cy="100505"/>
            </a:xfrm>
            <a:custGeom>
              <a:avLst/>
              <a:gdLst>
                <a:gd name="T0" fmla="*/ 185 w 218"/>
                <a:gd name="T1" fmla="*/ 54 h 149"/>
                <a:gd name="T2" fmla="*/ 185 w 218"/>
                <a:gd name="T3" fmla="*/ 14 h 149"/>
                <a:gd name="T4" fmla="*/ 171 w 218"/>
                <a:gd name="T5" fmla="*/ 0 h 149"/>
                <a:gd name="T6" fmla="*/ 157 w 218"/>
                <a:gd name="T7" fmla="*/ 14 h 149"/>
                <a:gd name="T8" fmla="*/ 157 w 218"/>
                <a:gd name="T9" fmla="*/ 54 h 149"/>
                <a:gd name="T10" fmla="*/ 126 w 218"/>
                <a:gd name="T11" fmla="*/ 91 h 149"/>
                <a:gd name="T12" fmla="*/ 10 w 218"/>
                <a:gd name="T13" fmla="*/ 102 h 149"/>
                <a:gd name="T14" fmla="*/ 1 w 218"/>
                <a:gd name="T15" fmla="*/ 114 h 149"/>
                <a:gd name="T16" fmla="*/ 12 w 218"/>
                <a:gd name="T17" fmla="*/ 123 h 149"/>
                <a:gd name="T18" fmla="*/ 126 w 218"/>
                <a:gd name="T19" fmla="*/ 112 h 149"/>
                <a:gd name="T20" fmla="*/ 171 w 218"/>
                <a:gd name="T21" fmla="*/ 149 h 149"/>
                <a:gd name="T22" fmla="*/ 218 w 218"/>
                <a:gd name="T23" fmla="*/ 101 h 149"/>
                <a:gd name="T24" fmla="*/ 185 w 218"/>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149">
                  <a:moveTo>
                    <a:pt x="185" y="54"/>
                  </a:moveTo>
                  <a:cubicBezTo>
                    <a:pt x="185" y="14"/>
                    <a:pt x="185" y="14"/>
                    <a:pt x="185" y="14"/>
                  </a:cubicBezTo>
                  <a:cubicBezTo>
                    <a:pt x="185" y="6"/>
                    <a:pt x="179" y="0"/>
                    <a:pt x="171" y="0"/>
                  </a:cubicBezTo>
                  <a:cubicBezTo>
                    <a:pt x="163" y="0"/>
                    <a:pt x="157" y="6"/>
                    <a:pt x="157" y="14"/>
                  </a:cubicBezTo>
                  <a:cubicBezTo>
                    <a:pt x="157" y="54"/>
                    <a:pt x="157" y="54"/>
                    <a:pt x="157" y="54"/>
                  </a:cubicBezTo>
                  <a:cubicBezTo>
                    <a:pt x="141" y="60"/>
                    <a:pt x="129" y="74"/>
                    <a:pt x="126" y="91"/>
                  </a:cubicBezTo>
                  <a:cubicBezTo>
                    <a:pt x="10" y="102"/>
                    <a:pt x="10" y="102"/>
                    <a:pt x="10" y="102"/>
                  </a:cubicBezTo>
                  <a:cubicBezTo>
                    <a:pt x="5" y="103"/>
                    <a:pt x="0" y="108"/>
                    <a:pt x="1" y="114"/>
                  </a:cubicBezTo>
                  <a:cubicBezTo>
                    <a:pt x="1" y="120"/>
                    <a:pt x="7" y="124"/>
                    <a:pt x="12" y="123"/>
                  </a:cubicBezTo>
                  <a:cubicBezTo>
                    <a:pt x="126" y="112"/>
                    <a:pt x="126" y="112"/>
                    <a:pt x="126" y="112"/>
                  </a:cubicBezTo>
                  <a:cubicBezTo>
                    <a:pt x="131" y="133"/>
                    <a:pt x="149" y="149"/>
                    <a:pt x="171" y="149"/>
                  </a:cubicBezTo>
                  <a:cubicBezTo>
                    <a:pt x="197" y="149"/>
                    <a:pt x="218" y="127"/>
                    <a:pt x="218" y="101"/>
                  </a:cubicBezTo>
                  <a:cubicBezTo>
                    <a:pt x="218" y="79"/>
                    <a:pt x="204" y="61"/>
                    <a:pt x="185"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8" name="Freeform 442"/>
            <p:cNvSpPr/>
            <p:nvPr/>
          </p:nvSpPr>
          <p:spPr bwMode="auto">
            <a:xfrm>
              <a:off x="3458748" y="4489015"/>
              <a:ext cx="13705" cy="39117"/>
            </a:xfrm>
            <a:custGeom>
              <a:avLst/>
              <a:gdLst>
                <a:gd name="T0" fmla="*/ 29 w 48"/>
                <a:gd name="T1" fmla="*/ 17 h 137"/>
                <a:gd name="T2" fmla="*/ 29 w 48"/>
                <a:gd name="T3" fmla="*/ 17 h 137"/>
                <a:gd name="T4" fmla="*/ 29 w 48"/>
                <a:gd name="T5" fmla="*/ 137 h 137"/>
                <a:gd name="T6" fmla="*/ 48 w 48"/>
                <a:gd name="T7" fmla="*/ 137 h 137"/>
                <a:gd name="T8" fmla="*/ 48 w 48"/>
                <a:gd name="T9" fmla="*/ 0 h 137"/>
                <a:gd name="T10" fmla="*/ 31 w 48"/>
                <a:gd name="T11" fmla="*/ 0 h 137"/>
                <a:gd name="T12" fmla="*/ 0 w 48"/>
                <a:gd name="T13" fmla="*/ 17 h 137"/>
                <a:gd name="T14" fmla="*/ 5 w 48"/>
                <a:gd name="T15" fmla="*/ 31 h 137"/>
                <a:gd name="T16" fmla="*/ 29 w 48"/>
                <a:gd name="T17" fmla="*/ 1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7">
                  <a:moveTo>
                    <a:pt x="29" y="17"/>
                  </a:moveTo>
                  <a:lnTo>
                    <a:pt x="29" y="17"/>
                  </a:lnTo>
                  <a:lnTo>
                    <a:pt x="29" y="137"/>
                  </a:lnTo>
                  <a:lnTo>
                    <a:pt x="48" y="137"/>
                  </a:lnTo>
                  <a:lnTo>
                    <a:pt x="48" y="0"/>
                  </a:lnTo>
                  <a:lnTo>
                    <a:pt x="31" y="0"/>
                  </a:lnTo>
                  <a:lnTo>
                    <a:pt x="0" y="17"/>
                  </a:lnTo>
                  <a:lnTo>
                    <a:pt x="5" y="31"/>
                  </a:lnTo>
                  <a:lnTo>
                    <a:pt x="2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9" name="Freeform 443"/>
            <p:cNvSpPr/>
            <p:nvPr/>
          </p:nvSpPr>
          <p:spPr bwMode="auto">
            <a:xfrm>
              <a:off x="3476450" y="4488444"/>
              <a:ext cx="24841" cy="39688"/>
            </a:xfrm>
            <a:custGeom>
              <a:avLst/>
              <a:gdLst>
                <a:gd name="T0" fmla="*/ 37 w 37"/>
                <a:gd name="T1" fmla="*/ 52 h 59"/>
                <a:gd name="T2" fmla="*/ 11 w 37"/>
                <a:gd name="T3" fmla="*/ 52 h 59"/>
                <a:gd name="T4" fmla="*/ 11 w 37"/>
                <a:gd name="T5" fmla="*/ 52 h 59"/>
                <a:gd name="T6" fmla="*/ 16 w 37"/>
                <a:gd name="T7" fmla="*/ 48 h 59"/>
                <a:gd name="T8" fmla="*/ 36 w 37"/>
                <a:gd name="T9" fmla="*/ 17 h 59"/>
                <a:gd name="T10" fmla="*/ 18 w 37"/>
                <a:gd name="T11" fmla="*/ 0 h 59"/>
                <a:gd name="T12" fmla="*/ 2 w 37"/>
                <a:gd name="T13" fmla="*/ 6 h 59"/>
                <a:gd name="T14" fmla="*/ 4 w 37"/>
                <a:gd name="T15" fmla="*/ 11 h 59"/>
                <a:gd name="T16" fmla="*/ 17 w 37"/>
                <a:gd name="T17" fmla="*/ 7 h 59"/>
                <a:gd name="T18" fmla="*/ 28 w 37"/>
                <a:gd name="T19" fmla="*/ 18 h 59"/>
                <a:gd name="T20" fmla="*/ 7 w 37"/>
                <a:gd name="T21" fmla="*/ 48 h 59"/>
                <a:gd name="T22" fmla="*/ 0 w 37"/>
                <a:gd name="T23" fmla="*/ 54 h 59"/>
                <a:gd name="T24" fmla="*/ 0 w 37"/>
                <a:gd name="T25" fmla="*/ 59 h 59"/>
                <a:gd name="T26" fmla="*/ 37 w 37"/>
                <a:gd name="T27" fmla="*/ 59 h 59"/>
                <a:gd name="T28" fmla="*/ 37 w 37"/>
                <a:gd name="T2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9">
                  <a:moveTo>
                    <a:pt x="37" y="52"/>
                  </a:moveTo>
                  <a:cubicBezTo>
                    <a:pt x="11" y="52"/>
                    <a:pt x="11" y="52"/>
                    <a:pt x="11" y="52"/>
                  </a:cubicBezTo>
                  <a:cubicBezTo>
                    <a:pt x="11" y="52"/>
                    <a:pt x="11" y="52"/>
                    <a:pt x="11" y="52"/>
                  </a:cubicBezTo>
                  <a:cubicBezTo>
                    <a:pt x="16" y="48"/>
                    <a:pt x="16" y="48"/>
                    <a:pt x="16" y="48"/>
                  </a:cubicBezTo>
                  <a:cubicBezTo>
                    <a:pt x="28" y="36"/>
                    <a:pt x="36" y="27"/>
                    <a:pt x="36" y="17"/>
                  </a:cubicBezTo>
                  <a:cubicBezTo>
                    <a:pt x="36" y="9"/>
                    <a:pt x="31" y="0"/>
                    <a:pt x="18" y="0"/>
                  </a:cubicBezTo>
                  <a:cubicBezTo>
                    <a:pt x="12" y="0"/>
                    <a:pt x="6" y="3"/>
                    <a:pt x="2" y="6"/>
                  </a:cubicBezTo>
                  <a:cubicBezTo>
                    <a:pt x="4" y="11"/>
                    <a:pt x="4" y="11"/>
                    <a:pt x="4" y="11"/>
                  </a:cubicBezTo>
                  <a:cubicBezTo>
                    <a:pt x="7" y="9"/>
                    <a:pt x="11" y="7"/>
                    <a:pt x="17" y="7"/>
                  </a:cubicBezTo>
                  <a:cubicBezTo>
                    <a:pt x="25" y="7"/>
                    <a:pt x="28" y="12"/>
                    <a:pt x="28" y="18"/>
                  </a:cubicBezTo>
                  <a:cubicBezTo>
                    <a:pt x="28" y="26"/>
                    <a:pt x="21" y="34"/>
                    <a:pt x="7" y="48"/>
                  </a:cubicBezTo>
                  <a:cubicBezTo>
                    <a:pt x="0" y="54"/>
                    <a:pt x="0" y="54"/>
                    <a:pt x="0" y="54"/>
                  </a:cubicBezTo>
                  <a:cubicBezTo>
                    <a:pt x="0" y="59"/>
                    <a:pt x="0" y="59"/>
                    <a:pt x="0" y="59"/>
                  </a:cubicBezTo>
                  <a:cubicBezTo>
                    <a:pt x="37" y="59"/>
                    <a:pt x="37" y="59"/>
                    <a:pt x="37" y="59"/>
                  </a:cubicBezTo>
                  <a:lnTo>
                    <a:pt x="3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0" name="Freeform 444"/>
            <p:cNvSpPr/>
            <p:nvPr/>
          </p:nvSpPr>
          <p:spPr bwMode="auto">
            <a:xfrm>
              <a:off x="3590375" y="4605795"/>
              <a:ext cx="24270" cy="39688"/>
            </a:xfrm>
            <a:custGeom>
              <a:avLst/>
              <a:gdLst>
                <a:gd name="T0" fmla="*/ 36 w 36"/>
                <a:gd name="T1" fmla="*/ 42 h 59"/>
                <a:gd name="T2" fmla="*/ 23 w 36"/>
                <a:gd name="T3" fmla="*/ 27 h 59"/>
                <a:gd name="T4" fmla="*/ 23 w 36"/>
                <a:gd name="T5" fmla="*/ 27 h 59"/>
                <a:gd name="T6" fmla="*/ 34 w 36"/>
                <a:gd name="T7" fmla="*/ 14 h 59"/>
                <a:gd name="T8" fmla="*/ 17 w 36"/>
                <a:gd name="T9" fmla="*/ 0 h 59"/>
                <a:gd name="T10" fmla="*/ 2 w 36"/>
                <a:gd name="T11" fmla="*/ 4 h 59"/>
                <a:gd name="T12" fmla="*/ 4 w 36"/>
                <a:gd name="T13" fmla="*/ 10 h 59"/>
                <a:gd name="T14" fmla="*/ 16 w 36"/>
                <a:gd name="T15" fmla="*/ 6 h 59"/>
                <a:gd name="T16" fmla="*/ 26 w 36"/>
                <a:gd name="T17" fmla="*/ 15 h 59"/>
                <a:gd name="T18" fmla="*/ 13 w 36"/>
                <a:gd name="T19" fmla="*/ 25 h 59"/>
                <a:gd name="T20" fmla="*/ 9 w 36"/>
                <a:gd name="T21" fmla="*/ 25 h 59"/>
                <a:gd name="T22" fmla="*/ 9 w 36"/>
                <a:gd name="T23" fmla="*/ 31 h 59"/>
                <a:gd name="T24" fmla="*/ 13 w 36"/>
                <a:gd name="T25" fmla="*/ 31 h 59"/>
                <a:gd name="T26" fmla="*/ 28 w 36"/>
                <a:gd name="T27" fmla="*/ 42 h 59"/>
                <a:gd name="T28" fmla="*/ 15 w 36"/>
                <a:gd name="T29" fmla="*/ 53 h 59"/>
                <a:gd name="T30" fmla="*/ 2 w 36"/>
                <a:gd name="T31" fmla="*/ 50 h 59"/>
                <a:gd name="T32" fmla="*/ 0 w 36"/>
                <a:gd name="T33" fmla="*/ 56 h 59"/>
                <a:gd name="T34" fmla="*/ 15 w 36"/>
                <a:gd name="T35" fmla="*/ 59 h 59"/>
                <a:gd name="T36" fmla="*/ 36 w 36"/>
                <a:gd name="T37"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9">
                  <a:moveTo>
                    <a:pt x="36" y="42"/>
                  </a:moveTo>
                  <a:cubicBezTo>
                    <a:pt x="36" y="34"/>
                    <a:pt x="30" y="29"/>
                    <a:pt x="23" y="27"/>
                  </a:cubicBezTo>
                  <a:cubicBezTo>
                    <a:pt x="23" y="27"/>
                    <a:pt x="23" y="27"/>
                    <a:pt x="23" y="27"/>
                  </a:cubicBezTo>
                  <a:cubicBezTo>
                    <a:pt x="30" y="25"/>
                    <a:pt x="34" y="20"/>
                    <a:pt x="34" y="14"/>
                  </a:cubicBezTo>
                  <a:cubicBezTo>
                    <a:pt x="34" y="7"/>
                    <a:pt x="29" y="0"/>
                    <a:pt x="17" y="0"/>
                  </a:cubicBezTo>
                  <a:cubicBezTo>
                    <a:pt x="11" y="0"/>
                    <a:pt x="5" y="2"/>
                    <a:pt x="2" y="4"/>
                  </a:cubicBezTo>
                  <a:cubicBezTo>
                    <a:pt x="4" y="10"/>
                    <a:pt x="4" y="10"/>
                    <a:pt x="4" y="10"/>
                  </a:cubicBezTo>
                  <a:cubicBezTo>
                    <a:pt x="7" y="8"/>
                    <a:pt x="11" y="6"/>
                    <a:pt x="16" y="6"/>
                  </a:cubicBezTo>
                  <a:cubicBezTo>
                    <a:pt x="23" y="6"/>
                    <a:pt x="26" y="10"/>
                    <a:pt x="26" y="15"/>
                  </a:cubicBezTo>
                  <a:cubicBezTo>
                    <a:pt x="26" y="22"/>
                    <a:pt x="19" y="25"/>
                    <a:pt x="13" y="25"/>
                  </a:cubicBezTo>
                  <a:cubicBezTo>
                    <a:pt x="9" y="25"/>
                    <a:pt x="9" y="25"/>
                    <a:pt x="9" y="25"/>
                  </a:cubicBezTo>
                  <a:cubicBezTo>
                    <a:pt x="9" y="31"/>
                    <a:pt x="9" y="31"/>
                    <a:pt x="9" y="31"/>
                  </a:cubicBezTo>
                  <a:cubicBezTo>
                    <a:pt x="13" y="31"/>
                    <a:pt x="13" y="31"/>
                    <a:pt x="13" y="31"/>
                  </a:cubicBezTo>
                  <a:cubicBezTo>
                    <a:pt x="21" y="31"/>
                    <a:pt x="28" y="34"/>
                    <a:pt x="28" y="42"/>
                  </a:cubicBezTo>
                  <a:cubicBezTo>
                    <a:pt x="28" y="47"/>
                    <a:pt x="25" y="53"/>
                    <a:pt x="15" y="53"/>
                  </a:cubicBezTo>
                  <a:cubicBezTo>
                    <a:pt x="10" y="53"/>
                    <a:pt x="5" y="51"/>
                    <a:pt x="2" y="50"/>
                  </a:cubicBezTo>
                  <a:cubicBezTo>
                    <a:pt x="0" y="56"/>
                    <a:pt x="0" y="56"/>
                    <a:pt x="0" y="56"/>
                  </a:cubicBezTo>
                  <a:cubicBezTo>
                    <a:pt x="3" y="57"/>
                    <a:pt x="9" y="59"/>
                    <a:pt x="15" y="59"/>
                  </a:cubicBezTo>
                  <a:cubicBezTo>
                    <a:pt x="29" y="59"/>
                    <a:pt x="36" y="51"/>
                    <a:pt x="3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1" name="Freeform 445"/>
            <p:cNvSpPr>
              <a:spLocks noEditPoints="1"/>
            </p:cNvSpPr>
            <p:nvPr/>
          </p:nvSpPr>
          <p:spPr bwMode="auto">
            <a:xfrm>
              <a:off x="3469027" y="4710869"/>
              <a:ext cx="26839" cy="40545"/>
            </a:xfrm>
            <a:custGeom>
              <a:avLst/>
              <a:gdLst>
                <a:gd name="T0" fmla="*/ 23 w 40"/>
                <a:gd name="T1" fmla="*/ 21 h 60"/>
                <a:gd name="T2" fmla="*/ 9 w 40"/>
                <a:gd name="T3" fmla="*/ 28 h 60"/>
                <a:gd name="T4" fmla="*/ 8 w 40"/>
                <a:gd name="T5" fmla="*/ 28 h 60"/>
                <a:gd name="T6" fmla="*/ 28 w 40"/>
                <a:gd name="T7" fmla="*/ 7 h 60"/>
                <a:gd name="T8" fmla="*/ 34 w 40"/>
                <a:gd name="T9" fmla="*/ 7 h 60"/>
                <a:gd name="T10" fmla="*/ 34 w 40"/>
                <a:gd name="T11" fmla="*/ 0 h 60"/>
                <a:gd name="T12" fmla="*/ 29 w 40"/>
                <a:gd name="T13" fmla="*/ 1 h 60"/>
                <a:gd name="T14" fmla="*/ 10 w 40"/>
                <a:gd name="T15" fmla="*/ 9 h 60"/>
                <a:gd name="T16" fmla="*/ 0 w 40"/>
                <a:gd name="T17" fmla="*/ 35 h 60"/>
                <a:gd name="T18" fmla="*/ 21 w 40"/>
                <a:gd name="T19" fmla="*/ 60 h 60"/>
                <a:gd name="T20" fmla="*/ 40 w 40"/>
                <a:gd name="T21" fmla="*/ 39 h 60"/>
                <a:gd name="T22" fmla="*/ 23 w 40"/>
                <a:gd name="T23" fmla="*/ 21 h 60"/>
                <a:gd name="T24" fmla="*/ 21 w 40"/>
                <a:gd name="T25" fmla="*/ 54 h 60"/>
                <a:gd name="T26" fmla="*/ 8 w 40"/>
                <a:gd name="T27" fmla="*/ 37 h 60"/>
                <a:gd name="T28" fmla="*/ 9 w 40"/>
                <a:gd name="T29" fmla="*/ 34 h 60"/>
                <a:gd name="T30" fmla="*/ 20 w 40"/>
                <a:gd name="T31" fmla="*/ 27 h 60"/>
                <a:gd name="T32" fmla="*/ 32 w 40"/>
                <a:gd name="T33" fmla="*/ 40 h 60"/>
                <a:gd name="T34" fmla="*/ 21 w 40"/>
                <a:gd name="T35"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60">
                  <a:moveTo>
                    <a:pt x="23" y="21"/>
                  </a:moveTo>
                  <a:cubicBezTo>
                    <a:pt x="16" y="21"/>
                    <a:pt x="11" y="24"/>
                    <a:pt x="9" y="28"/>
                  </a:cubicBezTo>
                  <a:cubicBezTo>
                    <a:pt x="8" y="28"/>
                    <a:pt x="8" y="28"/>
                    <a:pt x="8" y="28"/>
                  </a:cubicBezTo>
                  <a:cubicBezTo>
                    <a:pt x="10" y="18"/>
                    <a:pt x="16" y="9"/>
                    <a:pt x="28" y="7"/>
                  </a:cubicBezTo>
                  <a:cubicBezTo>
                    <a:pt x="31" y="7"/>
                    <a:pt x="33" y="7"/>
                    <a:pt x="34" y="7"/>
                  </a:cubicBezTo>
                  <a:cubicBezTo>
                    <a:pt x="34" y="0"/>
                    <a:pt x="34" y="0"/>
                    <a:pt x="34" y="0"/>
                  </a:cubicBezTo>
                  <a:cubicBezTo>
                    <a:pt x="33" y="0"/>
                    <a:pt x="31" y="1"/>
                    <a:pt x="29" y="1"/>
                  </a:cubicBezTo>
                  <a:cubicBezTo>
                    <a:pt x="21" y="2"/>
                    <a:pt x="15" y="5"/>
                    <a:pt x="10" y="9"/>
                  </a:cubicBezTo>
                  <a:cubicBezTo>
                    <a:pt x="5" y="15"/>
                    <a:pt x="0" y="24"/>
                    <a:pt x="0" y="35"/>
                  </a:cubicBezTo>
                  <a:cubicBezTo>
                    <a:pt x="0" y="50"/>
                    <a:pt x="9" y="60"/>
                    <a:pt x="21" y="60"/>
                  </a:cubicBezTo>
                  <a:cubicBezTo>
                    <a:pt x="33" y="60"/>
                    <a:pt x="40" y="50"/>
                    <a:pt x="40" y="39"/>
                  </a:cubicBezTo>
                  <a:cubicBezTo>
                    <a:pt x="40" y="28"/>
                    <a:pt x="33" y="21"/>
                    <a:pt x="23" y="21"/>
                  </a:cubicBezTo>
                  <a:close/>
                  <a:moveTo>
                    <a:pt x="21" y="54"/>
                  </a:moveTo>
                  <a:cubicBezTo>
                    <a:pt x="13" y="54"/>
                    <a:pt x="8" y="47"/>
                    <a:pt x="8" y="37"/>
                  </a:cubicBezTo>
                  <a:cubicBezTo>
                    <a:pt x="8" y="36"/>
                    <a:pt x="9" y="35"/>
                    <a:pt x="9" y="34"/>
                  </a:cubicBezTo>
                  <a:cubicBezTo>
                    <a:pt x="11" y="30"/>
                    <a:pt x="15" y="27"/>
                    <a:pt x="20" y="27"/>
                  </a:cubicBezTo>
                  <a:cubicBezTo>
                    <a:pt x="27" y="27"/>
                    <a:pt x="32" y="32"/>
                    <a:pt x="32" y="40"/>
                  </a:cubicBezTo>
                  <a:cubicBezTo>
                    <a:pt x="32" y="48"/>
                    <a:pt x="28"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2" name="Freeform 446"/>
            <p:cNvSpPr>
              <a:spLocks noEditPoints="1"/>
            </p:cNvSpPr>
            <p:nvPr/>
          </p:nvSpPr>
          <p:spPr bwMode="auto">
            <a:xfrm>
              <a:off x="3339398" y="4606366"/>
              <a:ext cx="25697" cy="39974"/>
            </a:xfrm>
            <a:custGeom>
              <a:avLst/>
              <a:gdLst>
                <a:gd name="T0" fmla="*/ 19 w 38"/>
                <a:gd name="T1" fmla="*/ 0 h 59"/>
                <a:gd name="T2" fmla="*/ 0 w 38"/>
                <a:gd name="T3" fmla="*/ 20 h 59"/>
                <a:gd name="T4" fmla="*/ 17 w 38"/>
                <a:gd name="T5" fmla="*/ 38 h 59"/>
                <a:gd name="T6" fmla="*/ 30 w 38"/>
                <a:gd name="T7" fmla="*/ 32 h 59"/>
                <a:gd name="T8" fmla="*/ 30 w 38"/>
                <a:gd name="T9" fmla="*/ 32 h 59"/>
                <a:gd name="T10" fmla="*/ 23 w 38"/>
                <a:gd name="T11" fmla="*/ 47 h 59"/>
                <a:gd name="T12" fmla="*/ 11 w 38"/>
                <a:gd name="T13" fmla="*/ 53 h 59"/>
                <a:gd name="T14" fmla="*/ 5 w 38"/>
                <a:gd name="T15" fmla="*/ 53 h 59"/>
                <a:gd name="T16" fmla="*/ 5 w 38"/>
                <a:gd name="T17" fmla="*/ 59 h 59"/>
                <a:gd name="T18" fmla="*/ 12 w 38"/>
                <a:gd name="T19" fmla="*/ 59 h 59"/>
                <a:gd name="T20" fmla="*/ 28 w 38"/>
                <a:gd name="T21" fmla="*/ 51 h 59"/>
                <a:gd name="T22" fmla="*/ 38 w 38"/>
                <a:gd name="T23" fmla="*/ 24 h 59"/>
                <a:gd name="T24" fmla="*/ 19 w 38"/>
                <a:gd name="T25" fmla="*/ 0 h 59"/>
                <a:gd name="T26" fmla="*/ 30 w 38"/>
                <a:gd name="T27" fmla="*/ 26 h 59"/>
                <a:gd name="T28" fmla="*/ 18 w 38"/>
                <a:gd name="T29" fmla="*/ 32 h 59"/>
                <a:gd name="T30" fmla="*/ 7 w 38"/>
                <a:gd name="T31" fmla="*/ 20 h 59"/>
                <a:gd name="T32" fmla="*/ 19 w 38"/>
                <a:gd name="T33" fmla="*/ 6 h 59"/>
                <a:gd name="T34" fmla="*/ 30 w 38"/>
                <a:gd name="T35" fmla="*/ 23 h 59"/>
                <a:gd name="T36" fmla="*/ 30 w 38"/>
                <a:gd name="T37"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19" y="0"/>
                  </a:moveTo>
                  <a:cubicBezTo>
                    <a:pt x="8" y="0"/>
                    <a:pt x="0" y="10"/>
                    <a:pt x="0" y="20"/>
                  </a:cubicBezTo>
                  <a:cubicBezTo>
                    <a:pt x="0" y="30"/>
                    <a:pt x="6" y="38"/>
                    <a:pt x="17" y="38"/>
                  </a:cubicBezTo>
                  <a:cubicBezTo>
                    <a:pt x="22" y="38"/>
                    <a:pt x="27" y="36"/>
                    <a:pt x="30" y="32"/>
                  </a:cubicBezTo>
                  <a:cubicBezTo>
                    <a:pt x="30" y="32"/>
                    <a:pt x="30" y="32"/>
                    <a:pt x="30" y="32"/>
                  </a:cubicBezTo>
                  <a:cubicBezTo>
                    <a:pt x="29" y="39"/>
                    <a:pt x="27" y="44"/>
                    <a:pt x="23" y="47"/>
                  </a:cubicBezTo>
                  <a:cubicBezTo>
                    <a:pt x="20" y="50"/>
                    <a:pt x="15" y="52"/>
                    <a:pt x="11" y="53"/>
                  </a:cubicBezTo>
                  <a:cubicBezTo>
                    <a:pt x="8" y="53"/>
                    <a:pt x="6" y="53"/>
                    <a:pt x="5" y="53"/>
                  </a:cubicBezTo>
                  <a:cubicBezTo>
                    <a:pt x="5" y="59"/>
                    <a:pt x="5" y="59"/>
                    <a:pt x="5" y="59"/>
                  </a:cubicBezTo>
                  <a:cubicBezTo>
                    <a:pt x="6" y="59"/>
                    <a:pt x="9" y="59"/>
                    <a:pt x="12" y="59"/>
                  </a:cubicBezTo>
                  <a:cubicBezTo>
                    <a:pt x="18" y="58"/>
                    <a:pt x="24" y="56"/>
                    <a:pt x="28" y="51"/>
                  </a:cubicBezTo>
                  <a:cubicBezTo>
                    <a:pt x="34" y="46"/>
                    <a:pt x="38" y="37"/>
                    <a:pt x="38" y="24"/>
                  </a:cubicBezTo>
                  <a:cubicBezTo>
                    <a:pt x="38" y="9"/>
                    <a:pt x="31" y="0"/>
                    <a:pt x="19" y="0"/>
                  </a:cubicBezTo>
                  <a:close/>
                  <a:moveTo>
                    <a:pt x="30" y="26"/>
                  </a:moveTo>
                  <a:cubicBezTo>
                    <a:pt x="28" y="30"/>
                    <a:pt x="24" y="32"/>
                    <a:pt x="18" y="32"/>
                  </a:cubicBezTo>
                  <a:cubicBezTo>
                    <a:pt x="12" y="32"/>
                    <a:pt x="7" y="27"/>
                    <a:pt x="7" y="20"/>
                  </a:cubicBezTo>
                  <a:cubicBezTo>
                    <a:pt x="7" y="12"/>
                    <a:pt x="12" y="6"/>
                    <a:pt x="19" y="6"/>
                  </a:cubicBezTo>
                  <a:cubicBezTo>
                    <a:pt x="27" y="6"/>
                    <a:pt x="30" y="13"/>
                    <a:pt x="30" y="23"/>
                  </a:cubicBezTo>
                  <a:cubicBezTo>
                    <a:pt x="30" y="25"/>
                    <a:pt x="30" y="25"/>
                    <a:pt x="3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3" name="Oval 447"/>
            <p:cNvSpPr>
              <a:spLocks noChangeArrowheads="1"/>
            </p:cNvSpPr>
            <p:nvPr/>
          </p:nvSpPr>
          <p:spPr bwMode="auto">
            <a:xfrm>
              <a:off x="3388794" y="4539553"/>
              <a:ext cx="18845"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4" name="Oval 448"/>
            <p:cNvSpPr>
              <a:spLocks noChangeArrowheads="1"/>
            </p:cNvSpPr>
            <p:nvPr/>
          </p:nvSpPr>
          <p:spPr bwMode="auto">
            <a:xfrm>
              <a:off x="3552686" y="4539553"/>
              <a:ext cx="19416"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5" name="Oval 449"/>
            <p:cNvSpPr>
              <a:spLocks noChangeArrowheads="1"/>
            </p:cNvSpPr>
            <p:nvPr/>
          </p:nvSpPr>
          <p:spPr bwMode="auto">
            <a:xfrm>
              <a:off x="3552686" y="4695450"/>
              <a:ext cx="19416"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6" name="Freeform 450"/>
            <p:cNvSpPr/>
            <p:nvPr/>
          </p:nvSpPr>
          <p:spPr bwMode="auto">
            <a:xfrm>
              <a:off x="3085851" y="4650337"/>
              <a:ext cx="211860" cy="97650"/>
            </a:xfrm>
            <a:custGeom>
              <a:avLst/>
              <a:gdLst>
                <a:gd name="T0" fmla="*/ 92 w 314"/>
                <a:gd name="T1" fmla="*/ 51 h 145"/>
                <a:gd name="T2" fmla="*/ 92 w 314"/>
                <a:gd name="T3" fmla="*/ 0 h 145"/>
                <a:gd name="T4" fmla="*/ 0 w 314"/>
                <a:gd name="T5" fmla="*/ 71 h 145"/>
                <a:gd name="T6" fmla="*/ 92 w 314"/>
                <a:gd name="T7" fmla="*/ 145 h 145"/>
                <a:gd name="T8" fmla="*/ 92 w 314"/>
                <a:gd name="T9" fmla="*/ 94 h 145"/>
                <a:gd name="T10" fmla="*/ 314 w 314"/>
                <a:gd name="T11" fmla="*/ 94 h 145"/>
                <a:gd name="T12" fmla="*/ 297 w 314"/>
                <a:gd name="T13" fmla="*/ 51 h 145"/>
                <a:gd name="T14" fmla="*/ 92 w 314"/>
                <a:gd name="T15" fmla="*/ 5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45">
                  <a:moveTo>
                    <a:pt x="92" y="51"/>
                  </a:moveTo>
                  <a:cubicBezTo>
                    <a:pt x="92" y="0"/>
                    <a:pt x="92" y="0"/>
                    <a:pt x="92" y="0"/>
                  </a:cubicBezTo>
                  <a:cubicBezTo>
                    <a:pt x="0" y="71"/>
                    <a:pt x="0" y="71"/>
                    <a:pt x="0" y="71"/>
                  </a:cubicBezTo>
                  <a:cubicBezTo>
                    <a:pt x="92" y="145"/>
                    <a:pt x="92" y="145"/>
                    <a:pt x="92" y="145"/>
                  </a:cubicBezTo>
                  <a:cubicBezTo>
                    <a:pt x="92" y="94"/>
                    <a:pt x="92" y="94"/>
                    <a:pt x="92" y="94"/>
                  </a:cubicBezTo>
                  <a:cubicBezTo>
                    <a:pt x="314" y="94"/>
                    <a:pt x="314" y="94"/>
                    <a:pt x="314" y="94"/>
                  </a:cubicBezTo>
                  <a:cubicBezTo>
                    <a:pt x="308" y="80"/>
                    <a:pt x="302" y="66"/>
                    <a:pt x="297" y="51"/>
                  </a:cubicBezTo>
                  <a:lnTo>
                    <a:pt x="92"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7" name="Oval 451"/>
            <p:cNvSpPr>
              <a:spLocks noChangeArrowheads="1"/>
            </p:cNvSpPr>
            <p:nvPr/>
          </p:nvSpPr>
          <p:spPr bwMode="auto">
            <a:xfrm>
              <a:off x="3388794" y="4696021"/>
              <a:ext cx="18845"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8" name="Freeform 452"/>
            <p:cNvSpPr/>
            <p:nvPr/>
          </p:nvSpPr>
          <p:spPr bwMode="auto">
            <a:xfrm>
              <a:off x="3698304" y="4718292"/>
              <a:ext cx="35120" cy="60246"/>
            </a:xfrm>
            <a:custGeom>
              <a:avLst/>
              <a:gdLst>
                <a:gd name="T0" fmla="*/ 0 w 52"/>
                <a:gd name="T1" fmla="*/ 0 h 89"/>
                <a:gd name="T2" fmla="*/ 0 w 52"/>
                <a:gd name="T3" fmla="*/ 78 h 89"/>
                <a:gd name="T4" fmla="*/ 26 w 52"/>
                <a:gd name="T5" fmla="*/ 89 h 89"/>
                <a:gd name="T6" fmla="*/ 52 w 52"/>
                <a:gd name="T7" fmla="*/ 78 h 89"/>
                <a:gd name="T8" fmla="*/ 52 w 52"/>
                <a:gd name="T9" fmla="*/ 0 h 89"/>
                <a:gd name="T10" fmla="*/ 26 w 52"/>
                <a:gd name="T11" fmla="*/ 6 h 89"/>
                <a:gd name="T12" fmla="*/ 0 w 5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0" y="0"/>
                  </a:moveTo>
                  <a:cubicBezTo>
                    <a:pt x="0" y="78"/>
                    <a:pt x="0" y="78"/>
                    <a:pt x="0" y="78"/>
                  </a:cubicBezTo>
                  <a:cubicBezTo>
                    <a:pt x="0" y="84"/>
                    <a:pt x="11" y="89"/>
                    <a:pt x="26" y="89"/>
                  </a:cubicBezTo>
                  <a:cubicBezTo>
                    <a:pt x="40" y="89"/>
                    <a:pt x="52" y="84"/>
                    <a:pt x="52" y="78"/>
                  </a:cubicBezTo>
                  <a:cubicBezTo>
                    <a:pt x="52" y="0"/>
                    <a:pt x="52" y="0"/>
                    <a:pt x="52" y="0"/>
                  </a:cubicBezTo>
                  <a:cubicBezTo>
                    <a:pt x="46" y="4"/>
                    <a:pt x="35" y="6"/>
                    <a:pt x="26" y="6"/>
                  </a:cubicBezTo>
                  <a:cubicBezTo>
                    <a:pt x="16" y="6"/>
                    <a:pt x="5"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9" name="Oval 453"/>
            <p:cNvSpPr>
              <a:spLocks noChangeArrowheads="1"/>
            </p:cNvSpPr>
            <p:nvPr/>
          </p:nvSpPr>
          <p:spPr bwMode="auto">
            <a:xfrm>
              <a:off x="3698304" y="47048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0" name="Freeform 454"/>
            <p:cNvSpPr/>
            <p:nvPr/>
          </p:nvSpPr>
          <p:spPr bwMode="auto">
            <a:xfrm>
              <a:off x="3748271" y="4695450"/>
              <a:ext cx="35120" cy="83088"/>
            </a:xfrm>
            <a:custGeom>
              <a:avLst/>
              <a:gdLst>
                <a:gd name="T0" fmla="*/ 0 w 52"/>
                <a:gd name="T1" fmla="*/ 0 h 123"/>
                <a:gd name="T2" fmla="*/ 0 w 52"/>
                <a:gd name="T3" fmla="*/ 110 h 123"/>
                <a:gd name="T4" fmla="*/ 0 w 52"/>
                <a:gd name="T5" fmla="*/ 112 h 123"/>
                <a:gd name="T6" fmla="*/ 26 w 52"/>
                <a:gd name="T7" fmla="*/ 123 h 123"/>
                <a:gd name="T8" fmla="*/ 52 w 52"/>
                <a:gd name="T9" fmla="*/ 112 h 123"/>
                <a:gd name="T10" fmla="*/ 52 w 52"/>
                <a:gd name="T11" fmla="*/ 112 h 123"/>
                <a:gd name="T12" fmla="*/ 52 w 52"/>
                <a:gd name="T13" fmla="*/ 0 h 123"/>
                <a:gd name="T14" fmla="*/ 26 w 52"/>
                <a:gd name="T15" fmla="*/ 6 h 123"/>
                <a:gd name="T16" fmla="*/ 0 w 52"/>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23">
                  <a:moveTo>
                    <a:pt x="0" y="0"/>
                  </a:moveTo>
                  <a:cubicBezTo>
                    <a:pt x="0" y="110"/>
                    <a:pt x="0" y="110"/>
                    <a:pt x="0" y="110"/>
                  </a:cubicBezTo>
                  <a:cubicBezTo>
                    <a:pt x="0" y="111"/>
                    <a:pt x="0" y="111"/>
                    <a:pt x="0" y="112"/>
                  </a:cubicBezTo>
                  <a:cubicBezTo>
                    <a:pt x="0" y="118"/>
                    <a:pt x="11" y="123"/>
                    <a:pt x="26" y="123"/>
                  </a:cubicBezTo>
                  <a:cubicBezTo>
                    <a:pt x="40" y="123"/>
                    <a:pt x="52" y="118"/>
                    <a:pt x="52" y="112"/>
                  </a:cubicBezTo>
                  <a:cubicBezTo>
                    <a:pt x="52" y="112"/>
                    <a:pt x="52" y="112"/>
                    <a:pt x="52" y="112"/>
                  </a:cubicBezTo>
                  <a:cubicBezTo>
                    <a:pt x="52" y="0"/>
                    <a:pt x="52" y="0"/>
                    <a:pt x="52" y="0"/>
                  </a:cubicBezTo>
                  <a:cubicBezTo>
                    <a:pt x="46" y="4"/>
                    <a:pt x="36" y="6"/>
                    <a:pt x="26" y="6"/>
                  </a:cubicBezTo>
                  <a:cubicBezTo>
                    <a:pt x="16" y="6"/>
                    <a:pt x="6"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1" name="Oval 455"/>
            <p:cNvSpPr>
              <a:spLocks noChangeArrowheads="1"/>
            </p:cNvSpPr>
            <p:nvPr/>
          </p:nvSpPr>
          <p:spPr bwMode="auto">
            <a:xfrm>
              <a:off x="3748271" y="4682030"/>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2" name="Freeform 456"/>
            <p:cNvSpPr/>
            <p:nvPr/>
          </p:nvSpPr>
          <p:spPr bwMode="auto">
            <a:xfrm>
              <a:off x="3797667" y="4644912"/>
              <a:ext cx="35691" cy="133626"/>
            </a:xfrm>
            <a:custGeom>
              <a:avLst/>
              <a:gdLst>
                <a:gd name="T0" fmla="*/ 0 w 53"/>
                <a:gd name="T1" fmla="*/ 0 h 198"/>
                <a:gd name="T2" fmla="*/ 0 w 53"/>
                <a:gd name="T3" fmla="*/ 187 h 198"/>
                <a:gd name="T4" fmla="*/ 26 w 53"/>
                <a:gd name="T5" fmla="*/ 198 h 198"/>
                <a:gd name="T6" fmla="*/ 53 w 53"/>
                <a:gd name="T7" fmla="*/ 187 h 198"/>
                <a:gd name="T8" fmla="*/ 53 w 53"/>
                <a:gd name="T9" fmla="*/ 0 h 198"/>
                <a:gd name="T10" fmla="*/ 26 w 53"/>
                <a:gd name="T11" fmla="*/ 7 h 198"/>
                <a:gd name="T12" fmla="*/ 0 w 53"/>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53" h="198">
                  <a:moveTo>
                    <a:pt x="0" y="0"/>
                  </a:moveTo>
                  <a:cubicBezTo>
                    <a:pt x="0" y="187"/>
                    <a:pt x="0" y="187"/>
                    <a:pt x="0" y="187"/>
                  </a:cubicBezTo>
                  <a:cubicBezTo>
                    <a:pt x="0" y="193"/>
                    <a:pt x="12" y="198"/>
                    <a:pt x="26" y="198"/>
                  </a:cubicBezTo>
                  <a:cubicBezTo>
                    <a:pt x="41" y="198"/>
                    <a:pt x="53" y="193"/>
                    <a:pt x="53" y="187"/>
                  </a:cubicBezTo>
                  <a:cubicBezTo>
                    <a:pt x="53" y="0"/>
                    <a:pt x="53" y="0"/>
                    <a:pt x="53" y="0"/>
                  </a:cubicBezTo>
                  <a:cubicBezTo>
                    <a:pt x="47" y="5"/>
                    <a:pt x="36" y="7"/>
                    <a:pt x="26" y="7"/>
                  </a:cubicBezTo>
                  <a:cubicBezTo>
                    <a:pt x="17" y="7"/>
                    <a:pt x="6"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3" name="Oval 457"/>
            <p:cNvSpPr>
              <a:spLocks noChangeArrowheads="1"/>
            </p:cNvSpPr>
            <p:nvPr/>
          </p:nvSpPr>
          <p:spPr bwMode="auto">
            <a:xfrm>
              <a:off x="3797667" y="4631492"/>
              <a:ext cx="35691"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4" name="Freeform 458"/>
            <p:cNvSpPr/>
            <p:nvPr/>
          </p:nvSpPr>
          <p:spPr bwMode="auto">
            <a:xfrm>
              <a:off x="3222047" y="4588093"/>
              <a:ext cx="35120" cy="60246"/>
            </a:xfrm>
            <a:custGeom>
              <a:avLst/>
              <a:gdLst>
                <a:gd name="T0" fmla="*/ 26 w 52"/>
                <a:gd name="T1" fmla="*/ 89 h 89"/>
                <a:gd name="T2" fmla="*/ 52 w 52"/>
                <a:gd name="T3" fmla="*/ 78 h 89"/>
                <a:gd name="T4" fmla="*/ 52 w 52"/>
                <a:gd name="T5" fmla="*/ 0 h 89"/>
                <a:gd name="T6" fmla="*/ 26 w 52"/>
                <a:gd name="T7" fmla="*/ 6 h 89"/>
                <a:gd name="T8" fmla="*/ 0 w 52"/>
                <a:gd name="T9" fmla="*/ 0 h 89"/>
                <a:gd name="T10" fmla="*/ 0 w 52"/>
                <a:gd name="T11" fmla="*/ 78 h 89"/>
                <a:gd name="T12" fmla="*/ 26 w 52"/>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26" y="89"/>
                  </a:moveTo>
                  <a:cubicBezTo>
                    <a:pt x="40" y="89"/>
                    <a:pt x="52" y="84"/>
                    <a:pt x="52" y="78"/>
                  </a:cubicBezTo>
                  <a:cubicBezTo>
                    <a:pt x="52" y="0"/>
                    <a:pt x="52" y="0"/>
                    <a:pt x="52" y="0"/>
                  </a:cubicBezTo>
                  <a:cubicBezTo>
                    <a:pt x="46" y="4"/>
                    <a:pt x="36" y="6"/>
                    <a:pt x="26" y="6"/>
                  </a:cubicBezTo>
                  <a:cubicBezTo>
                    <a:pt x="16" y="6"/>
                    <a:pt x="6" y="4"/>
                    <a:pt x="0" y="0"/>
                  </a:cubicBezTo>
                  <a:cubicBezTo>
                    <a:pt x="0" y="78"/>
                    <a:pt x="0" y="78"/>
                    <a:pt x="0" y="78"/>
                  </a:cubicBezTo>
                  <a:cubicBezTo>
                    <a:pt x="0" y="84"/>
                    <a:pt x="11" y="89"/>
                    <a:pt x="26"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5" name="Oval 459"/>
            <p:cNvSpPr>
              <a:spLocks noChangeArrowheads="1"/>
            </p:cNvSpPr>
            <p:nvPr/>
          </p:nvSpPr>
          <p:spPr bwMode="auto">
            <a:xfrm>
              <a:off x="3222047" y="45746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6" name="Freeform 460"/>
            <p:cNvSpPr/>
            <p:nvPr/>
          </p:nvSpPr>
          <p:spPr bwMode="auto">
            <a:xfrm>
              <a:off x="3171509" y="4565250"/>
              <a:ext cx="35691" cy="83088"/>
            </a:xfrm>
            <a:custGeom>
              <a:avLst/>
              <a:gdLst>
                <a:gd name="T0" fmla="*/ 26 w 53"/>
                <a:gd name="T1" fmla="*/ 123 h 123"/>
                <a:gd name="T2" fmla="*/ 53 w 53"/>
                <a:gd name="T3" fmla="*/ 112 h 123"/>
                <a:gd name="T4" fmla="*/ 52 w 53"/>
                <a:gd name="T5" fmla="*/ 110 h 123"/>
                <a:gd name="T6" fmla="*/ 52 w 53"/>
                <a:gd name="T7" fmla="*/ 0 h 123"/>
                <a:gd name="T8" fmla="*/ 26 w 53"/>
                <a:gd name="T9" fmla="*/ 6 h 123"/>
                <a:gd name="T10" fmla="*/ 0 w 53"/>
                <a:gd name="T11" fmla="*/ 0 h 123"/>
                <a:gd name="T12" fmla="*/ 0 w 53"/>
                <a:gd name="T13" fmla="*/ 112 h 123"/>
                <a:gd name="T14" fmla="*/ 0 w 53"/>
                <a:gd name="T15" fmla="*/ 112 h 123"/>
                <a:gd name="T16" fmla="*/ 26 w 53"/>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3">
                  <a:moveTo>
                    <a:pt x="26" y="123"/>
                  </a:moveTo>
                  <a:cubicBezTo>
                    <a:pt x="41" y="123"/>
                    <a:pt x="53" y="118"/>
                    <a:pt x="53" y="112"/>
                  </a:cubicBezTo>
                  <a:cubicBezTo>
                    <a:pt x="53" y="111"/>
                    <a:pt x="52" y="111"/>
                    <a:pt x="52" y="110"/>
                  </a:cubicBezTo>
                  <a:cubicBezTo>
                    <a:pt x="52" y="0"/>
                    <a:pt x="52" y="0"/>
                    <a:pt x="52" y="0"/>
                  </a:cubicBezTo>
                  <a:cubicBezTo>
                    <a:pt x="46" y="4"/>
                    <a:pt x="36" y="6"/>
                    <a:pt x="26" y="6"/>
                  </a:cubicBezTo>
                  <a:cubicBezTo>
                    <a:pt x="16" y="6"/>
                    <a:pt x="6" y="4"/>
                    <a:pt x="0" y="0"/>
                  </a:cubicBezTo>
                  <a:cubicBezTo>
                    <a:pt x="0" y="112"/>
                    <a:pt x="0" y="112"/>
                    <a:pt x="0" y="112"/>
                  </a:cubicBezTo>
                  <a:cubicBezTo>
                    <a:pt x="0" y="112"/>
                    <a:pt x="0" y="112"/>
                    <a:pt x="0" y="112"/>
                  </a:cubicBezTo>
                  <a:cubicBezTo>
                    <a:pt x="0" y="118"/>
                    <a:pt x="12" y="123"/>
                    <a:pt x="26"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7" name="Oval 461"/>
            <p:cNvSpPr>
              <a:spLocks noChangeArrowheads="1"/>
            </p:cNvSpPr>
            <p:nvPr/>
          </p:nvSpPr>
          <p:spPr bwMode="auto">
            <a:xfrm>
              <a:off x="3171509" y="4551831"/>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8" name="Freeform 462"/>
            <p:cNvSpPr/>
            <p:nvPr/>
          </p:nvSpPr>
          <p:spPr bwMode="auto">
            <a:xfrm>
              <a:off x="3122113" y="4514712"/>
              <a:ext cx="35120" cy="133626"/>
            </a:xfrm>
            <a:custGeom>
              <a:avLst/>
              <a:gdLst>
                <a:gd name="T0" fmla="*/ 26 w 52"/>
                <a:gd name="T1" fmla="*/ 198 h 198"/>
                <a:gd name="T2" fmla="*/ 52 w 52"/>
                <a:gd name="T3" fmla="*/ 187 h 198"/>
                <a:gd name="T4" fmla="*/ 52 w 52"/>
                <a:gd name="T5" fmla="*/ 0 h 198"/>
                <a:gd name="T6" fmla="*/ 26 w 52"/>
                <a:gd name="T7" fmla="*/ 7 h 198"/>
                <a:gd name="T8" fmla="*/ 0 w 52"/>
                <a:gd name="T9" fmla="*/ 0 h 198"/>
                <a:gd name="T10" fmla="*/ 0 w 52"/>
                <a:gd name="T11" fmla="*/ 187 h 198"/>
                <a:gd name="T12" fmla="*/ 26 w 52"/>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52" h="198">
                  <a:moveTo>
                    <a:pt x="26" y="198"/>
                  </a:moveTo>
                  <a:cubicBezTo>
                    <a:pt x="40" y="198"/>
                    <a:pt x="52" y="193"/>
                    <a:pt x="52" y="187"/>
                  </a:cubicBezTo>
                  <a:cubicBezTo>
                    <a:pt x="52" y="0"/>
                    <a:pt x="52" y="0"/>
                    <a:pt x="52" y="0"/>
                  </a:cubicBezTo>
                  <a:cubicBezTo>
                    <a:pt x="46" y="5"/>
                    <a:pt x="36" y="7"/>
                    <a:pt x="26" y="7"/>
                  </a:cubicBezTo>
                  <a:cubicBezTo>
                    <a:pt x="16" y="7"/>
                    <a:pt x="6" y="5"/>
                    <a:pt x="0" y="0"/>
                  </a:cubicBezTo>
                  <a:cubicBezTo>
                    <a:pt x="0" y="187"/>
                    <a:pt x="0" y="187"/>
                    <a:pt x="0" y="187"/>
                  </a:cubicBezTo>
                  <a:cubicBezTo>
                    <a:pt x="0" y="193"/>
                    <a:pt x="11" y="198"/>
                    <a:pt x="26"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9" name="Oval 463"/>
            <p:cNvSpPr>
              <a:spLocks noChangeArrowheads="1"/>
            </p:cNvSpPr>
            <p:nvPr/>
          </p:nvSpPr>
          <p:spPr bwMode="auto">
            <a:xfrm>
              <a:off x="3122113" y="4501293"/>
              <a:ext cx="35120"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0" name="Freeform 464"/>
            <p:cNvSpPr>
              <a:spLocks noEditPoints="1"/>
            </p:cNvSpPr>
            <p:nvPr/>
          </p:nvSpPr>
          <p:spPr bwMode="auto">
            <a:xfrm>
              <a:off x="3156661" y="4726572"/>
              <a:ext cx="115352" cy="115923"/>
            </a:xfrm>
            <a:custGeom>
              <a:avLst/>
              <a:gdLst>
                <a:gd name="T0" fmla="*/ 85 w 171"/>
                <a:gd name="T1" fmla="*/ 0 h 172"/>
                <a:gd name="T2" fmla="*/ 0 w 171"/>
                <a:gd name="T3" fmla="*/ 86 h 172"/>
                <a:gd name="T4" fmla="*/ 85 w 171"/>
                <a:gd name="T5" fmla="*/ 172 h 172"/>
                <a:gd name="T6" fmla="*/ 171 w 171"/>
                <a:gd name="T7" fmla="*/ 86 h 172"/>
                <a:gd name="T8" fmla="*/ 85 w 171"/>
                <a:gd name="T9" fmla="*/ 0 h 172"/>
                <a:gd name="T10" fmla="*/ 85 w 171"/>
                <a:gd name="T11" fmla="*/ 151 h 172"/>
                <a:gd name="T12" fmla="*/ 21 w 171"/>
                <a:gd name="T13" fmla="*/ 86 h 172"/>
                <a:gd name="T14" fmla="*/ 85 w 171"/>
                <a:gd name="T15" fmla="*/ 21 h 172"/>
                <a:gd name="T16" fmla="*/ 150 w 171"/>
                <a:gd name="T17" fmla="*/ 86 h 172"/>
                <a:gd name="T18" fmla="*/ 85 w 171"/>
                <a:gd name="T19" fmla="*/ 15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2">
                  <a:moveTo>
                    <a:pt x="85" y="0"/>
                  </a:moveTo>
                  <a:cubicBezTo>
                    <a:pt x="38" y="0"/>
                    <a:pt x="0" y="39"/>
                    <a:pt x="0" y="86"/>
                  </a:cubicBezTo>
                  <a:cubicBezTo>
                    <a:pt x="0" y="133"/>
                    <a:pt x="38" y="172"/>
                    <a:pt x="85" y="172"/>
                  </a:cubicBezTo>
                  <a:cubicBezTo>
                    <a:pt x="132" y="172"/>
                    <a:pt x="171" y="133"/>
                    <a:pt x="171" y="86"/>
                  </a:cubicBezTo>
                  <a:cubicBezTo>
                    <a:pt x="171" y="39"/>
                    <a:pt x="132" y="0"/>
                    <a:pt x="85" y="0"/>
                  </a:cubicBezTo>
                  <a:close/>
                  <a:moveTo>
                    <a:pt x="85" y="151"/>
                  </a:moveTo>
                  <a:cubicBezTo>
                    <a:pt x="50" y="151"/>
                    <a:pt x="21" y="122"/>
                    <a:pt x="21" y="86"/>
                  </a:cubicBezTo>
                  <a:cubicBezTo>
                    <a:pt x="21" y="50"/>
                    <a:pt x="50" y="21"/>
                    <a:pt x="85" y="21"/>
                  </a:cubicBezTo>
                  <a:cubicBezTo>
                    <a:pt x="121" y="21"/>
                    <a:pt x="150" y="50"/>
                    <a:pt x="150" y="86"/>
                  </a:cubicBezTo>
                  <a:cubicBezTo>
                    <a:pt x="150" y="122"/>
                    <a:pt x="121" y="151"/>
                    <a:pt x="85"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1" name="Freeform 465"/>
            <p:cNvSpPr/>
            <p:nvPr/>
          </p:nvSpPr>
          <p:spPr bwMode="auto">
            <a:xfrm>
              <a:off x="3196349" y="4752841"/>
              <a:ext cx="34549" cy="63387"/>
            </a:xfrm>
            <a:custGeom>
              <a:avLst/>
              <a:gdLst>
                <a:gd name="T0" fmla="*/ 32 w 51"/>
                <a:gd name="T1" fmla="*/ 39 h 94"/>
                <a:gd name="T2" fmla="*/ 18 w 51"/>
                <a:gd name="T3" fmla="*/ 30 h 94"/>
                <a:gd name="T4" fmla="*/ 28 w 51"/>
                <a:gd name="T5" fmla="*/ 23 h 94"/>
                <a:gd name="T6" fmla="*/ 44 w 51"/>
                <a:gd name="T7" fmla="*/ 27 h 94"/>
                <a:gd name="T8" fmla="*/ 48 w 51"/>
                <a:gd name="T9" fmla="*/ 14 h 94"/>
                <a:gd name="T10" fmla="*/ 31 w 51"/>
                <a:gd name="T11" fmla="*/ 10 h 94"/>
                <a:gd name="T12" fmla="*/ 31 w 51"/>
                <a:gd name="T13" fmla="*/ 0 h 94"/>
                <a:gd name="T14" fmla="*/ 20 w 51"/>
                <a:gd name="T15" fmla="*/ 0 h 94"/>
                <a:gd name="T16" fmla="*/ 20 w 51"/>
                <a:gd name="T17" fmla="*/ 11 h 94"/>
                <a:gd name="T18" fmla="*/ 0 w 51"/>
                <a:gd name="T19" fmla="*/ 32 h 94"/>
                <a:gd name="T20" fmla="*/ 21 w 51"/>
                <a:gd name="T21" fmla="*/ 53 h 94"/>
                <a:gd name="T22" fmla="*/ 33 w 51"/>
                <a:gd name="T23" fmla="*/ 62 h 94"/>
                <a:gd name="T24" fmla="*/ 22 w 51"/>
                <a:gd name="T25" fmla="*/ 70 h 94"/>
                <a:gd name="T26" fmla="*/ 3 w 51"/>
                <a:gd name="T27" fmla="*/ 65 h 94"/>
                <a:gd name="T28" fmla="*/ 0 w 51"/>
                <a:gd name="T29" fmla="*/ 78 h 94"/>
                <a:gd name="T30" fmla="*/ 19 w 51"/>
                <a:gd name="T31" fmla="*/ 83 h 94"/>
                <a:gd name="T32" fmla="*/ 19 w 51"/>
                <a:gd name="T33" fmla="*/ 94 h 94"/>
                <a:gd name="T34" fmla="*/ 30 w 51"/>
                <a:gd name="T35" fmla="*/ 94 h 94"/>
                <a:gd name="T36" fmla="*/ 30 w 51"/>
                <a:gd name="T37" fmla="*/ 82 h 94"/>
                <a:gd name="T38" fmla="*/ 51 w 51"/>
                <a:gd name="T39" fmla="*/ 61 h 94"/>
                <a:gd name="T40" fmla="*/ 32 w 51"/>
                <a:gd name="T41"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94">
                  <a:moveTo>
                    <a:pt x="32" y="39"/>
                  </a:moveTo>
                  <a:cubicBezTo>
                    <a:pt x="22" y="36"/>
                    <a:pt x="18" y="33"/>
                    <a:pt x="18" y="30"/>
                  </a:cubicBezTo>
                  <a:cubicBezTo>
                    <a:pt x="18" y="26"/>
                    <a:pt x="20" y="23"/>
                    <a:pt x="28" y="23"/>
                  </a:cubicBezTo>
                  <a:cubicBezTo>
                    <a:pt x="36" y="23"/>
                    <a:pt x="41" y="26"/>
                    <a:pt x="44" y="27"/>
                  </a:cubicBezTo>
                  <a:cubicBezTo>
                    <a:pt x="48" y="14"/>
                    <a:pt x="48" y="14"/>
                    <a:pt x="48" y="14"/>
                  </a:cubicBezTo>
                  <a:cubicBezTo>
                    <a:pt x="44" y="12"/>
                    <a:pt x="38" y="11"/>
                    <a:pt x="31" y="10"/>
                  </a:cubicBezTo>
                  <a:cubicBezTo>
                    <a:pt x="31" y="0"/>
                    <a:pt x="31" y="0"/>
                    <a:pt x="31" y="0"/>
                  </a:cubicBezTo>
                  <a:cubicBezTo>
                    <a:pt x="20" y="0"/>
                    <a:pt x="20" y="0"/>
                    <a:pt x="20" y="0"/>
                  </a:cubicBezTo>
                  <a:cubicBezTo>
                    <a:pt x="20" y="11"/>
                    <a:pt x="20" y="11"/>
                    <a:pt x="20" y="11"/>
                  </a:cubicBezTo>
                  <a:cubicBezTo>
                    <a:pt x="7" y="13"/>
                    <a:pt x="0" y="21"/>
                    <a:pt x="0" y="32"/>
                  </a:cubicBezTo>
                  <a:cubicBezTo>
                    <a:pt x="0" y="43"/>
                    <a:pt x="9" y="48"/>
                    <a:pt x="21" y="53"/>
                  </a:cubicBezTo>
                  <a:cubicBezTo>
                    <a:pt x="30" y="55"/>
                    <a:pt x="33" y="58"/>
                    <a:pt x="33" y="62"/>
                  </a:cubicBezTo>
                  <a:cubicBezTo>
                    <a:pt x="33" y="67"/>
                    <a:pt x="29" y="70"/>
                    <a:pt x="22" y="70"/>
                  </a:cubicBezTo>
                  <a:cubicBezTo>
                    <a:pt x="15" y="70"/>
                    <a:pt x="8" y="67"/>
                    <a:pt x="3" y="65"/>
                  </a:cubicBezTo>
                  <a:cubicBezTo>
                    <a:pt x="0" y="78"/>
                    <a:pt x="0" y="78"/>
                    <a:pt x="0" y="78"/>
                  </a:cubicBezTo>
                  <a:cubicBezTo>
                    <a:pt x="4" y="80"/>
                    <a:pt x="11" y="83"/>
                    <a:pt x="19" y="83"/>
                  </a:cubicBezTo>
                  <a:cubicBezTo>
                    <a:pt x="19" y="94"/>
                    <a:pt x="19" y="94"/>
                    <a:pt x="19" y="94"/>
                  </a:cubicBezTo>
                  <a:cubicBezTo>
                    <a:pt x="30" y="94"/>
                    <a:pt x="30" y="94"/>
                    <a:pt x="30" y="94"/>
                  </a:cubicBezTo>
                  <a:cubicBezTo>
                    <a:pt x="30" y="82"/>
                    <a:pt x="30" y="82"/>
                    <a:pt x="30" y="82"/>
                  </a:cubicBezTo>
                  <a:cubicBezTo>
                    <a:pt x="44" y="80"/>
                    <a:pt x="51" y="71"/>
                    <a:pt x="51" y="61"/>
                  </a:cubicBezTo>
                  <a:cubicBezTo>
                    <a:pt x="51" y="50"/>
                    <a:pt x="45" y="44"/>
                    <a:pt x="3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2" name="Freeform 466"/>
            <p:cNvSpPr>
              <a:spLocks noEditPoints="1"/>
            </p:cNvSpPr>
            <p:nvPr/>
          </p:nvSpPr>
          <p:spPr bwMode="auto">
            <a:xfrm>
              <a:off x="3679459" y="4418205"/>
              <a:ext cx="115352" cy="115352"/>
            </a:xfrm>
            <a:custGeom>
              <a:avLst/>
              <a:gdLst>
                <a:gd name="T0" fmla="*/ 85 w 171"/>
                <a:gd name="T1" fmla="*/ 171 h 171"/>
                <a:gd name="T2" fmla="*/ 171 w 171"/>
                <a:gd name="T3" fmla="*/ 85 h 171"/>
                <a:gd name="T4" fmla="*/ 85 w 171"/>
                <a:gd name="T5" fmla="*/ 0 h 171"/>
                <a:gd name="T6" fmla="*/ 0 w 171"/>
                <a:gd name="T7" fmla="*/ 85 h 171"/>
                <a:gd name="T8" fmla="*/ 85 w 171"/>
                <a:gd name="T9" fmla="*/ 171 h 171"/>
                <a:gd name="T10" fmla="*/ 85 w 171"/>
                <a:gd name="T11" fmla="*/ 20 h 171"/>
                <a:gd name="T12" fmla="*/ 150 w 171"/>
                <a:gd name="T13" fmla="*/ 85 h 171"/>
                <a:gd name="T14" fmla="*/ 85 w 171"/>
                <a:gd name="T15" fmla="*/ 151 h 171"/>
                <a:gd name="T16" fmla="*/ 21 w 171"/>
                <a:gd name="T17" fmla="*/ 85 h 171"/>
                <a:gd name="T18" fmla="*/ 85 w 171"/>
                <a:gd name="T19" fmla="*/ 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1">
                  <a:moveTo>
                    <a:pt x="85" y="171"/>
                  </a:moveTo>
                  <a:cubicBezTo>
                    <a:pt x="132" y="171"/>
                    <a:pt x="171" y="133"/>
                    <a:pt x="171" y="85"/>
                  </a:cubicBezTo>
                  <a:cubicBezTo>
                    <a:pt x="171" y="38"/>
                    <a:pt x="132" y="0"/>
                    <a:pt x="85" y="0"/>
                  </a:cubicBezTo>
                  <a:cubicBezTo>
                    <a:pt x="38" y="0"/>
                    <a:pt x="0" y="38"/>
                    <a:pt x="0" y="85"/>
                  </a:cubicBezTo>
                  <a:cubicBezTo>
                    <a:pt x="0" y="133"/>
                    <a:pt x="38" y="171"/>
                    <a:pt x="85" y="171"/>
                  </a:cubicBezTo>
                  <a:close/>
                  <a:moveTo>
                    <a:pt x="85" y="20"/>
                  </a:moveTo>
                  <a:cubicBezTo>
                    <a:pt x="121" y="20"/>
                    <a:pt x="150" y="49"/>
                    <a:pt x="150" y="85"/>
                  </a:cubicBezTo>
                  <a:cubicBezTo>
                    <a:pt x="150" y="121"/>
                    <a:pt x="121" y="151"/>
                    <a:pt x="85" y="151"/>
                  </a:cubicBezTo>
                  <a:cubicBezTo>
                    <a:pt x="50" y="151"/>
                    <a:pt x="21" y="121"/>
                    <a:pt x="21" y="85"/>
                  </a:cubicBezTo>
                  <a:cubicBezTo>
                    <a:pt x="21" y="49"/>
                    <a:pt x="50" y="20"/>
                    <a:pt x="8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3" name="Freeform 467"/>
            <p:cNvSpPr/>
            <p:nvPr/>
          </p:nvSpPr>
          <p:spPr bwMode="auto">
            <a:xfrm>
              <a:off x="3711153" y="4447043"/>
              <a:ext cx="41116" cy="58247"/>
            </a:xfrm>
            <a:custGeom>
              <a:avLst/>
              <a:gdLst>
                <a:gd name="T0" fmla="*/ 50 w 61"/>
                <a:gd name="T1" fmla="*/ 86 h 86"/>
                <a:gd name="T2" fmla="*/ 59 w 61"/>
                <a:gd name="T3" fmla="*/ 85 h 86"/>
                <a:gd name="T4" fmla="*/ 61 w 61"/>
                <a:gd name="T5" fmla="*/ 85 h 86"/>
                <a:gd name="T6" fmla="*/ 61 w 61"/>
                <a:gd name="T7" fmla="*/ 68 h 86"/>
                <a:gd name="T8" fmla="*/ 57 w 61"/>
                <a:gd name="T9" fmla="*/ 69 h 86"/>
                <a:gd name="T10" fmla="*/ 50 w 61"/>
                <a:gd name="T11" fmla="*/ 70 h 86"/>
                <a:gd name="T12" fmla="*/ 26 w 61"/>
                <a:gd name="T13" fmla="*/ 56 h 86"/>
                <a:gd name="T14" fmla="*/ 37 w 61"/>
                <a:gd name="T15" fmla="*/ 56 h 86"/>
                <a:gd name="T16" fmla="*/ 37 w 61"/>
                <a:gd name="T17" fmla="*/ 46 h 86"/>
                <a:gd name="T18" fmla="*/ 23 w 61"/>
                <a:gd name="T19" fmla="*/ 46 h 86"/>
                <a:gd name="T20" fmla="*/ 23 w 61"/>
                <a:gd name="T21" fmla="*/ 43 h 86"/>
                <a:gd name="T22" fmla="*/ 23 w 61"/>
                <a:gd name="T23" fmla="*/ 42 h 86"/>
                <a:gd name="T24" fmla="*/ 37 w 61"/>
                <a:gd name="T25" fmla="*/ 42 h 86"/>
                <a:gd name="T26" fmla="*/ 37 w 61"/>
                <a:gd name="T27" fmla="*/ 33 h 86"/>
                <a:gd name="T28" fmla="*/ 25 w 61"/>
                <a:gd name="T29" fmla="*/ 33 h 86"/>
                <a:gd name="T30" fmla="*/ 50 w 61"/>
                <a:gd name="T31" fmla="*/ 16 h 86"/>
                <a:gd name="T32" fmla="*/ 57 w 61"/>
                <a:gd name="T33" fmla="*/ 17 h 86"/>
                <a:gd name="T34" fmla="*/ 61 w 61"/>
                <a:gd name="T35" fmla="*/ 18 h 86"/>
                <a:gd name="T36" fmla="*/ 61 w 61"/>
                <a:gd name="T37" fmla="*/ 1 h 86"/>
                <a:gd name="T38" fmla="*/ 59 w 61"/>
                <a:gd name="T39" fmla="*/ 1 h 86"/>
                <a:gd name="T40" fmla="*/ 50 w 61"/>
                <a:gd name="T41" fmla="*/ 0 h 86"/>
                <a:gd name="T42" fmla="*/ 8 w 61"/>
                <a:gd name="T43" fmla="*/ 33 h 86"/>
                <a:gd name="T44" fmla="*/ 0 w 61"/>
                <a:gd name="T45" fmla="*/ 33 h 86"/>
                <a:gd name="T46" fmla="*/ 0 w 61"/>
                <a:gd name="T47" fmla="*/ 42 h 86"/>
                <a:gd name="T48" fmla="*/ 6 w 61"/>
                <a:gd name="T49" fmla="*/ 42 h 86"/>
                <a:gd name="T50" fmla="*/ 6 w 61"/>
                <a:gd name="T51" fmla="*/ 43 h 86"/>
                <a:gd name="T52" fmla="*/ 6 w 61"/>
                <a:gd name="T53" fmla="*/ 46 h 86"/>
                <a:gd name="T54" fmla="*/ 0 w 61"/>
                <a:gd name="T55" fmla="*/ 46 h 86"/>
                <a:gd name="T56" fmla="*/ 0 w 61"/>
                <a:gd name="T57" fmla="*/ 56 h 86"/>
                <a:gd name="T58" fmla="*/ 8 w 61"/>
                <a:gd name="T59" fmla="*/ 56 h 86"/>
                <a:gd name="T60" fmla="*/ 50 w 61"/>
                <a:gd name="T6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86">
                  <a:moveTo>
                    <a:pt x="50" y="86"/>
                  </a:moveTo>
                  <a:cubicBezTo>
                    <a:pt x="53" y="86"/>
                    <a:pt x="56" y="86"/>
                    <a:pt x="59" y="85"/>
                  </a:cubicBezTo>
                  <a:cubicBezTo>
                    <a:pt x="61" y="85"/>
                    <a:pt x="61" y="85"/>
                    <a:pt x="61" y="85"/>
                  </a:cubicBezTo>
                  <a:cubicBezTo>
                    <a:pt x="61" y="68"/>
                    <a:pt x="61" y="68"/>
                    <a:pt x="61" y="68"/>
                  </a:cubicBezTo>
                  <a:cubicBezTo>
                    <a:pt x="57" y="69"/>
                    <a:pt x="57" y="69"/>
                    <a:pt x="57" y="69"/>
                  </a:cubicBezTo>
                  <a:cubicBezTo>
                    <a:pt x="55" y="69"/>
                    <a:pt x="52" y="70"/>
                    <a:pt x="50" y="70"/>
                  </a:cubicBezTo>
                  <a:cubicBezTo>
                    <a:pt x="40" y="70"/>
                    <a:pt x="31" y="64"/>
                    <a:pt x="26" y="56"/>
                  </a:cubicBezTo>
                  <a:cubicBezTo>
                    <a:pt x="37" y="56"/>
                    <a:pt x="37" y="56"/>
                    <a:pt x="37" y="56"/>
                  </a:cubicBezTo>
                  <a:cubicBezTo>
                    <a:pt x="37" y="46"/>
                    <a:pt x="37" y="46"/>
                    <a:pt x="37" y="46"/>
                  </a:cubicBezTo>
                  <a:cubicBezTo>
                    <a:pt x="23" y="46"/>
                    <a:pt x="23" y="46"/>
                    <a:pt x="23" y="46"/>
                  </a:cubicBezTo>
                  <a:cubicBezTo>
                    <a:pt x="23" y="45"/>
                    <a:pt x="23" y="44"/>
                    <a:pt x="23" y="43"/>
                  </a:cubicBezTo>
                  <a:cubicBezTo>
                    <a:pt x="23" y="42"/>
                    <a:pt x="23" y="42"/>
                    <a:pt x="23" y="42"/>
                  </a:cubicBezTo>
                  <a:cubicBezTo>
                    <a:pt x="37" y="42"/>
                    <a:pt x="37" y="42"/>
                    <a:pt x="37" y="42"/>
                  </a:cubicBezTo>
                  <a:cubicBezTo>
                    <a:pt x="37" y="33"/>
                    <a:pt x="37" y="33"/>
                    <a:pt x="37" y="33"/>
                  </a:cubicBezTo>
                  <a:cubicBezTo>
                    <a:pt x="25" y="33"/>
                    <a:pt x="25" y="33"/>
                    <a:pt x="25" y="33"/>
                  </a:cubicBezTo>
                  <a:cubicBezTo>
                    <a:pt x="29" y="23"/>
                    <a:pt x="39" y="16"/>
                    <a:pt x="50" y="16"/>
                  </a:cubicBezTo>
                  <a:cubicBezTo>
                    <a:pt x="52" y="16"/>
                    <a:pt x="55" y="16"/>
                    <a:pt x="57" y="17"/>
                  </a:cubicBezTo>
                  <a:cubicBezTo>
                    <a:pt x="61" y="18"/>
                    <a:pt x="61" y="18"/>
                    <a:pt x="61" y="18"/>
                  </a:cubicBezTo>
                  <a:cubicBezTo>
                    <a:pt x="61" y="1"/>
                    <a:pt x="61" y="1"/>
                    <a:pt x="61" y="1"/>
                  </a:cubicBezTo>
                  <a:cubicBezTo>
                    <a:pt x="59" y="1"/>
                    <a:pt x="59" y="1"/>
                    <a:pt x="59" y="1"/>
                  </a:cubicBezTo>
                  <a:cubicBezTo>
                    <a:pt x="56" y="0"/>
                    <a:pt x="53" y="0"/>
                    <a:pt x="50" y="0"/>
                  </a:cubicBezTo>
                  <a:cubicBezTo>
                    <a:pt x="29" y="0"/>
                    <a:pt x="12" y="14"/>
                    <a:pt x="8" y="33"/>
                  </a:cubicBezTo>
                  <a:cubicBezTo>
                    <a:pt x="0" y="33"/>
                    <a:pt x="0" y="33"/>
                    <a:pt x="0" y="33"/>
                  </a:cubicBezTo>
                  <a:cubicBezTo>
                    <a:pt x="0" y="42"/>
                    <a:pt x="0" y="42"/>
                    <a:pt x="0" y="42"/>
                  </a:cubicBezTo>
                  <a:cubicBezTo>
                    <a:pt x="6" y="42"/>
                    <a:pt x="6" y="42"/>
                    <a:pt x="6" y="42"/>
                  </a:cubicBezTo>
                  <a:cubicBezTo>
                    <a:pt x="6" y="43"/>
                    <a:pt x="6" y="43"/>
                    <a:pt x="6" y="43"/>
                  </a:cubicBezTo>
                  <a:cubicBezTo>
                    <a:pt x="6" y="44"/>
                    <a:pt x="6" y="45"/>
                    <a:pt x="6" y="46"/>
                  </a:cubicBezTo>
                  <a:cubicBezTo>
                    <a:pt x="0" y="46"/>
                    <a:pt x="0" y="46"/>
                    <a:pt x="0" y="46"/>
                  </a:cubicBezTo>
                  <a:cubicBezTo>
                    <a:pt x="0" y="56"/>
                    <a:pt x="0" y="56"/>
                    <a:pt x="0" y="56"/>
                  </a:cubicBezTo>
                  <a:cubicBezTo>
                    <a:pt x="8" y="56"/>
                    <a:pt x="8" y="56"/>
                    <a:pt x="8" y="56"/>
                  </a:cubicBezTo>
                  <a:cubicBezTo>
                    <a:pt x="14" y="73"/>
                    <a:pt x="30" y="86"/>
                    <a:pt x="5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124" name="组合 123"/>
          <p:cNvGrpSpPr/>
          <p:nvPr/>
        </p:nvGrpSpPr>
        <p:grpSpPr>
          <a:xfrm>
            <a:off x="1273603" y="1174318"/>
            <a:ext cx="2406357" cy="1050340"/>
            <a:chOff x="986174" y="1726438"/>
            <a:chExt cx="2406357" cy="1050340"/>
          </a:xfrm>
        </p:grpSpPr>
        <p:sp>
          <p:nvSpPr>
            <p:cNvPr id="125" name="文本框 124"/>
            <p:cNvSpPr txBox="1"/>
            <p:nvPr/>
          </p:nvSpPr>
          <p:spPr bwMode="auto">
            <a:xfrm flipH="1">
              <a:off x="986174" y="2075047"/>
              <a:ext cx="2406357" cy="701731"/>
            </a:xfrm>
            <a:prstGeom prst="rect">
              <a:avLst/>
            </a:prstGeom>
            <a:noFill/>
          </p:spPr>
          <p:txBody>
            <a:bodyPr wrap="square">
              <a:spAutoFit/>
            </a:bodyPr>
            <a:lstStyle/>
            <a:p>
              <a:pPr algn="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26" name="文本框 125"/>
            <p:cNvSpPr txBox="1"/>
            <p:nvPr/>
          </p:nvSpPr>
          <p:spPr bwMode="auto">
            <a:xfrm flipH="1">
              <a:off x="1469734" y="1726438"/>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127" name="组合 126"/>
          <p:cNvGrpSpPr/>
          <p:nvPr/>
        </p:nvGrpSpPr>
        <p:grpSpPr>
          <a:xfrm>
            <a:off x="1273603" y="3028630"/>
            <a:ext cx="2406357" cy="1050340"/>
            <a:chOff x="986174" y="1726438"/>
            <a:chExt cx="2406357" cy="1050340"/>
          </a:xfrm>
        </p:grpSpPr>
        <p:sp>
          <p:nvSpPr>
            <p:cNvPr id="128" name="文本框 127"/>
            <p:cNvSpPr txBox="1"/>
            <p:nvPr/>
          </p:nvSpPr>
          <p:spPr bwMode="auto">
            <a:xfrm flipH="1">
              <a:off x="986174" y="2075047"/>
              <a:ext cx="2406357" cy="701731"/>
            </a:xfrm>
            <a:prstGeom prst="rect">
              <a:avLst/>
            </a:prstGeom>
            <a:noFill/>
          </p:spPr>
          <p:txBody>
            <a:bodyPr wrap="square">
              <a:spAutoFit/>
            </a:bodyPr>
            <a:lstStyle/>
            <a:p>
              <a:pPr algn="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29" name="文本框 128"/>
            <p:cNvSpPr txBox="1"/>
            <p:nvPr/>
          </p:nvSpPr>
          <p:spPr bwMode="auto">
            <a:xfrm flipH="1">
              <a:off x="1469734" y="1726438"/>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130" name="组合 129"/>
          <p:cNvGrpSpPr/>
          <p:nvPr/>
        </p:nvGrpSpPr>
        <p:grpSpPr>
          <a:xfrm>
            <a:off x="1273603" y="4933414"/>
            <a:ext cx="2406357" cy="1050340"/>
            <a:chOff x="986174" y="1726438"/>
            <a:chExt cx="2406357" cy="1050340"/>
          </a:xfrm>
        </p:grpSpPr>
        <p:sp>
          <p:nvSpPr>
            <p:cNvPr id="131" name="文本框 130"/>
            <p:cNvSpPr txBox="1"/>
            <p:nvPr/>
          </p:nvSpPr>
          <p:spPr bwMode="auto">
            <a:xfrm flipH="1">
              <a:off x="986174" y="2075047"/>
              <a:ext cx="2406357" cy="701731"/>
            </a:xfrm>
            <a:prstGeom prst="rect">
              <a:avLst/>
            </a:prstGeom>
            <a:noFill/>
          </p:spPr>
          <p:txBody>
            <a:bodyPr wrap="square">
              <a:spAutoFit/>
            </a:bodyPr>
            <a:lstStyle/>
            <a:p>
              <a:pPr algn="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32" name="文本框 131"/>
            <p:cNvSpPr txBox="1"/>
            <p:nvPr/>
          </p:nvSpPr>
          <p:spPr bwMode="auto">
            <a:xfrm flipH="1">
              <a:off x="1469734" y="1726438"/>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133" name="组合 132"/>
          <p:cNvGrpSpPr/>
          <p:nvPr/>
        </p:nvGrpSpPr>
        <p:grpSpPr>
          <a:xfrm>
            <a:off x="9136880" y="1174318"/>
            <a:ext cx="2406357" cy="1050340"/>
            <a:chOff x="8824460" y="1140028"/>
            <a:chExt cx="2406357" cy="1050340"/>
          </a:xfrm>
        </p:grpSpPr>
        <p:sp>
          <p:nvSpPr>
            <p:cNvPr id="134" name="文本框 133"/>
            <p:cNvSpPr txBox="1"/>
            <p:nvPr/>
          </p:nvSpPr>
          <p:spPr bwMode="auto">
            <a:xfrm flipH="1">
              <a:off x="8824460" y="1488637"/>
              <a:ext cx="2406357" cy="701731"/>
            </a:xfrm>
            <a:prstGeom prst="rect">
              <a:avLst/>
            </a:prstGeom>
            <a:noFill/>
          </p:spPr>
          <p:txBody>
            <a:bodyPr wrap="square">
              <a:spAutoFit/>
            </a:bodyPr>
            <a:lstStyle/>
            <a:p>
              <a:pP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35" name="文本框 134"/>
            <p:cNvSpPr txBox="1"/>
            <p:nvPr/>
          </p:nvSpPr>
          <p:spPr bwMode="auto">
            <a:xfrm flipH="1">
              <a:off x="8824460" y="1140028"/>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sp>
        <p:nvSpPr>
          <p:cNvPr id="136" name="文本框 135"/>
          <p:cNvSpPr txBox="1"/>
          <p:nvPr/>
        </p:nvSpPr>
        <p:spPr bwMode="auto">
          <a:xfrm flipH="1">
            <a:off x="9136880" y="3377239"/>
            <a:ext cx="2406357" cy="701731"/>
          </a:xfrm>
          <a:prstGeom prst="rect">
            <a:avLst/>
          </a:prstGeom>
          <a:noFill/>
        </p:spPr>
        <p:txBody>
          <a:bodyPr wrap="square">
            <a:spAutoFit/>
          </a:bodyPr>
          <a:lstStyle/>
          <a:p>
            <a:pP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37" name="文本框 136"/>
          <p:cNvSpPr txBox="1"/>
          <p:nvPr/>
        </p:nvSpPr>
        <p:spPr bwMode="auto">
          <a:xfrm flipH="1">
            <a:off x="9136880" y="3028630"/>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138" name="文本框 137"/>
          <p:cNvSpPr txBox="1"/>
          <p:nvPr/>
        </p:nvSpPr>
        <p:spPr bwMode="auto">
          <a:xfrm flipH="1">
            <a:off x="9136880" y="5282023"/>
            <a:ext cx="2406357" cy="701731"/>
          </a:xfrm>
          <a:prstGeom prst="rect">
            <a:avLst/>
          </a:prstGeom>
          <a:noFill/>
        </p:spPr>
        <p:txBody>
          <a:bodyPr wrap="square">
            <a:spAutoFit/>
          </a:bodyPr>
          <a:lstStyle/>
          <a:p>
            <a:pPr>
              <a:lnSpc>
                <a:spcPct val="110000"/>
              </a:lnSpc>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点击添加文本点击添加文本点击添加文本点击添加文本点击添加文本点击添加文本</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39" name="文本框 138"/>
          <p:cNvSpPr txBox="1"/>
          <p:nvPr/>
        </p:nvSpPr>
        <p:spPr bwMode="auto">
          <a:xfrm flipH="1">
            <a:off x="9136880" y="4933414"/>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143" name="文本框 142"/>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43"/>
                                        </p:tgtEl>
                                        <p:attrNameLst>
                                          <p:attrName>style.visibility</p:attrName>
                                        </p:attrNameLst>
                                      </p:cBhvr>
                                      <p:to>
                                        <p:strVal val="visible"/>
                                      </p:to>
                                    </p:set>
                                    <p:anim calcmode="lin" valueType="num">
                                      <p:cBhvr>
                                        <p:cTn id="7" dur="500" fill="hold"/>
                                        <p:tgtEl>
                                          <p:spTgt spid="14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3"/>
                                        </p:tgtEl>
                                        <p:attrNameLst>
                                          <p:attrName>ppt_y</p:attrName>
                                        </p:attrNameLst>
                                      </p:cBhvr>
                                      <p:tavLst>
                                        <p:tav tm="0">
                                          <p:val>
                                            <p:strVal val="#ppt_y"/>
                                          </p:val>
                                        </p:tav>
                                        <p:tav tm="100000">
                                          <p:val>
                                            <p:strVal val="#ppt_y"/>
                                          </p:val>
                                        </p:tav>
                                      </p:tavLst>
                                    </p:anim>
                                    <p:anim calcmode="lin" valueType="num">
                                      <p:cBhvr>
                                        <p:cTn id="9" dur="500" fill="hold"/>
                                        <p:tgtEl>
                                          <p:spTgt spid="14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3"/>
                                        </p:tgtEl>
                                      </p:cBhvr>
                                    </p:animEffect>
                                  </p:childTnLst>
                                </p:cTn>
                              </p:par>
                            </p:childTnLst>
                          </p:cTn>
                        </p:par>
                        <p:par>
                          <p:cTn id="12" fill="hold">
                            <p:stCondLst>
                              <p:cond delay="0"/>
                            </p:stCondLst>
                            <p:childTnLst>
                              <p:par>
                                <p:cTn id="13" presetID="26"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116">
                                          <p:stCondLst>
                                            <p:cond delay="0"/>
                                          </p:stCondLst>
                                        </p:cTn>
                                        <p:tgtEl>
                                          <p:spTgt spid="2"/>
                                        </p:tgtEl>
                                      </p:cBhvr>
                                    </p:animEffect>
                                    <p:anim calcmode="lin" valueType="num">
                                      <p:cBhvr>
                                        <p:cTn id="16" dur="364"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133"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133" tmFilter="0, 0; 0.125,0.2665; 0.25,0.4; 0.375,0.465; 0.5,0.5;  0.625,0.535; 0.75,0.6; 0.875,0.7335; 1,1">
                                          <p:stCondLst>
                                            <p:cond delay="133"/>
                                          </p:stCondLst>
                                        </p:cTn>
                                        <p:tgtEl>
                                          <p:spTgt spid="2"/>
                                        </p:tgtEl>
                                        <p:attrNameLst>
                                          <p:attrName>ppt_y</p:attrName>
                                        </p:attrNameLst>
                                      </p:cBhvr>
                                      <p:tavLst>
                                        <p:tav tm="0" fmla="#ppt_y-sin(pi*$)/9">
                                          <p:val>
                                            <p:fltVal val="0"/>
                                          </p:val>
                                        </p:tav>
                                        <p:tav tm="100000">
                                          <p:val>
                                            <p:fltVal val="1"/>
                                          </p:val>
                                        </p:tav>
                                      </p:tavLst>
                                    </p:anim>
                                    <p:anim calcmode="lin" valueType="num">
                                      <p:cBhvr>
                                        <p:cTn id="19" dur="66" tmFilter="0, 0; 0.125,0.2665; 0.25,0.4; 0.375,0.465; 0.5,0.5;  0.625,0.535; 0.75,0.6; 0.875,0.7335; 1,1">
                                          <p:stCondLst>
                                            <p:cond delay="265"/>
                                          </p:stCondLst>
                                        </p:cTn>
                                        <p:tgtEl>
                                          <p:spTgt spid="2"/>
                                        </p:tgtEl>
                                        <p:attrNameLst>
                                          <p:attrName>ppt_y</p:attrName>
                                        </p:attrNameLst>
                                      </p:cBhvr>
                                      <p:tavLst>
                                        <p:tav tm="0" fmla="#ppt_y-sin(pi*$)/27">
                                          <p:val>
                                            <p:fltVal val="0"/>
                                          </p:val>
                                        </p:tav>
                                        <p:tav tm="100000">
                                          <p:val>
                                            <p:fltVal val="1"/>
                                          </p:val>
                                        </p:tav>
                                      </p:tavLst>
                                    </p:anim>
                                    <p:anim calcmode="lin" valueType="num">
                                      <p:cBhvr>
                                        <p:cTn id="20" dur="33" tmFilter="0, 0; 0.125,0.2665; 0.25,0.4; 0.375,0.465; 0.5,0.5;  0.625,0.535; 0.75,0.6; 0.875,0.7335; 1,1">
                                          <p:stCondLst>
                                            <p:cond delay="331"/>
                                          </p:stCondLst>
                                        </p:cTn>
                                        <p:tgtEl>
                                          <p:spTgt spid="2"/>
                                        </p:tgtEl>
                                        <p:attrNameLst>
                                          <p:attrName>ppt_y</p:attrName>
                                        </p:attrNameLst>
                                      </p:cBhvr>
                                      <p:tavLst>
                                        <p:tav tm="0" fmla="#ppt_y-sin(pi*$)/81">
                                          <p:val>
                                            <p:fltVal val="0"/>
                                          </p:val>
                                        </p:tav>
                                        <p:tav tm="100000">
                                          <p:val>
                                            <p:fltVal val="1"/>
                                          </p:val>
                                        </p:tav>
                                      </p:tavLst>
                                    </p:anim>
                                    <p:animScale>
                                      <p:cBhvr>
                                        <p:cTn id="21" dur="5">
                                          <p:stCondLst>
                                            <p:cond delay="130"/>
                                          </p:stCondLst>
                                        </p:cTn>
                                        <p:tgtEl>
                                          <p:spTgt spid="2"/>
                                        </p:tgtEl>
                                      </p:cBhvr>
                                      <p:to x="100000" y="60000"/>
                                    </p:animScale>
                                    <p:animScale>
                                      <p:cBhvr>
                                        <p:cTn id="22" dur="33" decel="50000">
                                          <p:stCondLst>
                                            <p:cond delay="135"/>
                                          </p:stCondLst>
                                        </p:cTn>
                                        <p:tgtEl>
                                          <p:spTgt spid="2"/>
                                        </p:tgtEl>
                                      </p:cBhvr>
                                      <p:to x="100000" y="100000"/>
                                    </p:animScale>
                                    <p:animScale>
                                      <p:cBhvr>
                                        <p:cTn id="23" dur="5">
                                          <p:stCondLst>
                                            <p:cond delay="262"/>
                                          </p:stCondLst>
                                        </p:cTn>
                                        <p:tgtEl>
                                          <p:spTgt spid="2"/>
                                        </p:tgtEl>
                                      </p:cBhvr>
                                      <p:to x="100000" y="80000"/>
                                    </p:animScale>
                                    <p:animScale>
                                      <p:cBhvr>
                                        <p:cTn id="24" dur="33" decel="50000">
                                          <p:stCondLst>
                                            <p:cond delay="268"/>
                                          </p:stCondLst>
                                        </p:cTn>
                                        <p:tgtEl>
                                          <p:spTgt spid="2"/>
                                        </p:tgtEl>
                                      </p:cBhvr>
                                      <p:to x="100000" y="100000"/>
                                    </p:animScale>
                                    <p:animScale>
                                      <p:cBhvr>
                                        <p:cTn id="25" dur="5">
                                          <p:stCondLst>
                                            <p:cond delay="328"/>
                                          </p:stCondLst>
                                        </p:cTn>
                                        <p:tgtEl>
                                          <p:spTgt spid="2"/>
                                        </p:tgtEl>
                                      </p:cBhvr>
                                      <p:to x="100000" y="90000"/>
                                    </p:animScale>
                                    <p:animScale>
                                      <p:cBhvr>
                                        <p:cTn id="26" dur="33" decel="50000">
                                          <p:stCondLst>
                                            <p:cond delay="334"/>
                                          </p:stCondLst>
                                        </p:cTn>
                                        <p:tgtEl>
                                          <p:spTgt spid="2"/>
                                        </p:tgtEl>
                                      </p:cBhvr>
                                      <p:to x="100000" y="100000"/>
                                    </p:animScale>
                                    <p:animScale>
                                      <p:cBhvr>
                                        <p:cTn id="27" dur="5">
                                          <p:stCondLst>
                                            <p:cond delay="362"/>
                                          </p:stCondLst>
                                        </p:cTn>
                                        <p:tgtEl>
                                          <p:spTgt spid="2"/>
                                        </p:tgtEl>
                                      </p:cBhvr>
                                      <p:to x="100000" y="95000"/>
                                    </p:animScale>
                                    <p:animScale>
                                      <p:cBhvr>
                                        <p:cTn id="28" dur="33" decel="50000">
                                          <p:stCondLst>
                                            <p:cond delay="367"/>
                                          </p:stCondLst>
                                        </p:cTn>
                                        <p:tgtEl>
                                          <p:spTgt spid="2"/>
                                        </p:tgtEl>
                                      </p:cBhvr>
                                      <p:to x="100000" y="100000"/>
                                    </p:animScale>
                                  </p:childTnLst>
                                </p:cTn>
                              </p:par>
                            </p:childTnLst>
                          </p:cTn>
                        </p:par>
                        <p:par>
                          <p:cTn id="29" fill="hold">
                            <p:stCondLst>
                              <p:cond delay="500"/>
                            </p:stCondLst>
                            <p:childTnLst>
                              <p:par>
                                <p:cTn id="30" presetID="26"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116">
                                          <p:stCondLst>
                                            <p:cond delay="0"/>
                                          </p:stCondLst>
                                        </p:cTn>
                                        <p:tgtEl>
                                          <p:spTgt spid="10"/>
                                        </p:tgtEl>
                                      </p:cBhvr>
                                    </p:animEffect>
                                    <p:anim calcmode="lin" valueType="num">
                                      <p:cBhvr>
                                        <p:cTn id="33" dur="364"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4" dur="133"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5" dur="133" tmFilter="0, 0; 0.125,0.2665; 0.25,0.4; 0.375,0.465; 0.5,0.5;  0.625,0.535; 0.75,0.6; 0.875,0.7335; 1,1">
                                          <p:stCondLst>
                                            <p:cond delay="133"/>
                                          </p:stCondLst>
                                        </p:cTn>
                                        <p:tgtEl>
                                          <p:spTgt spid="10"/>
                                        </p:tgtEl>
                                        <p:attrNameLst>
                                          <p:attrName>ppt_y</p:attrName>
                                        </p:attrNameLst>
                                      </p:cBhvr>
                                      <p:tavLst>
                                        <p:tav tm="0" fmla="#ppt_y-sin(pi*$)/9">
                                          <p:val>
                                            <p:fltVal val="0"/>
                                          </p:val>
                                        </p:tav>
                                        <p:tav tm="100000">
                                          <p:val>
                                            <p:fltVal val="1"/>
                                          </p:val>
                                        </p:tav>
                                      </p:tavLst>
                                    </p:anim>
                                    <p:anim calcmode="lin" valueType="num">
                                      <p:cBhvr>
                                        <p:cTn id="36" dur="66" tmFilter="0, 0; 0.125,0.2665; 0.25,0.4; 0.375,0.465; 0.5,0.5;  0.625,0.535; 0.75,0.6; 0.875,0.7335; 1,1">
                                          <p:stCondLst>
                                            <p:cond delay="265"/>
                                          </p:stCondLst>
                                        </p:cTn>
                                        <p:tgtEl>
                                          <p:spTgt spid="10"/>
                                        </p:tgtEl>
                                        <p:attrNameLst>
                                          <p:attrName>ppt_y</p:attrName>
                                        </p:attrNameLst>
                                      </p:cBhvr>
                                      <p:tavLst>
                                        <p:tav tm="0" fmla="#ppt_y-sin(pi*$)/27">
                                          <p:val>
                                            <p:fltVal val="0"/>
                                          </p:val>
                                        </p:tav>
                                        <p:tav tm="100000">
                                          <p:val>
                                            <p:fltVal val="1"/>
                                          </p:val>
                                        </p:tav>
                                      </p:tavLst>
                                    </p:anim>
                                    <p:anim calcmode="lin" valueType="num">
                                      <p:cBhvr>
                                        <p:cTn id="37" dur="33" tmFilter="0, 0; 0.125,0.2665; 0.25,0.4; 0.375,0.465; 0.5,0.5;  0.625,0.535; 0.75,0.6; 0.875,0.7335; 1,1">
                                          <p:stCondLst>
                                            <p:cond delay="331"/>
                                          </p:stCondLst>
                                        </p:cTn>
                                        <p:tgtEl>
                                          <p:spTgt spid="10"/>
                                        </p:tgtEl>
                                        <p:attrNameLst>
                                          <p:attrName>ppt_y</p:attrName>
                                        </p:attrNameLst>
                                      </p:cBhvr>
                                      <p:tavLst>
                                        <p:tav tm="0" fmla="#ppt_y-sin(pi*$)/81">
                                          <p:val>
                                            <p:fltVal val="0"/>
                                          </p:val>
                                        </p:tav>
                                        <p:tav tm="100000">
                                          <p:val>
                                            <p:fltVal val="1"/>
                                          </p:val>
                                        </p:tav>
                                      </p:tavLst>
                                    </p:anim>
                                    <p:animScale>
                                      <p:cBhvr>
                                        <p:cTn id="38" dur="5">
                                          <p:stCondLst>
                                            <p:cond delay="130"/>
                                          </p:stCondLst>
                                        </p:cTn>
                                        <p:tgtEl>
                                          <p:spTgt spid="10"/>
                                        </p:tgtEl>
                                      </p:cBhvr>
                                      <p:to x="100000" y="60000"/>
                                    </p:animScale>
                                    <p:animScale>
                                      <p:cBhvr>
                                        <p:cTn id="39" dur="33" decel="50000">
                                          <p:stCondLst>
                                            <p:cond delay="135"/>
                                          </p:stCondLst>
                                        </p:cTn>
                                        <p:tgtEl>
                                          <p:spTgt spid="10"/>
                                        </p:tgtEl>
                                      </p:cBhvr>
                                      <p:to x="100000" y="100000"/>
                                    </p:animScale>
                                    <p:animScale>
                                      <p:cBhvr>
                                        <p:cTn id="40" dur="5">
                                          <p:stCondLst>
                                            <p:cond delay="262"/>
                                          </p:stCondLst>
                                        </p:cTn>
                                        <p:tgtEl>
                                          <p:spTgt spid="10"/>
                                        </p:tgtEl>
                                      </p:cBhvr>
                                      <p:to x="100000" y="80000"/>
                                    </p:animScale>
                                    <p:animScale>
                                      <p:cBhvr>
                                        <p:cTn id="41" dur="33" decel="50000">
                                          <p:stCondLst>
                                            <p:cond delay="268"/>
                                          </p:stCondLst>
                                        </p:cTn>
                                        <p:tgtEl>
                                          <p:spTgt spid="10"/>
                                        </p:tgtEl>
                                      </p:cBhvr>
                                      <p:to x="100000" y="100000"/>
                                    </p:animScale>
                                    <p:animScale>
                                      <p:cBhvr>
                                        <p:cTn id="42" dur="5">
                                          <p:stCondLst>
                                            <p:cond delay="328"/>
                                          </p:stCondLst>
                                        </p:cTn>
                                        <p:tgtEl>
                                          <p:spTgt spid="10"/>
                                        </p:tgtEl>
                                      </p:cBhvr>
                                      <p:to x="100000" y="90000"/>
                                    </p:animScale>
                                    <p:animScale>
                                      <p:cBhvr>
                                        <p:cTn id="43" dur="33" decel="50000">
                                          <p:stCondLst>
                                            <p:cond delay="334"/>
                                          </p:stCondLst>
                                        </p:cTn>
                                        <p:tgtEl>
                                          <p:spTgt spid="10"/>
                                        </p:tgtEl>
                                      </p:cBhvr>
                                      <p:to x="100000" y="100000"/>
                                    </p:animScale>
                                    <p:animScale>
                                      <p:cBhvr>
                                        <p:cTn id="44" dur="5">
                                          <p:stCondLst>
                                            <p:cond delay="362"/>
                                          </p:stCondLst>
                                        </p:cTn>
                                        <p:tgtEl>
                                          <p:spTgt spid="10"/>
                                        </p:tgtEl>
                                      </p:cBhvr>
                                      <p:to x="100000" y="95000"/>
                                    </p:animScale>
                                    <p:animScale>
                                      <p:cBhvr>
                                        <p:cTn id="45" dur="33" decel="50000">
                                          <p:stCondLst>
                                            <p:cond delay="367"/>
                                          </p:stCondLst>
                                        </p:cTn>
                                        <p:tgtEl>
                                          <p:spTgt spid="10"/>
                                        </p:tgtEl>
                                      </p:cBhvr>
                                      <p:to x="100000" y="100000"/>
                                    </p:animScale>
                                  </p:childTnLst>
                                </p:cTn>
                              </p:par>
                            </p:childTnLst>
                          </p:cTn>
                        </p:par>
                        <p:par>
                          <p:cTn id="46" fill="hold">
                            <p:stCondLst>
                              <p:cond delay="1000"/>
                            </p:stCondLst>
                            <p:childTnLst>
                              <p:par>
                                <p:cTn id="47" presetID="26"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down)">
                                      <p:cBhvr>
                                        <p:cTn id="49" dur="116">
                                          <p:stCondLst>
                                            <p:cond delay="0"/>
                                          </p:stCondLst>
                                        </p:cTn>
                                        <p:tgtEl>
                                          <p:spTgt spid="11"/>
                                        </p:tgtEl>
                                      </p:cBhvr>
                                    </p:animEffect>
                                    <p:anim calcmode="lin" valueType="num">
                                      <p:cBhvr>
                                        <p:cTn id="50" dur="364"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1" dur="133"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2" dur="133" tmFilter="0, 0; 0.125,0.2665; 0.25,0.4; 0.375,0.465; 0.5,0.5;  0.625,0.535; 0.75,0.6; 0.875,0.7335; 1,1">
                                          <p:stCondLst>
                                            <p:cond delay="133"/>
                                          </p:stCondLst>
                                        </p:cTn>
                                        <p:tgtEl>
                                          <p:spTgt spid="11"/>
                                        </p:tgtEl>
                                        <p:attrNameLst>
                                          <p:attrName>ppt_y</p:attrName>
                                        </p:attrNameLst>
                                      </p:cBhvr>
                                      <p:tavLst>
                                        <p:tav tm="0" fmla="#ppt_y-sin(pi*$)/9">
                                          <p:val>
                                            <p:fltVal val="0"/>
                                          </p:val>
                                        </p:tav>
                                        <p:tav tm="100000">
                                          <p:val>
                                            <p:fltVal val="1"/>
                                          </p:val>
                                        </p:tav>
                                      </p:tavLst>
                                    </p:anim>
                                    <p:anim calcmode="lin" valueType="num">
                                      <p:cBhvr>
                                        <p:cTn id="53" dur="66" tmFilter="0, 0; 0.125,0.2665; 0.25,0.4; 0.375,0.465; 0.5,0.5;  0.625,0.535; 0.75,0.6; 0.875,0.7335; 1,1">
                                          <p:stCondLst>
                                            <p:cond delay="265"/>
                                          </p:stCondLst>
                                        </p:cTn>
                                        <p:tgtEl>
                                          <p:spTgt spid="11"/>
                                        </p:tgtEl>
                                        <p:attrNameLst>
                                          <p:attrName>ppt_y</p:attrName>
                                        </p:attrNameLst>
                                      </p:cBhvr>
                                      <p:tavLst>
                                        <p:tav tm="0" fmla="#ppt_y-sin(pi*$)/27">
                                          <p:val>
                                            <p:fltVal val="0"/>
                                          </p:val>
                                        </p:tav>
                                        <p:tav tm="100000">
                                          <p:val>
                                            <p:fltVal val="1"/>
                                          </p:val>
                                        </p:tav>
                                      </p:tavLst>
                                    </p:anim>
                                    <p:anim calcmode="lin" valueType="num">
                                      <p:cBhvr>
                                        <p:cTn id="54" dur="33" tmFilter="0, 0; 0.125,0.2665; 0.25,0.4; 0.375,0.465; 0.5,0.5;  0.625,0.535; 0.75,0.6; 0.875,0.7335; 1,1">
                                          <p:stCondLst>
                                            <p:cond delay="331"/>
                                          </p:stCondLst>
                                        </p:cTn>
                                        <p:tgtEl>
                                          <p:spTgt spid="11"/>
                                        </p:tgtEl>
                                        <p:attrNameLst>
                                          <p:attrName>ppt_y</p:attrName>
                                        </p:attrNameLst>
                                      </p:cBhvr>
                                      <p:tavLst>
                                        <p:tav tm="0" fmla="#ppt_y-sin(pi*$)/81">
                                          <p:val>
                                            <p:fltVal val="0"/>
                                          </p:val>
                                        </p:tav>
                                        <p:tav tm="100000">
                                          <p:val>
                                            <p:fltVal val="1"/>
                                          </p:val>
                                        </p:tav>
                                      </p:tavLst>
                                    </p:anim>
                                    <p:animScale>
                                      <p:cBhvr>
                                        <p:cTn id="55" dur="5">
                                          <p:stCondLst>
                                            <p:cond delay="130"/>
                                          </p:stCondLst>
                                        </p:cTn>
                                        <p:tgtEl>
                                          <p:spTgt spid="11"/>
                                        </p:tgtEl>
                                      </p:cBhvr>
                                      <p:to x="100000" y="60000"/>
                                    </p:animScale>
                                    <p:animScale>
                                      <p:cBhvr>
                                        <p:cTn id="56" dur="33" decel="50000">
                                          <p:stCondLst>
                                            <p:cond delay="135"/>
                                          </p:stCondLst>
                                        </p:cTn>
                                        <p:tgtEl>
                                          <p:spTgt spid="11"/>
                                        </p:tgtEl>
                                      </p:cBhvr>
                                      <p:to x="100000" y="100000"/>
                                    </p:animScale>
                                    <p:animScale>
                                      <p:cBhvr>
                                        <p:cTn id="57" dur="5">
                                          <p:stCondLst>
                                            <p:cond delay="262"/>
                                          </p:stCondLst>
                                        </p:cTn>
                                        <p:tgtEl>
                                          <p:spTgt spid="11"/>
                                        </p:tgtEl>
                                      </p:cBhvr>
                                      <p:to x="100000" y="80000"/>
                                    </p:animScale>
                                    <p:animScale>
                                      <p:cBhvr>
                                        <p:cTn id="58" dur="33" decel="50000">
                                          <p:stCondLst>
                                            <p:cond delay="268"/>
                                          </p:stCondLst>
                                        </p:cTn>
                                        <p:tgtEl>
                                          <p:spTgt spid="11"/>
                                        </p:tgtEl>
                                      </p:cBhvr>
                                      <p:to x="100000" y="100000"/>
                                    </p:animScale>
                                    <p:animScale>
                                      <p:cBhvr>
                                        <p:cTn id="59" dur="5">
                                          <p:stCondLst>
                                            <p:cond delay="328"/>
                                          </p:stCondLst>
                                        </p:cTn>
                                        <p:tgtEl>
                                          <p:spTgt spid="11"/>
                                        </p:tgtEl>
                                      </p:cBhvr>
                                      <p:to x="100000" y="90000"/>
                                    </p:animScale>
                                    <p:animScale>
                                      <p:cBhvr>
                                        <p:cTn id="60" dur="33" decel="50000">
                                          <p:stCondLst>
                                            <p:cond delay="334"/>
                                          </p:stCondLst>
                                        </p:cTn>
                                        <p:tgtEl>
                                          <p:spTgt spid="11"/>
                                        </p:tgtEl>
                                      </p:cBhvr>
                                      <p:to x="100000" y="100000"/>
                                    </p:animScale>
                                    <p:animScale>
                                      <p:cBhvr>
                                        <p:cTn id="61" dur="5">
                                          <p:stCondLst>
                                            <p:cond delay="362"/>
                                          </p:stCondLst>
                                        </p:cTn>
                                        <p:tgtEl>
                                          <p:spTgt spid="11"/>
                                        </p:tgtEl>
                                      </p:cBhvr>
                                      <p:to x="100000" y="95000"/>
                                    </p:animScale>
                                    <p:animScale>
                                      <p:cBhvr>
                                        <p:cTn id="62" dur="33" decel="50000">
                                          <p:stCondLst>
                                            <p:cond delay="367"/>
                                          </p:stCondLst>
                                        </p:cTn>
                                        <p:tgtEl>
                                          <p:spTgt spid="11"/>
                                        </p:tgtEl>
                                      </p:cBhvr>
                                      <p:to x="100000" y="100000"/>
                                    </p:animScale>
                                  </p:childTnLst>
                                </p:cTn>
                              </p:par>
                            </p:childTnLst>
                          </p:cTn>
                        </p:par>
                        <p:par>
                          <p:cTn id="63" fill="hold">
                            <p:stCondLst>
                              <p:cond delay="1500"/>
                            </p:stCondLst>
                            <p:childTnLst>
                              <p:par>
                                <p:cTn id="64" presetID="10" presetClass="entr" presetSubtype="0"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par>
                          <p:cTn id="67" fill="hold">
                            <p:stCondLst>
                              <p:cond delay="2000"/>
                            </p:stCondLst>
                            <p:childTnLst>
                              <p:par>
                                <p:cTn id="68" presetID="26" presetClass="entr" presetSubtype="0"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down)">
                                      <p:cBhvr>
                                        <p:cTn id="70" dur="116">
                                          <p:stCondLst>
                                            <p:cond delay="0"/>
                                          </p:stCondLst>
                                        </p:cTn>
                                        <p:tgtEl>
                                          <p:spTgt spid="17"/>
                                        </p:tgtEl>
                                      </p:cBhvr>
                                    </p:animEffect>
                                    <p:anim calcmode="lin" valueType="num">
                                      <p:cBhvr>
                                        <p:cTn id="71" dur="364"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72" dur="133"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73" dur="133" tmFilter="0, 0; 0.125,0.2665; 0.25,0.4; 0.375,0.465; 0.5,0.5;  0.625,0.535; 0.75,0.6; 0.875,0.7335; 1,1">
                                          <p:stCondLst>
                                            <p:cond delay="133"/>
                                          </p:stCondLst>
                                        </p:cTn>
                                        <p:tgtEl>
                                          <p:spTgt spid="17"/>
                                        </p:tgtEl>
                                        <p:attrNameLst>
                                          <p:attrName>ppt_y</p:attrName>
                                        </p:attrNameLst>
                                      </p:cBhvr>
                                      <p:tavLst>
                                        <p:tav tm="0" fmla="#ppt_y-sin(pi*$)/9">
                                          <p:val>
                                            <p:fltVal val="0"/>
                                          </p:val>
                                        </p:tav>
                                        <p:tav tm="100000">
                                          <p:val>
                                            <p:fltVal val="1"/>
                                          </p:val>
                                        </p:tav>
                                      </p:tavLst>
                                    </p:anim>
                                    <p:anim calcmode="lin" valueType="num">
                                      <p:cBhvr>
                                        <p:cTn id="74" dur="66" tmFilter="0, 0; 0.125,0.2665; 0.25,0.4; 0.375,0.465; 0.5,0.5;  0.625,0.535; 0.75,0.6; 0.875,0.7335; 1,1">
                                          <p:stCondLst>
                                            <p:cond delay="265"/>
                                          </p:stCondLst>
                                        </p:cTn>
                                        <p:tgtEl>
                                          <p:spTgt spid="17"/>
                                        </p:tgtEl>
                                        <p:attrNameLst>
                                          <p:attrName>ppt_y</p:attrName>
                                        </p:attrNameLst>
                                      </p:cBhvr>
                                      <p:tavLst>
                                        <p:tav tm="0" fmla="#ppt_y-sin(pi*$)/27">
                                          <p:val>
                                            <p:fltVal val="0"/>
                                          </p:val>
                                        </p:tav>
                                        <p:tav tm="100000">
                                          <p:val>
                                            <p:fltVal val="1"/>
                                          </p:val>
                                        </p:tav>
                                      </p:tavLst>
                                    </p:anim>
                                    <p:anim calcmode="lin" valueType="num">
                                      <p:cBhvr>
                                        <p:cTn id="75" dur="33" tmFilter="0, 0; 0.125,0.2665; 0.25,0.4; 0.375,0.465; 0.5,0.5;  0.625,0.535; 0.75,0.6; 0.875,0.7335; 1,1">
                                          <p:stCondLst>
                                            <p:cond delay="331"/>
                                          </p:stCondLst>
                                        </p:cTn>
                                        <p:tgtEl>
                                          <p:spTgt spid="17"/>
                                        </p:tgtEl>
                                        <p:attrNameLst>
                                          <p:attrName>ppt_y</p:attrName>
                                        </p:attrNameLst>
                                      </p:cBhvr>
                                      <p:tavLst>
                                        <p:tav tm="0" fmla="#ppt_y-sin(pi*$)/81">
                                          <p:val>
                                            <p:fltVal val="0"/>
                                          </p:val>
                                        </p:tav>
                                        <p:tav tm="100000">
                                          <p:val>
                                            <p:fltVal val="1"/>
                                          </p:val>
                                        </p:tav>
                                      </p:tavLst>
                                    </p:anim>
                                    <p:animScale>
                                      <p:cBhvr>
                                        <p:cTn id="76" dur="5">
                                          <p:stCondLst>
                                            <p:cond delay="130"/>
                                          </p:stCondLst>
                                        </p:cTn>
                                        <p:tgtEl>
                                          <p:spTgt spid="17"/>
                                        </p:tgtEl>
                                      </p:cBhvr>
                                      <p:to x="100000" y="60000"/>
                                    </p:animScale>
                                    <p:animScale>
                                      <p:cBhvr>
                                        <p:cTn id="77" dur="33" decel="50000">
                                          <p:stCondLst>
                                            <p:cond delay="135"/>
                                          </p:stCondLst>
                                        </p:cTn>
                                        <p:tgtEl>
                                          <p:spTgt spid="17"/>
                                        </p:tgtEl>
                                      </p:cBhvr>
                                      <p:to x="100000" y="100000"/>
                                    </p:animScale>
                                    <p:animScale>
                                      <p:cBhvr>
                                        <p:cTn id="78" dur="5">
                                          <p:stCondLst>
                                            <p:cond delay="262"/>
                                          </p:stCondLst>
                                        </p:cTn>
                                        <p:tgtEl>
                                          <p:spTgt spid="17"/>
                                        </p:tgtEl>
                                      </p:cBhvr>
                                      <p:to x="100000" y="80000"/>
                                    </p:animScale>
                                    <p:animScale>
                                      <p:cBhvr>
                                        <p:cTn id="79" dur="33" decel="50000">
                                          <p:stCondLst>
                                            <p:cond delay="268"/>
                                          </p:stCondLst>
                                        </p:cTn>
                                        <p:tgtEl>
                                          <p:spTgt spid="17"/>
                                        </p:tgtEl>
                                      </p:cBhvr>
                                      <p:to x="100000" y="100000"/>
                                    </p:animScale>
                                    <p:animScale>
                                      <p:cBhvr>
                                        <p:cTn id="80" dur="5">
                                          <p:stCondLst>
                                            <p:cond delay="328"/>
                                          </p:stCondLst>
                                        </p:cTn>
                                        <p:tgtEl>
                                          <p:spTgt spid="17"/>
                                        </p:tgtEl>
                                      </p:cBhvr>
                                      <p:to x="100000" y="90000"/>
                                    </p:animScale>
                                    <p:animScale>
                                      <p:cBhvr>
                                        <p:cTn id="81" dur="33" decel="50000">
                                          <p:stCondLst>
                                            <p:cond delay="334"/>
                                          </p:stCondLst>
                                        </p:cTn>
                                        <p:tgtEl>
                                          <p:spTgt spid="17"/>
                                        </p:tgtEl>
                                      </p:cBhvr>
                                      <p:to x="100000" y="100000"/>
                                    </p:animScale>
                                    <p:animScale>
                                      <p:cBhvr>
                                        <p:cTn id="82" dur="5">
                                          <p:stCondLst>
                                            <p:cond delay="362"/>
                                          </p:stCondLst>
                                        </p:cTn>
                                        <p:tgtEl>
                                          <p:spTgt spid="17"/>
                                        </p:tgtEl>
                                      </p:cBhvr>
                                      <p:to x="100000" y="95000"/>
                                    </p:animScale>
                                    <p:animScale>
                                      <p:cBhvr>
                                        <p:cTn id="83" dur="33" decel="50000">
                                          <p:stCondLst>
                                            <p:cond delay="367"/>
                                          </p:stCondLst>
                                        </p:cTn>
                                        <p:tgtEl>
                                          <p:spTgt spid="17"/>
                                        </p:tgtEl>
                                      </p:cBhvr>
                                      <p:to x="100000" y="100000"/>
                                    </p:animScale>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par>
                          <p:cTn id="88" fill="hold">
                            <p:stCondLst>
                              <p:cond delay="3000"/>
                            </p:stCondLst>
                            <p:childTnLst>
                              <p:par>
                                <p:cTn id="89" presetID="26" presetClass="entr" presetSubtype="0"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down)">
                                      <p:cBhvr>
                                        <p:cTn id="91" dur="116">
                                          <p:stCondLst>
                                            <p:cond delay="0"/>
                                          </p:stCondLst>
                                        </p:cTn>
                                        <p:tgtEl>
                                          <p:spTgt spid="23"/>
                                        </p:tgtEl>
                                      </p:cBhvr>
                                    </p:animEffect>
                                    <p:anim calcmode="lin" valueType="num">
                                      <p:cBhvr>
                                        <p:cTn id="92" dur="364"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3" dur="133"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94" dur="133" tmFilter="0, 0; 0.125,0.2665; 0.25,0.4; 0.375,0.465; 0.5,0.5;  0.625,0.535; 0.75,0.6; 0.875,0.7335; 1,1">
                                          <p:stCondLst>
                                            <p:cond delay="133"/>
                                          </p:stCondLst>
                                        </p:cTn>
                                        <p:tgtEl>
                                          <p:spTgt spid="23"/>
                                        </p:tgtEl>
                                        <p:attrNameLst>
                                          <p:attrName>ppt_y</p:attrName>
                                        </p:attrNameLst>
                                      </p:cBhvr>
                                      <p:tavLst>
                                        <p:tav tm="0" fmla="#ppt_y-sin(pi*$)/9">
                                          <p:val>
                                            <p:fltVal val="0"/>
                                          </p:val>
                                        </p:tav>
                                        <p:tav tm="100000">
                                          <p:val>
                                            <p:fltVal val="1"/>
                                          </p:val>
                                        </p:tav>
                                      </p:tavLst>
                                    </p:anim>
                                    <p:anim calcmode="lin" valueType="num">
                                      <p:cBhvr>
                                        <p:cTn id="95" dur="66" tmFilter="0, 0; 0.125,0.2665; 0.25,0.4; 0.375,0.465; 0.5,0.5;  0.625,0.535; 0.75,0.6; 0.875,0.7335; 1,1">
                                          <p:stCondLst>
                                            <p:cond delay="265"/>
                                          </p:stCondLst>
                                        </p:cTn>
                                        <p:tgtEl>
                                          <p:spTgt spid="23"/>
                                        </p:tgtEl>
                                        <p:attrNameLst>
                                          <p:attrName>ppt_y</p:attrName>
                                        </p:attrNameLst>
                                      </p:cBhvr>
                                      <p:tavLst>
                                        <p:tav tm="0" fmla="#ppt_y-sin(pi*$)/27">
                                          <p:val>
                                            <p:fltVal val="0"/>
                                          </p:val>
                                        </p:tav>
                                        <p:tav tm="100000">
                                          <p:val>
                                            <p:fltVal val="1"/>
                                          </p:val>
                                        </p:tav>
                                      </p:tavLst>
                                    </p:anim>
                                    <p:anim calcmode="lin" valueType="num">
                                      <p:cBhvr>
                                        <p:cTn id="96" dur="33" tmFilter="0, 0; 0.125,0.2665; 0.25,0.4; 0.375,0.465; 0.5,0.5;  0.625,0.535; 0.75,0.6; 0.875,0.7335; 1,1">
                                          <p:stCondLst>
                                            <p:cond delay="331"/>
                                          </p:stCondLst>
                                        </p:cTn>
                                        <p:tgtEl>
                                          <p:spTgt spid="23"/>
                                        </p:tgtEl>
                                        <p:attrNameLst>
                                          <p:attrName>ppt_y</p:attrName>
                                        </p:attrNameLst>
                                      </p:cBhvr>
                                      <p:tavLst>
                                        <p:tav tm="0" fmla="#ppt_y-sin(pi*$)/81">
                                          <p:val>
                                            <p:fltVal val="0"/>
                                          </p:val>
                                        </p:tav>
                                        <p:tav tm="100000">
                                          <p:val>
                                            <p:fltVal val="1"/>
                                          </p:val>
                                        </p:tav>
                                      </p:tavLst>
                                    </p:anim>
                                    <p:animScale>
                                      <p:cBhvr>
                                        <p:cTn id="97" dur="5">
                                          <p:stCondLst>
                                            <p:cond delay="130"/>
                                          </p:stCondLst>
                                        </p:cTn>
                                        <p:tgtEl>
                                          <p:spTgt spid="23"/>
                                        </p:tgtEl>
                                      </p:cBhvr>
                                      <p:to x="100000" y="60000"/>
                                    </p:animScale>
                                    <p:animScale>
                                      <p:cBhvr>
                                        <p:cTn id="98" dur="33" decel="50000">
                                          <p:stCondLst>
                                            <p:cond delay="135"/>
                                          </p:stCondLst>
                                        </p:cTn>
                                        <p:tgtEl>
                                          <p:spTgt spid="23"/>
                                        </p:tgtEl>
                                      </p:cBhvr>
                                      <p:to x="100000" y="100000"/>
                                    </p:animScale>
                                    <p:animScale>
                                      <p:cBhvr>
                                        <p:cTn id="99" dur="5">
                                          <p:stCondLst>
                                            <p:cond delay="262"/>
                                          </p:stCondLst>
                                        </p:cTn>
                                        <p:tgtEl>
                                          <p:spTgt spid="23"/>
                                        </p:tgtEl>
                                      </p:cBhvr>
                                      <p:to x="100000" y="80000"/>
                                    </p:animScale>
                                    <p:animScale>
                                      <p:cBhvr>
                                        <p:cTn id="100" dur="33" decel="50000">
                                          <p:stCondLst>
                                            <p:cond delay="268"/>
                                          </p:stCondLst>
                                        </p:cTn>
                                        <p:tgtEl>
                                          <p:spTgt spid="23"/>
                                        </p:tgtEl>
                                      </p:cBhvr>
                                      <p:to x="100000" y="100000"/>
                                    </p:animScale>
                                    <p:animScale>
                                      <p:cBhvr>
                                        <p:cTn id="101" dur="5">
                                          <p:stCondLst>
                                            <p:cond delay="328"/>
                                          </p:stCondLst>
                                        </p:cTn>
                                        <p:tgtEl>
                                          <p:spTgt spid="23"/>
                                        </p:tgtEl>
                                      </p:cBhvr>
                                      <p:to x="100000" y="90000"/>
                                    </p:animScale>
                                    <p:animScale>
                                      <p:cBhvr>
                                        <p:cTn id="102" dur="33" decel="50000">
                                          <p:stCondLst>
                                            <p:cond delay="334"/>
                                          </p:stCondLst>
                                        </p:cTn>
                                        <p:tgtEl>
                                          <p:spTgt spid="23"/>
                                        </p:tgtEl>
                                      </p:cBhvr>
                                      <p:to x="100000" y="100000"/>
                                    </p:animScale>
                                    <p:animScale>
                                      <p:cBhvr>
                                        <p:cTn id="103" dur="5">
                                          <p:stCondLst>
                                            <p:cond delay="362"/>
                                          </p:stCondLst>
                                        </p:cTn>
                                        <p:tgtEl>
                                          <p:spTgt spid="23"/>
                                        </p:tgtEl>
                                      </p:cBhvr>
                                      <p:to x="100000" y="95000"/>
                                    </p:animScale>
                                    <p:animScale>
                                      <p:cBhvr>
                                        <p:cTn id="104" dur="33" decel="50000">
                                          <p:stCondLst>
                                            <p:cond delay="367"/>
                                          </p:stCondLst>
                                        </p:cTn>
                                        <p:tgtEl>
                                          <p:spTgt spid="23"/>
                                        </p:tgtEl>
                                      </p:cBhvr>
                                      <p:to x="100000" y="100000"/>
                                    </p:animScale>
                                  </p:childTnLst>
                                </p:cTn>
                              </p:par>
                            </p:childTnLst>
                          </p:cTn>
                        </p:par>
                        <p:par>
                          <p:cTn id="105" fill="hold">
                            <p:stCondLst>
                              <p:cond delay="3500"/>
                            </p:stCondLst>
                            <p:childTnLst>
                              <p:par>
                                <p:cTn id="106" presetID="26" presetClass="entr" presetSubtype="0" fill="hold"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down)">
                                      <p:cBhvr>
                                        <p:cTn id="108" dur="116">
                                          <p:stCondLst>
                                            <p:cond delay="0"/>
                                          </p:stCondLst>
                                        </p:cTn>
                                        <p:tgtEl>
                                          <p:spTgt spid="24"/>
                                        </p:tgtEl>
                                      </p:cBhvr>
                                    </p:animEffect>
                                    <p:anim calcmode="lin" valueType="num">
                                      <p:cBhvr>
                                        <p:cTn id="109" dur="364"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10" dur="133"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11" dur="133" tmFilter="0, 0; 0.125,0.2665; 0.25,0.4; 0.375,0.465; 0.5,0.5;  0.625,0.535; 0.75,0.6; 0.875,0.7335; 1,1">
                                          <p:stCondLst>
                                            <p:cond delay="133"/>
                                          </p:stCondLst>
                                        </p:cTn>
                                        <p:tgtEl>
                                          <p:spTgt spid="24"/>
                                        </p:tgtEl>
                                        <p:attrNameLst>
                                          <p:attrName>ppt_y</p:attrName>
                                        </p:attrNameLst>
                                      </p:cBhvr>
                                      <p:tavLst>
                                        <p:tav tm="0" fmla="#ppt_y-sin(pi*$)/9">
                                          <p:val>
                                            <p:fltVal val="0"/>
                                          </p:val>
                                        </p:tav>
                                        <p:tav tm="100000">
                                          <p:val>
                                            <p:fltVal val="1"/>
                                          </p:val>
                                        </p:tav>
                                      </p:tavLst>
                                    </p:anim>
                                    <p:anim calcmode="lin" valueType="num">
                                      <p:cBhvr>
                                        <p:cTn id="112" dur="66" tmFilter="0, 0; 0.125,0.2665; 0.25,0.4; 0.375,0.465; 0.5,0.5;  0.625,0.535; 0.75,0.6; 0.875,0.7335; 1,1">
                                          <p:stCondLst>
                                            <p:cond delay="265"/>
                                          </p:stCondLst>
                                        </p:cTn>
                                        <p:tgtEl>
                                          <p:spTgt spid="24"/>
                                        </p:tgtEl>
                                        <p:attrNameLst>
                                          <p:attrName>ppt_y</p:attrName>
                                        </p:attrNameLst>
                                      </p:cBhvr>
                                      <p:tavLst>
                                        <p:tav tm="0" fmla="#ppt_y-sin(pi*$)/27">
                                          <p:val>
                                            <p:fltVal val="0"/>
                                          </p:val>
                                        </p:tav>
                                        <p:tav tm="100000">
                                          <p:val>
                                            <p:fltVal val="1"/>
                                          </p:val>
                                        </p:tav>
                                      </p:tavLst>
                                    </p:anim>
                                    <p:anim calcmode="lin" valueType="num">
                                      <p:cBhvr>
                                        <p:cTn id="113" dur="33" tmFilter="0, 0; 0.125,0.2665; 0.25,0.4; 0.375,0.465; 0.5,0.5;  0.625,0.535; 0.75,0.6; 0.875,0.7335; 1,1">
                                          <p:stCondLst>
                                            <p:cond delay="331"/>
                                          </p:stCondLst>
                                        </p:cTn>
                                        <p:tgtEl>
                                          <p:spTgt spid="24"/>
                                        </p:tgtEl>
                                        <p:attrNameLst>
                                          <p:attrName>ppt_y</p:attrName>
                                        </p:attrNameLst>
                                      </p:cBhvr>
                                      <p:tavLst>
                                        <p:tav tm="0" fmla="#ppt_y-sin(pi*$)/81">
                                          <p:val>
                                            <p:fltVal val="0"/>
                                          </p:val>
                                        </p:tav>
                                        <p:tav tm="100000">
                                          <p:val>
                                            <p:fltVal val="1"/>
                                          </p:val>
                                        </p:tav>
                                      </p:tavLst>
                                    </p:anim>
                                    <p:animScale>
                                      <p:cBhvr>
                                        <p:cTn id="114" dur="5">
                                          <p:stCondLst>
                                            <p:cond delay="130"/>
                                          </p:stCondLst>
                                        </p:cTn>
                                        <p:tgtEl>
                                          <p:spTgt spid="24"/>
                                        </p:tgtEl>
                                      </p:cBhvr>
                                      <p:to x="100000" y="60000"/>
                                    </p:animScale>
                                    <p:animScale>
                                      <p:cBhvr>
                                        <p:cTn id="115" dur="33" decel="50000">
                                          <p:stCondLst>
                                            <p:cond delay="135"/>
                                          </p:stCondLst>
                                        </p:cTn>
                                        <p:tgtEl>
                                          <p:spTgt spid="24"/>
                                        </p:tgtEl>
                                      </p:cBhvr>
                                      <p:to x="100000" y="100000"/>
                                    </p:animScale>
                                    <p:animScale>
                                      <p:cBhvr>
                                        <p:cTn id="116" dur="5">
                                          <p:stCondLst>
                                            <p:cond delay="262"/>
                                          </p:stCondLst>
                                        </p:cTn>
                                        <p:tgtEl>
                                          <p:spTgt spid="24"/>
                                        </p:tgtEl>
                                      </p:cBhvr>
                                      <p:to x="100000" y="80000"/>
                                    </p:animScale>
                                    <p:animScale>
                                      <p:cBhvr>
                                        <p:cTn id="117" dur="33" decel="50000">
                                          <p:stCondLst>
                                            <p:cond delay="268"/>
                                          </p:stCondLst>
                                        </p:cTn>
                                        <p:tgtEl>
                                          <p:spTgt spid="24"/>
                                        </p:tgtEl>
                                      </p:cBhvr>
                                      <p:to x="100000" y="100000"/>
                                    </p:animScale>
                                    <p:animScale>
                                      <p:cBhvr>
                                        <p:cTn id="118" dur="5">
                                          <p:stCondLst>
                                            <p:cond delay="328"/>
                                          </p:stCondLst>
                                        </p:cTn>
                                        <p:tgtEl>
                                          <p:spTgt spid="24"/>
                                        </p:tgtEl>
                                      </p:cBhvr>
                                      <p:to x="100000" y="90000"/>
                                    </p:animScale>
                                    <p:animScale>
                                      <p:cBhvr>
                                        <p:cTn id="119" dur="33" decel="50000">
                                          <p:stCondLst>
                                            <p:cond delay="334"/>
                                          </p:stCondLst>
                                        </p:cTn>
                                        <p:tgtEl>
                                          <p:spTgt spid="24"/>
                                        </p:tgtEl>
                                      </p:cBhvr>
                                      <p:to x="100000" y="100000"/>
                                    </p:animScale>
                                    <p:animScale>
                                      <p:cBhvr>
                                        <p:cTn id="120" dur="5">
                                          <p:stCondLst>
                                            <p:cond delay="362"/>
                                          </p:stCondLst>
                                        </p:cTn>
                                        <p:tgtEl>
                                          <p:spTgt spid="24"/>
                                        </p:tgtEl>
                                      </p:cBhvr>
                                      <p:to x="100000" y="95000"/>
                                    </p:animScale>
                                    <p:animScale>
                                      <p:cBhvr>
                                        <p:cTn id="121" dur="33" decel="50000">
                                          <p:stCondLst>
                                            <p:cond delay="367"/>
                                          </p:stCondLst>
                                        </p:cTn>
                                        <p:tgtEl>
                                          <p:spTgt spid="24"/>
                                        </p:tgtEl>
                                      </p:cBhvr>
                                      <p:to x="100000" y="100000"/>
                                    </p:animScale>
                                  </p:childTnLst>
                                </p:cTn>
                              </p:par>
                            </p:childTnLst>
                          </p:cTn>
                        </p:par>
                        <p:par>
                          <p:cTn id="122" fill="hold">
                            <p:stCondLst>
                              <p:cond delay="4000"/>
                            </p:stCondLst>
                            <p:childTnLst>
                              <p:par>
                                <p:cTn id="123" presetID="26" presetClass="entr" presetSubtype="0" fill="hold" nodeType="after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wipe(down)">
                                      <p:cBhvr>
                                        <p:cTn id="125" dur="116">
                                          <p:stCondLst>
                                            <p:cond delay="0"/>
                                          </p:stCondLst>
                                        </p:cTn>
                                        <p:tgtEl>
                                          <p:spTgt spid="29"/>
                                        </p:tgtEl>
                                      </p:cBhvr>
                                    </p:animEffect>
                                    <p:anim calcmode="lin" valueType="num">
                                      <p:cBhvr>
                                        <p:cTn id="126" dur="364"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7" dur="133"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28" dur="133" tmFilter="0, 0; 0.125,0.2665; 0.25,0.4; 0.375,0.465; 0.5,0.5;  0.625,0.535; 0.75,0.6; 0.875,0.7335; 1,1">
                                          <p:stCondLst>
                                            <p:cond delay="133"/>
                                          </p:stCondLst>
                                        </p:cTn>
                                        <p:tgtEl>
                                          <p:spTgt spid="29"/>
                                        </p:tgtEl>
                                        <p:attrNameLst>
                                          <p:attrName>ppt_y</p:attrName>
                                        </p:attrNameLst>
                                      </p:cBhvr>
                                      <p:tavLst>
                                        <p:tav tm="0" fmla="#ppt_y-sin(pi*$)/9">
                                          <p:val>
                                            <p:fltVal val="0"/>
                                          </p:val>
                                        </p:tav>
                                        <p:tav tm="100000">
                                          <p:val>
                                            <p:fltVal val="1"/>
                                          </p:val>
                                        </p:tav>
                                      </p:tavLst>
                                    </p:anim>
                                    <p:anim calcmode="lin" valueType="num">
                                      <p:cBhvr>
                                        <p:cTn id="129" dur="66" tmFilter="0, 0; 0.125,0.2665; 0.25,0.4; 0.375,0.465; 0.5,0.5;  0.625,0.535; 0.75,0.6; 0.875,0.7335; 1,1">
                                          <p:stCondLst>
                                            <p:cond delay="265"/>
                                          </p:stCondLst>
                                        </p:cTn>
                                        <p:tgtEl>
                                          <p:spTgt spid="29"/>
                                        </p:tgtEl>
                                        <p:attrNameLst>
                                          <p:attrName>ppt_y</p:attrName>
                                        </p:attrNameLst>
                                      </p:cBhvr>
                                      <p:tavLst>
                                        <p:tav tm="0" fmla="#ppt_y-sin(pi*$)/27">
                                          <p:val>
                                            <p:fltVal val="0"/>
                                          </p:val>
                                        </p:tav>
                                        <p:tav tm="100000">
                                          <p:val>
                                            <p:fltVal val="1"/>
                                          </p:val>
                                        </p:tav>
                                      </p:tavLst>
                                    </p:anim>
                                    <p:anim calcmode="lin" valueType="num">
                                      <p:cBhvr>
                                        <p:cTn id="130" dur="33" tmFilter="0, 0; 0.125,0.2665; 0.25,0.4; 0.375,0.465; 0.5,0.5;  0.625,0.535; 0.75,0.6; 0.875,0.7335; 1,1">
                                          <p:stCondLst>
                                            <p:cond delay="331"/>
                                          </p:stCondLst>
                                        </p:cTn>
                                        <p:tgtEl>
                                          <p:spTgt spid="29"/>
                                        </p:tgtEl>
                                        <p:attrNameLst>
                                          <p:attrName>ppt_y</p:attrName>
                                        </p:attrNameLst>
                                      </p:cBhvr>
                                      <p:tavLst>
                                        <p:tav tm="0" fmla="#ppt_y-sin(pi*$)/81">
                                          <p:val>
                                            <p:fltVal val="0"/>
                                          </p:val>
                                        </p:tav>
                                        <p:tav tm="100000">
                                          <p:val>
                                            <p:fltVal val="1"/>
                                          </p:val>
                                        </p:tav>
                                      </p:tavLst>
                                    </p:anim>
                                    <p:animScale>
                                      <p:cBhvr>
                                        <p:cTn id="131" dur="5">
                                          <p:stCondLst>
                                            <p:cond delay="130"/>
                                          </p:stCondLst>
                                        </p:cTn>
                                        <p:tgtEl>
                                          <p:spTgt spid="29"/>
                                        </p:tgtEl>
                                      </p:cBhvr>
                                      <p:to x="100000" y="60000"/>
                                    </p:animScale>
                                    <p:animScale>
                                      <p:cBhvr>
                                        <p:cTn id="132" dur="33" decel="50000">
                                          <p:stCondLst>
                                            <p:cond delay="135"/>
                                          </p:stCondLst>
                                        </p:cTn>
                                        <p:tgtEl>
                                          <p:spTgt spid="29"/>
                                        </p:tgtEl>
                                      </p:cBhvr>
                                      <p:to x="100000" y="100000"/>
                                    </p:animScale>
                                    <p:animScale>
                                      <p:cBhvr>
                                        <p:cTn id="133" dur="5">
                                          <p:stCondLst>
                                            <p:cond delay="262"/>
                                          </p:stCondLst>
                                        </p:cTn>
                                        <p:tgtEl>
                                          <p:spTgt spid="29"/>
                                        </p:tgtEl>
                                      </p:cBhvr>
                                      <p:to x="100000" y="80000"/>
                                    </p:animScale>
                                    <p:animScale>
                                      <p:cBhvr>
                                        <p:cTn id="134" dur="33" decel="50000">
                                          <p:stCondLst>
                                            <p:cond delay="268"/>
                                          </p:stCondLst>
                                        </p:cTn>
                                        <p:tgtEl>
                                          <p:spTgt spid="29"/>
                                        </p:tgtEl>
                                      </p:cBhvr>
                                      <p:to x="100000" y="100000"/>
                                    </p:animScale>
                                    <p:animScale>
                                      <p:cBhvr>
                                        <p:cTn id="135" dur="5">
                                          <p:stCondLst>
                                            <p:cond delay="328"/>
                                          </p:stCondLst>
                                        </p:cTn>
                                        <p:tgtEl>
                                          <p:spTgt spid="29"/>
                                        </p:tgtEl>
                                      </p:cBhvr>
                                      <p:to x="100000" y="90000"/>
                                    </p:animScale>
                                    <p:animScale>
                                      <p:cBhvr>
                                        <p:cTn id="136" dur="33" decel="50000">
                                          <p:stCondLst>
                                            <p:cond delay="334"/>
                                          </p:stCondLst>
                                        </p:cTn>
                                        <p:tgtEl>
                                          <p:spTgt spid="29"/>
                                        </p:tgtEl>
                                      </p:cBhvr>
                                      <p:to x="100000" y="100000"/>
                                    </p:animScale>
                                    <p:animScale>
                                      <p:cBhvr>
                                        <p:cTn id="137" dur="5">
                                          <p:stCondLst>
                                            <p:cond delay="362"/>
                                          </p:stCondLst>
                                        </p:cTn>
                                        <p:tgtEl>
                                          <p:spTgt spid="29"/>
                                        </p:tgtEl>
                                      </p:cBhvr>
                                      <p:to x="100000" y="95000"/>
                                    </p:animScale>
                                    <p:animScale>
                                      <p:cBhvr>
                                        <p:cTn id="138" dur="33" decel="50000">
                                          <p:stCondLst>
                                            <p:cond delay="367"/>
                                          </p:stCondLst>
                                        </p:cTn>
                                        <p:tgtEl>
                                          <p:spTgt spid="29"/>
                                        </p:tgtEl>
                                      </p:cBhvr>
                                      <p:to x="100000" y="100000"/>
                                    </p:animScale>
                                  </p:childTnLst>
                                </p:cTn>
                              </p:par>
                            </p:childTnLst>
                          </p:cTn>
                        </p:par>
                        <p:par>
                          <p:cTn id="139" fill="hold">
                            <p:stCondLst>
                              <p:cond delay="4500"/>
                            </p:stCondLst>
                            <p:childTnLst>
                              <p:par>
                                <p:cTn id="140" presetID="26" presetClass="entr" presetSubtype="0" fill="hold" nodeType="after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down)">
                                      <p:cBhvr>
                                        <p:cTn id="142" dur="116">
                                          <p:stCondLst>
                                            <p:cond delay="0"/>
                                          </p:stCondLst>
                                        </p:cTn>
                                        <p:tgtEl>
                                          <p:spTgt spid="34"/>
                                        </p:tgtEl>
                                      </p:cBhvr>
                                    </p:animEffect>
                                    <p:anim calcmode="lin" valueType="num">
                                      <p:cBhvr>
                                        <p:cTn id="143" dur="364"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44" dur="133"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45" dur="133" tmFilter="0, 0; 0.125,0.2665; 0.25,0.4; 0.375,0.465; 0.5,0.5;  0.625,0.535; 0.75,0.6; 0.875,0.7335; 1,1">
                                          <p:stCondLst>
                                            <p:cond delay="133"/>
                                          </p:stCondLst>
                                        </p:cTn>
                                        <p:tgtEl>
                                          <p:spTgt spid="34"/>
                                        </p:tgtEl>
                                        <p:attrNameLst>
                                          <p:attrName>ppt_y</p:attrName>
                                        </p:attrNameLst>
                                      </p:cBhvr>
                                      <p:tavLst>
                                        <p:tav tm="0" fmla="#ppt_y-sin(pi*$)/9">
                                          <p:val>
                                            <p:fltVal val="0"/>
                                          </p:val>
                                        </p:tav>
                                        <p:tav tm="100000">
                                          <p:val>
                                            <p:fltVal val="1"/>
                                          </p:val>
                                        </p:tav>
                                      </p:tavLst>
                                    </p:anim>
                                    <p:anim calcmode="lin" valueType="num">
                                      <p:cBhvr>
                                        <p:cTn id="146" dur="66" tmFilter="0, 0; 0.125,0.2665; 0.25,0.4; 0.375,0.465; 0.5,0.5;  0.625,0.535; 0.75,0.6; 0.875,0.7335; 1,1">
                                          <p:stCondLst>
                                            <p:cond delay="265"/>
                                          </p:stCondLst>
                                        </p:cTn>
                                        <p:tgtEl>
                                          <p:spTgt spid="34"/>
                                        </p:tgtEl>
                                        <p:attrNameLst>
                                          <p:attrName>ppt_y</p:attrName>
                                        </p:attrNameLst>
                                      </p:cBhvr>
                                      <p:tavLst>
                                        <p:tav tm="0" fmla="#ppt_y-sin(pi*$)/27">
                                          <p:val>
                                            <p:fltVal val="0"/>
                                          </p:val>
                                        </p:tav>
                                        <p:tav tm="100000">
                                          <p:val>
                                            <p:fltVal val="1"/>
                                          </p:val>
                                        </p:tav>
                                      </p:tavLst>
                                    </p:anim>
                                    <p:anim calcmode="lin" valueType="num">
                                      <p:cBhvr>
                                        <p:cTn id="147" dur="33" tmFilter="0, 0; 0.125,0.2665; 0.25,0.4; 0.375,0.465; 0.5,0.5;  0.625,0.535; 0.75,0.6; 0.875,0.7335; 1,1">
                                          <p:stCondLst>
                                            <p:cond delay="331"/>
                                          </p:stCondLst>
                                        </p:cTn>
                                        <p:tgtEl>
                                          <p:spTgt spid="34"/>
                                        </p:tgtEl>
                                        <p:attrNameLst>
                                          <p:attrName>ppt_y</p:attrName>
                                        </p:attrNameLst>
                                      </p:cBhvr>
                                      <p:tavLst>
                                        <p:tav tm="0" fmla="#ppt_y-sin(pi*$)/81">
                                          <p:val>
                                            <p:fltVal val="0"/>
                                          </p:val>
                                        </p:tav>
                                        <p:tav tm="100000">
                                          <p:val>
                                            <p:fltVal val="1"/>
                                          </p:val>
                                        </p:tav>
                                      </p:tavLst>
                                    </p:anim>
                                    <p:animScale>
                                      <p:cBhvr>
                                        <p:cTn id="148" dur="5">
                                          <p:stCondLst>
                                            <p:cond delay="130"/>
                                          </p:stCondLst>
                                        </p:cTn>
                                        <p:tgtEl>
                                          <p:spTgt spid="34"/>
                                        </p:tgtEl>
                                      </p:cBhvr>
                                      <p:to x="100000" y="60000"/>
                                    </p:animScale>
                                    <p:animScale>
                                      <p:cBhvr>
                                        <p:cTn id="149" dur="33" decel="50000">
                                          <p:stCondLst>
                                            <p:cond delay="135"/>
                                          </p:stCondLst>
                                        </p:cTn>
                                        <p:tgtEl>
                                          <p:spTgt spid="34"/>
                                        </p:tgtEl>
                                      </p:cBhvr>
                                      <p:to x="100000" y="100000"/>
                                    </p:animScale>
                                    <p:animScale>
                                      <p:cBhvr>
                                        <p:cTn id="150" dur="5">
                                          <p:stCondLst>
                                            <p:cond delay="262"/>
                                          </p:stCondLst>
                                        </p:cTn>
                                        <p:tgtEl>
                                          <p:spTgt spid="34"/>
                                        </p:tgtEl>
                                      </p:cBhvr>
                                      <p:to x="100000" y="80000"/>
                                    </p:animScale>
                                    <p:animScale>
                                      <p:cBhvr>
                                        <p:cTn id="151" dur="33" decel="50000">
                                          <p:stCondLst>
                                            <p:cond delay="268"/>
                                          </p:stCondLst>
                                        </p:cTn>
                                        <p:tgtEl>
                                          <p:spTgt spid="34"/>
                                        </p:tgtEl>
                                      </p:cBhvr>
                                      <p:to x="100000" y="100000"/>
                                    </p:animScale>
                                    <p:animScale>
                                      <p:cBhvr>
                                        <p:cTn id="152" dur="5">
                                          <p:stCondLst>
                                            <p:cond delay="328"/>
                                          </p:stCondLst>
                                        </p:cTn>
                                        <p:tgtEl>
                                          <p:spTgt spid="34"/>
                                        </p:tgtEl>
                                      </p:cBhvr>
                                      <p:to x="100000" y="90000"/>
                                    </p:animScale>
                                    <p:animScale>
                                      <p:cBhvr>
                                        <p:cTn id="153" dur="33" decel="50000">
                                          <p:stCondLst>
                                            <p:cond delay="334"/>
                                          </p:stCondLst>
                                        </p:cTn>
                                        <p:tgtEl>
                                          <p:spTgt spid="34"/>
                                        </p:tgtEl>
                                      </p:cBhvr>
                                      <p:to x="100000" y="100000"/>
                                    </p:animScale>
                                    <p:animScale>
                                      <p:cBhvr>
                                        <p:cTn id="154" dur="5">
                                          <p:stCondLst>
                                            <p:cond delay="362"/>
                                          </p:stCondLst>
                                        </p:cTn>
                                        <p:tgtEl>
                                          <p:spTgt spid="34"/>
                                        </p:tgtEl>
                                      </p:cBhvr>
                                      <p:to x="100000" y="95000"/>
                                    </p:animScale>
                                    <p:animScale>
                                      <p:cBhvr>
                                        <p:cTn id="155" dur="33" decel="50000">
                                          <p:stCondLst>
                                            <p:cond delay="367"/>
                                          </p:stCondLst>
                                        </p:cTn>
                                        <p:tgtEl>
                                          <p:spTgt spid="34"/>
                                        </p:tgtEl>
                                      </p:cBhvr>
                                      <p:to x="100000" y="100000"/>
                                    </p:animScale>
                                  </p:childTnLst>
                                </p:cTn>
                              </p:par>
                            </p:childTnLst>
                          </p:cTn>
                        </p:par>
                        <p:par>
                          <p:cTn id="156" fill="hold">
                            <p:stCondLst>
                              <p:cond delay="5000"/>
                            </p:stCondLst>
                            <p:childTnLst>
                              <p:par>
                                <p:cTn id="157" presetID="26" presetClass="entr" presetSubtype="0" fill="hold" nodeType="after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wipe(down)">
                                      <p:cBhvr>
                                        <p:cTn id="159" dur="116">
                                          <p:stCondLst>
                                            <p:cond delay="0"/>
                                          </p:stCondLst>
                                        </p:cTn>
                                        <p:tgtEl>
                                          <p:spTgt spid="39"/>
                                        </p:tgtEl>
                                      </p:cBhvr>
                                    </p:animEffect>
                                    <p:anim calcmode="lin" valueType="num">
                                      <p:cBhvr>
                                        <p:cTn id="160" dur="364"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61" dur="133"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62" dur="133" tmFilter="0, 0; 0.125,0.2665; 0.25,0.4; 0.375,0.465; 0.5,0.5;  0.625,0.535; 0.75,0.6; 0.875,0.7335; 1,1">
                                          <p:stCondLst>
                                            <p:cond delay="133"/>
                                          </p:stCondLst>
                                        </p:cTn>
                                        <p:tgtEl>
                                          <p:spTgt spid="39"/>
                                        </p:tgtEl>
                                        <p:attrNameLst>
                                          <p:attrName>ppt_y</p:attrName>
                                        </p:attrNameLst>
                                      </p:cBhvr>
                                      <p:tavLst>
                                        <p:tav tm="0" fmla="#ppt_y-sin(pi*$)/9">
                                          <p:val>
                                            <p:fltVal val="0"/>
                                          </p:val>
                                        </p:tav>
                                        <p:tav tm="100000">
                                          <p:val>
                                            <p:fltVal val="1"/>
                                          </p:val>
                                        </p:tav>
                                      </p:tavLst>
                                    </p:anim>
                                    <p:anim calcmode="lin" valueType="num">
                                      <p:cBhvr>
                                        <p:cTn id="163" dur="66" tmFilter="0, 0; 0.125,0.2665; 0.25,0.4; 0.375,0.465; 0.5,0.5;  0.625,0.535; 0.75,0.6; 0.875,0.7335; 1,1">
                                          <p:stCondLst>
                                            <p:cond delay="265"/>
                                          </p:stCondLst>
                                        </p:cTn>
                                        <p:tgtEl>
                                          <p:spTgt spid="39"/>
                                        </p:tgtEl>
                                        <p:attrNameLst>
                                          <p:attrName>ppt_y</p:attrName>
                                        </p:attrNameLst>
                                      </p:cBhvr>
                                      <p:tavLst>
                                        <p:tav tm="0" fmla="#ppt_y-sin(pi*$)/27">
                                          <p:val>
                                            <p:fltVal val="0"/>
                                          </p:val>
                                        </p:tav>
                                        <p:tav tm="100000">
                                          <p:val>
                                            <p:fltVal val="1"/>
                                          </p:val>
                                        </p:tav>
                                      </p:tavLst>
                                    </p:anim>
                                    <p:anim calcmode="lin" valueType="num">
                                      <p:cBhvr>
                                        <p:cTn id="164" dur="33" tmFilter="0, 0; 0.125,0.2665; 0.25,0.4; 0.375,0.465; 0.5,0.5;  0.625,0.535; 0.75,0.6; 0.875,0.7335; 1,1">
                                          <p:stCondLst>
                                            <p:cond delay="331"/>
                                          </p:stCondLst>
                                        </p:cTn>
                                        <p:tgtEl>
                                          <p:spTgt spid="39"/>
                                        </p:tgtEl>
                                        <p:attrNameLst>
                                          <p:attrName>ppt_y</p:attrName>
                                        </p:attrNameLst>
                                      </p:cBhvr>
                                      <p:tavLst>
                                        <p:tav tm="0" fmla="#ppt_y-sin(pi*$)/81">
                                          <p:val>
                                            <p:fltVal val="0"/>
                                          </p:val>
                                        </p:tav>
                                        <p:tav tm="100000">
                                          <p:val>
                                            <p:fltVal val="1"/>
                                          </p:val>
                                        </p:tav>
                                      </p:tavLst>
                                    </p:anim>
                                    <p:animScale>
                                      <p:cBhvr>
                                        <p:cTn id="165" dur="5">
                                          <p:stCondLst>
                                            <p:cond delay="130"/>
                                          </p:stCondLst>
                                        </p:cTn>
                                        <p:tgtEl>
                                          <p:spTgt spid="39"/>
                                        </p:tgtEl>
                                      </p:cBhvr>
                                      <p:to x="100000" y="60000"/>
                                    </p:animScale>
                                    <p:animScale>
                                      <p:cBhvr>
                                        <p:cTn id="166" dur="33" decel="50000">
                                          <p:stCondLst>
                                            <p:cond delay="135"/>
                                          </p:stCondLst>
                                        </p:cTn>
                                        <p:tgtEl>
                                          <p:spTgt spid="39"/>
                                        </p:tgtEl>
                                      </p:cBhvr>
                                      <p:to x="100000" y="100000"/>
                                    </p:animScale>
                                    <p:animScale>
                                      <p:cBhvr>
                                        <p:cTn id="167" dur="5">
                                          <p:stCondLst>
                                            <p:cond delay="262"/>
                                          </p:stCondLst>
                                        </p:cTn>
                                        <p:tgtEl>
                                          <p:spTgt spid="39"/>
                                        </p:tgtEl>
                                      </p:cBhvr>
                                      <p:to x="100000" y="80000"/>
                                    </p:animScale>
                                    <p:animScale>
                                      <p:cBhvr>
                                        <p:cTn id="168" dur="33" decel="50000">
                                          <p:stCondLst>
                                            <p:cond delay="268"/>
                                          </p:stCondLst>
                                        </p:cTn>
                                        <p:tgtEl>
                                          <p:spTgt spid="39"/>
                                        </p:tgtEl>
                                      </p:cBhvr>
                                      <p:to x="100000" y="100000"/>
                                    </p:animScale>
                                    <p:animScale>
                                      <p:cBhvr>
                                        <p:cTn id="169" dur="5">
                                          <p:stCondLst>
                                            <p:cond delay="328"/>
                                          </p:stCondLst>
                                        </p:cTn>
                                        <p:tgtEl>
                                          <p:spTgt spid="39"/>
                                        </p:tgtEl>
                                      </p:cBhvr>
                                      <p:to x="100000" y="90000"/>
                                    </p:animScale>
                                    <p:animScale>
                                      <p:cBhvr>
                                        <p:cTn id="170" dur="33" decel="50000">
                                          <p:stCondLst>
                                            <p:cond delay="334"/>
                                          </p:stCondLst>
                                        </p:cTn>
                                        <p:tgtEl>
                                          <p:spTgt spid="39"/>
                                        </p:tgtEl>
                                      </p:cBhvr>
                                      <p:to x="100000" y="100000"/>
                                    </p:animScale>
                                    <p:animScale>
                                      <p:cBhvr>
                                        <p:cTn id="171" dur="5">
                                          <p:stCondLst>
                                            <p:cond delay="362"/>
                                          </p:stCondLst>
                                        </p:cTn>
                                        <p:tgtEl>
                                          <p:spTgt spid="39"/>
                                        </p:tgtEl>
                                      </p:cBhvr>
                                      <p:to x="100000" y="95000"/>
                                    </p:animScale>
                                    <p:animScale>
                                      <p:cBhvr>
                                        <p:cTn id="172" dur="33" decel="50000">
                                          <p:stCondLst>
                                            <p:cond delay="367"/>
                                          </p:stCondLst>
                                        </p:cTn>
                                        <p:tgtEl>
                                          <p:spTgt spid="39"/>
                                        </p:tgtEl>
                                      </p:cBhvr>
                                      <p:to x="100000" y="100000"/>
                                    </p:animScale>
                                  </p:childTnLst>
                                </p:cTn>
                              </p:par>
                            </p:childTnLst>
                          </p:cTn>
                        </p:par>
                        <p:par>
                          <p:cTn id="173" fill="hold">
                            <p:stCondLst>
                              <p:cond delay="5500"/>
                            </p:stCondLst>
                            <p:childTnLst>
                              <p:par>
                                <p:cTn id="174" presetID="26" presetClass="entr" presetSubtype="0" fill="hold" nodeType="after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wipe(down)">
                                      <p:cBhvr>
                                        <p:cTn id="176" dur="116">
                                          <p:stCondLst>
                                            <p:cond delay="0"/>
                                          </p:stCondLst>
                                        </p:cTn>
                                        <p:tgtEl>
                                          <p:spTgt spid="44"/>
                                        </p:tgtEl>
                                      </p:cBhvr>
                                    </p:animEffect>
                                    <p:anim calcmode="lin" valueType="num">
                                      <p:cBhvr>
                                        <p:cTn id="177" dur="364"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78" dur="133"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79" dur="133" tmFilter="0, 0; 0.125,0.2665; 0.25,0.4; 0.375,0.465; 0.5,0.5;  0.625,0.535; 0.75,0.6; 0.875,0.7335; 1,1">
                                          <p:stCondLst>
                                            <p:cond delay="133"/>
                                          </p:stCondLst>
                                        </p:cTn>
                                        <p:tgtEl>
                                          <p:spTgt spid="44"/>
                                        </p:tgtEl>
                                        <p:attrNameLst>
                                          <p:attrName>ppt_y</p:attrName>
                                        </p:attrNameLst>
                                      </p:cBhvr>
                                      <p:tavLst>
                                        <p:tav tm="0" fmla="#ppt_y-sin(pi*$)/9">
                                          <p:val>
                                            <p:fltVal val="0"/>
                                          </p:val>
                                        </p:tav>
                                        <p:tav tm="100000">
                                          <p:val>
                                            <p:fltVal val="1"/>
                                          </p:val>
                                        </p:tav>
                                      </p:tavLst>
                                    </p:anim>
                                    <p:anim calcmode="lin" valueType="num">
                                      <p:cBhvr>
                                        <p:cTn id="180" dur="66" tmFilter="0, 0; 0.125,0.2665; 0.25,0.4; 0.375,0.465; 0.5,0.5;  0.625,0.535; 0.75,0.6; 0.875,0.7335; 1,1">
                                          <p:stCondLst>
                                            <p:cond delay="265"/>
                                          </p:stCondLst>
                                        </p:cTn>
                                        <p:tgtEl>
                                          <p:spTgt spid="44"/>
                                        </p:tgtEl>
                                        <p:attrNameLst>
                                          <p:attrName>ppt_y</p:attrName>
                                        </p:attrNameLst>
                                      </p:cBhvr>
                                      <p:tavLst>
                                        <p:tav tm="0" fmla="#ppt_y-sin(pi*$)/27">
                                          <p:val>
                                            <p:fltVal val="0"/>
                                          </p:val>
                                        </p:tav>
                                        <p:tav tm="100000">
                                          <p:val>
                                            <p:fltVal val="1"/>
                                          </p:val>
                                        </p:tav>
                                      </p:tavLst>
                                    </p:anim>
                                    <p:anim calcmode="lin" valueType="num">
                                      <p:cBhvr>
                                        <p:cTn id="181" dur="33" tmFilter="0, 0; 0.125,0.2665; 0.25,0.4; 0.375,0.465; 0.5,0.5;  0.625,0.535; 0.75,0.6; 0.875,0.7335; 1,1">
                                          <p:stCondLst>
                                            <p:cond delay="331"/>
                                          </p:stCondLst>
                                        </p:cTn>
                                        <p:tgtEl>
                                          <p:spTgt spid="44"/>
                                        </p:tgtEl>
                                        <p:attrNameLst>
                                          <p:attrName>ppt_y</p:attrName>
                                        </p:attrNameLst>
                                      </p:cBhvr>
                                      <p:tavLst>
                                        <p:tav tm="0" fmla="#ppt_y-sin(pi*$)/81">
                                          <p:val>
                                            <p:fltVal val="0"/>
                                          </p:val>
                                        </p:tav>
                                        <p:tav tm="100000">
                                          <p:val>
                                            <p:fltVal val="1"/>
                                          </p:val>
                                        </p:tav>
                                      </p:tavLst>
                                    </p:anim>
                                    <p:animScale>
                                      <p:cBhvr>
                                        <p:cTn id="182" dur="5">
                                          <p:stCondLst>
                                            <p:cond delay="130"/>
                                          </p:stCondLst>
                                        </p:cTn>
                                        <p:tgtEl>
                                          <p:spTgt spid="44"/>
                                        </p:tgtEl>
                                      </p:cBhvr>
                                      <p:to x="100000" y="60000"/>
                                    </p:animScale>
                                    <p:animScale>
                                      <p:cBhvr>
                                        <p:cTn id="183" dur="33" decel="50000">
                                          <p:stCondLst>
                                            <p:cond delay="135"/>
                                          </p:stCondLst>
                                        </p:cTn>
                                        <p:tgtEl>
                                          <p:spTgt spid="44"/>
                                        </p:tgtEl>
                                      </p:cBhvr>
                                      <p:to x="100000" y="100000"/>
                                    </p:animScale>
                                    <p:animScale>
                                      <p:cBhvr>
                                        <p:cTn id="184" dur="5">
                                          <p:stCondLst>
                                            <p:cond delay="262"/>
                                          </p:stCondLst>
                                        </p:cTn>
                                        <p:tgtEl>
                                          <p:spTgt spid="44"/>
                                        </p:tgtEl>
                                      </p:cBhvr>
                                      <p:to x="100000" y="80000"/>
                                    </p:animScale>
                                    <p:animScale>
                                      <p:cBhvr>
                                        <p:cTn id="185" dur="33" decel="50000">
                                          <p:stCondLst>
                                            <p:cond delay="268"/>
                                          </p:stCondLst>
                                        </p:cTn>
                                        <p:tgtEl>
                                          <p:spTgt spid="44"/>
                                        </p:tgtEl>
                                      </p:cBhvr>
                                      <p:to x="100000" y="100000"/>
                                    </p:animScale>
                                    <p:animScale>
                                      <p:cBhvr>
                                        <p:cTn id="186" dur="5">
                                          <p:stCondLst>
                                            <p:cond delay="328"/>
                                          </p:stCondLst>
                                        </p:cTn>
                                        <p:tgtEl>
                                          <p:spTgt spid="44"/>
                                        </p:tgtEl>
                                      </p:cBhvr>
                                      <p:to x="100000" y="90000"/>
                                    </p:animScale>
                                    <p:animScale>
                                      <p:cBhvr>
                                        <p:cTn id="187" dur="33" decel="50000">
                                          <p:stCondLst>
                                            <p:cond delay="334"/>
                                          </p:stCondLst>
                                        </p:cTn>
                                        <p:tgtEl>
                                          <p:spTgt spid="44"/>
                                        </p:tgtEl>
                                      </p:cBhvr>
                                      <p:to x="100000" y="100000"/>
                                    </p:animScale>
                                    <p:animScale>
                                      <p:cBhvr>
                                        <p:cTn id="188" dur="5">
                                          <p:stCondLst>
                                            <p:cond delay="362"/>
                                          </p:stCondLst>
                                        </p:cTn>
                                        <p:tgtEl>
                                          <p:spTgt spid="44"/>
                                        </p:tgtEl>
                                      </p:cBhvr>
                                      <p:to x="100000" y="95000"/>
                                    </p:animScale>
                                    <p:animScale>
                                      <p:cBhvr>
                                        <p:cTn id="189" dur="33" decel="50000">
                                          <p:stCondLst>
                                            <p:cond delay="367"/>
                                          </p:stCondLst>
                                        </p:cTn>
                                        <p:tgtEl>
                                          <p:spTgt spid="44"/>
                                        </p:tgtEl>
                                      </p:cBhvr>
                                      <p:to x="100000" y="100000"/>
                                    </p:animScale>
                                  </p:childTnLst>
                                </p:cTn>
                              </p:par>
                            </p:childTnLst>
                          </p:cTn>
                        </p:par>
                        <p:par>
                          <p:cTn id="190" fill="hold">
                            <p:stCondLst>
                              <p:cond delay="6000"/>
                            </p:stCondLst>
                            <p:childTnLst>
                              <p:par>
                                <p:cTn id="191" presetID="26" presetClass="entr" presetSubtype="0" fill="hold" nodeType="afterEffect">
                                  <p:stCondLst>
                                    <p:cond delay="0"/>
                                  </p:stCondLst>
                                  <p:childTnLst>
                                    <p:set>
                                      <p:cBhvr>
                                        <p:cTn id="192" dur="1" fill="hold">
                                          <p:stCondLst>
                                            <p:cond delay="0"/>
                                          </p:stCondLst>
                                        </p:cTn>
                                        <p:tgtEl>
                                          <p:spTgt spid="49"/>
                                        </p:tgtEl>
                                        <p:attrNameLst>
                                          <p:attrName>style.visibility</p:attrName>
                                        </p:attrNameLst>
                                      </p:cBhvr>
                                      <p:to>
                                        <p:strVal val="visible"/>
                                      </p:to>
                                    </p:set>
                                    <p:animEffect transition="in" filter="wipe(down)">
                                      <p:cBhvr>
                                        <p:cTn id="193" dur="116">
                                          <p:stCondLst>
                                            <p:cond delay="0"/>
                                          </p:stCondLst>
                                        </p:cTn>
                                        <p:tgtEl>
                                          <p:spTgt spid="49"/>
                                        </p:tgtEl>
                                      </p:cBhvr>
                                    </p:animEffect>
                                    <p:anim calcmode="lin" valueType="num">
                                      <p:cBhvr>
                                        <p:cTn id="194" dur="364"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95" dur="133"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96" dur="133" tmFilter="0, 0; 0.125,0.2665; 0.25,0.4; 0.375,0.465; 0.5,0.5;  0.625,0.535; 0.75,0.6; 0.875,0.7335; 1,1">
                                          <p:stCondLst>
                                            <p:cond delay="133"/>
                                          </p:stCondLst>
                                        </p:cTn>
                                        <p:tgtEl>
                                          <p:spTgt spid="49"/>
                                        </p:tgtEl>
                                        <p:attrNameLst>
                                          <p:attrName>ppt_y</p:attrName>
                                        </p:attrNameLst>
                                      </p:cBhvr>
                                      <p:tavLst>
                                        <p:tav tm="0" fmla="#ppt_y-sin(pi*$)/9">
                                          <p:val>
                                            <p:fltVal val="0"/>
                                          </p:val>
                                        </p:tav>
                                        <p:tav tm="100000">
                                          <p:val>
                                            <p:fltVal val="1"/>
                                          </p:val>
                                        </p:tav>
                                      </p:tavLst>
                                    </p:anim>
                                    <p:anim calcmode="lin" valueType="num">
                                      <p:cBhvr>
                                        <p:cTn id="197" dur="66" tmFilter="0, 0; 0.125,0.2665; 0.25,0.4; 0.375,0.465; 0.5,0.5;  0.625,0.535; 0.75,0.6; 0.875,0.7335; 1,1">
                                          <p:stCondLst>
                                            <p:cond delay="265"/>
                                          </p:stCondLst>
                                        </p:cTn>
                                        <p:tgtEl>
                                          <p:spTgt spid="49"/>
                                        </p:tgtEl>
                                        <p:attrNameLst>
                                          <p:attrName>ppt_y</p:attrName>
                                        </p:attrNameLst>
                                      </p:cBhvr>
                                      <p:tavLst>
                                        <p:tav tm="0" fmla="#ppt_y-sin(pi*$)/27">
                                          <p:val>
                                            <p:fltVal val="0"/>
                                          </p:val>
                                        </p:tav>
                                        <p:tav tm="100000">
                                          <p:val>
                                            <p:fltVal val="1"/>
                                          </p:val>
                                        </p:tav>
                                      </p:tavLst>
                                    </p:anim>
                                    <p:anim calcmode="lin" valueType="num">
                                      <p:cBhvr>
                                        <p:cTn id="198" dur="33" tmFilter="0, 0; 0.125,0.2665; 0.25,0.4; 0.375,0.465; 0.5,0.5;  0.625,0.535; 0.75,0.6; 0.875,0.7335; 1,1">
                                          <p:stCondLst>
                                            <p:cond delay="331"/>
                                          </p:stCondLst>
                                        </p:cTn>
                                        <p:tgtEl>
                                          <p:spTgt spid="49"/>
                                        </p:tgtEl>
                                        <p:attrNameLst>
                                          <p:attrName>ppt_y</p:attrName>
                                        </p:attrNameLst>
                                      </p:cBhvr>
                                      <p:tavLst>
                                        <p:tav tm="0" fmla="#ppt_y-sin(pi*$)/81">
                                          <p:val>
                                            <p:fltVal val="0"/>
                                          </p:val>
                                        </p:tav>
                                        <p:tav tm="100000">
                                          <p:val>
                                            <p:fltVal val="1"/>
                                          </p:val>
                                        </p:tav>
                                      </p:tavLst>
                                    </p:anim>
                                    <p:animScale>
                                      <p:cBhvr>
                                        <p:cTn id="199" dur="5">
                                          <p:stCondLst>
                                            <p:cond delay="130"/>
                                          </p:stCondLst>
                                        </p:cTn>
                                        <p:tgtEl>
                                          <p:spTgt spid="49"/>
                                        </p:tgtEl>
                                      </p:cBhvr>
                                      <p:to x="100000" y="60000"/>
                                    </p:animScale>
                                    <p:animScale>
                                      <p:cBhvr>
                                        <p:cTn id="200" dur="33" decel="50000">
                                          <p:stCondLst>
                                            <p:cond delay="135"/>
                                          </p:stCondLst>
                                        </p:cTn>
                                        <p:tgtEl>
                                          <p:spTgt spid="49"/>
                                        </p:tgtEl>
                                      </p:cBhvr>
                                      <p:to x="100000" y="100000"/>
                                    </p:animScale>
                                    <p:animScale>
                                      <p:cBhvr>
                                        <p:cTn id="201" dur="5">
                                          <p:stCondLst>
                                            <p:cond delay="262"/>
                                          </p:stCondLst>
                                        </p:cTn>
                                        <p:tgtEl>
                                          <p:spTgt spid="49"/>
                                        </p:tgtEl>
                                      </p:cBhvr>
                                      <p:to x="100000" y="80000"/>
                                    </p:animScale>
                                    <p:animScale>
                                      <p:cBhvr>
                                        <p:cTn id="202" dur="33" decel="50000">
                                          <p:stCondLst>
                                            <p:cond delay="268"/>
                                          </p:stCondLst>
                                        </p:cTn>
                                        <p:tgtEl>
                                          <p:spTgt spid="49"/>
                                        </p:tgtEl>
                                      </p:cBhvr>
                                      <p:to x="100000" y="100000"/>
                                    </p:animScale>
                                    <p:animScale>
                                      <p:cBhvr>
                                        <p:cTn id="203" dur="5">
                                          <p:stCondLst>
                                            <p:cond delay="328"/>
                                          </p:stCondLst>
                                        </p:cTn>
                                        <p:tgtEl>
                                          <p:spTgt spid="49"/>
                                        </p:tgtEl>
                                      </p:cBhvr>
                                      <p:to x="100000" y="90000"/>
                                    </p:animScale>
                                    <p:animScale>
                                      <p:cBhvr>
                                        <p:cTn id="204" dur="33" decel="50000">
                                          <p:stCondLst>
                                            <p:cond delay="334"/>
                                          </p:stCondLst>
                                        </p:cTn>
                                        <p:tgtEl>
                                          <p:spTgt spid="49"/>
                                        </p:tgtEl>
                                      </p:cBhvr>
                                      <p:to x="100000" y="100000"/>
                                    </p:animScale>
                                    <p:animScale>
                                      <p:cBhvr>
                                        <p:cTn id="205" dur="5">
                                          <p:stCondLst>
                                            <p:cond delay="362"/>
                                          </p:stCondLst>
                                        </p:cTn>
                                        <p:tgtEl>
                                          <p:spTgt spid="49"/>
                                        </p:tgtEl>
                                      </p:cBhvr>
                                      <p:to x="100000" y="95000"/>
                                    </p:animScale>
                                    <p:animScale>
                                      <p:cBhvr>
                                        <p:cTn id="206" dur="33" decel="50000">
                                          <p:stCondLst>
                                            <p:cond delay="367"/>
                                          </p:stCondLst>
                                        </p:cTn>
                                        <p:tgtEl>
                                          <p:spTgt spid="49"/>
                                        </p:tgtEl>
                                      </p:cBhvr>
                                      <p:to x="100000" y="100000"/>
                                    </p:animScale>
                                  </p:childTnLst>
                                </p:cTn>
                              </p:par>
                            </p:childTnLst>
                          </p:cTn>
                        </p:par>
                        <p:par>
                          <p:cTn id="207" fill="hold">
                            <p:stCondLst>
                              <p:cond delay="6500"/>
                            </p:stCondLst>
                            <p:childTnLst>
                              <p:par>
                                <p:cTn id="208" presetID="26" presetClass="entr" presetSubtype="0" fill="hold" nodeType="afterEffect">
                                  <p:stCondLst>
                                    <p:cond delay="0"/>
                                  </p:stCondLst>
                                  <p:childTnLst>
                                    <p:set>
                                      <p:cBhvr>
                                        <p:cTn id="209" dur="1" fill="hold">
                                          <p:stCondLst>
                                            <p:cond delay="0"/>
                                          </p:stCondLst>
                                        </p:cTn>
                                        <p:tgtEl>
                                          <p:spTgt spid="54"/>
                                        </p:tgtEl>
                                        <p:attrNameLst>
                                          <p:attrName>style.visibility</p:attrName>
                                        </p:attrNameLst>
                                      </p:cBhvr>
                                      <p:to>
                                        <p:strVal val="visible"/>
                                      </p:to>
                                    </p:set>
                                    <p:animEffect transition="in" filter="wipe(down)">
                                      <p:cBhvr>
                                        <p:cTn id="210" dur="116">
                                          <p:stCondLst>
                                            <p:cond delay="0"/>
                                          </p:stCondLst>
                                        </p:cTn>
                                        <p:tgtEl>
                                          <p:spTgt spid="54"/>
                                        </p:tgtEl>
                                      </p:cBhvr>
                                    </p:animEffect>
                                    <p:anim calcmode="lin" valueType="num">
                                      <p:cBhvr>
                                        <p:cTn id="211" dur="364"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212" dur="133"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213" dur="133" tmFilter="0, 0; 0.125,0.2665; 0.25,0.4; 0.375,0.465; 0.5,0.5;  0.625,0.535; 0.75,0.6; 0.875,0.7335; 1,1">
                                          <p:stCondLst>
                                            <p:cond delay="133"/>
                                          </p:stCondLst>
                                        </p:cTn>
                                        <p:tgtEl>
                                          <p:spTgt spid="54"/>
                                        </p:tgtEl>
                                        <p:attrNameLst>
                                          <p:attrName>ppt_y</p:attrName>
                                        </p:attrNameLst>
                                      </p:cBhvr>
                                      <p:tavLst>
                                        <p:tav tm="0" fmla="#ppt_y-sin(pi*$)/9">
                                          <p:val>
                                            <p:fltVal val="0"/>
                                          </p:val>
                                        </p:tav>
                                        <p:tav tm="100000">
                                          <p:val>
                                            <p:fltVal val="1"/>
                                          </p:val>
                                        </p:tav>
                                      </p:tavLst>
                                    </p:anim>
                                    <p:anim calcmode="lin" valueType="num">
                                      <p:cBhvr>
                                        <p:cTn id="214" dur="66" tmFilter="0, 0; 0.125,0.2665; 0.25,0.4; 0.375,0.465; 0.5,0.5;  0.625,0.535; 0.75,0.6; 0.875,0.7335; 1,1">
                                          <p:stCondLst>
                                            <p:cond delay="265"/>
                                          </p:stCondLst>
                                        </p:cTn>
                                        <p:tgtEl>
                                          <p:spTgt spid="54"/>
                                        </p:tgtEl>
                                        <p:attrNameLst>
                                          <p:attrName>ppt_y</p:attrName>
                                        </p:attrNameLst>
                                      </p:cBhvr>
                                      <p:tavLst>
                                        <p:tav tm="0" fmla="#ppt_y-sin(pi*$)/27">
                                          <p:val>
                                            <p:fltVal val="0"/>
                                          </p:val>
                                        </p:tav>
                                        <p:tav tm="100000">
                                          <p:val>
                                            <p:fltVal val="1"/>
                                          </p:val>
                                        </p:tav>
                                      </p:tavLst>
                                    </p:anim>
                                    <p:anim calcmode="lin" valueType="num">
                                      <p:cBhvr>
                                        <p:cTn id="215" dur="33" tmFilter="0, 0; 0.125,0.2665; 0.25,0.4; 0.375,0.465; 0.5,0.5;  0.625,0.535; 0.75,0.6; 0.875,0.7335; 1,1">
                                          <p:stCondLst>
                                            <p:cond delay="331"/>
                                          </p:stCondLst>
                                        </p:cTn>
                                        <p:tgtEl>
                                          <p:spTgt spid="54"/>
                                        </p:tgtEl>
                                        <p:attrNameLst>
                                          <p:attrName>ppt_y</p:attrName>
                                        </p:attrNameLst>
                                      </p:cBhvr>
                                      <p:tavLst>
                                        <p:tav tm="0" fmla="#ppt_y-sin(pi*$)/81">
                                          <p:val>
                                            <p:fltVal val="0"/>
                                          </p:val>
                                        </p:tav>
                                        <p:tav tm="100000">
                                          <p:val>
                                            <p:fltVal val="1"/>
                                          </p:val>
                                        </p:tav>
                                      </p:tavLst>
                                    </p:anim>
                                    <p:animScale>
                                      <p:cBhvr>
                                        <p:cTn id="216" dur="5">
                                          <p:stCondLst>
                                            <p:cond delay="130"/>
                                          </p:stCondLst>
                                        </p:cTn>
                                        <p:tgtEl>
                                          <p:spTgt spid="54"/>
                                        </p:tgtEl>
                                      </p:cBhvr>
                                      <p:to x="100000" y="60000"/>
                                    </p:animScale>
                                    <p:animScale>
                                      <p:cBhvr>
                                        <p:cTn id="217" dur="33" decel="50000">
                                          <p:stCondLst>
                                            <p:cond delay="135"/>
                                          </p:stCondLst>
                                        </p:cTn>
                                        <p:tgtEl>
                                          <p:spTgt spid="54"/>
                                        </p:tgtEl>
                                      </p:cBhvr>
                                      <p:to x="100000" y="100000"/>
                                    </p:animScale>
                                    <p:animScale>
                                      <p:cBhvr>
                                        <p:cTn id="218" dur="5">
                                          <p:stCondLst>
                                            <p:cond delay="262"/>
                                          </p:stCondLst>
                                        </p:cTn>
                                        <p:tgtEl>
                                          <p:spTgt spid="54"/>
                                        </p:tgtEl>
                                      </p:cBhvr>
                                      <p:to x="100000" y="80000"/>
                                    </p:animScale>
                                    <p:animScale>
                                      <p:cBhvr>
                                        <p:cTn id="219" dur="33" decel="50000">
                                          <p:stCondLst>
                                            <p:cond delay="268"/>
                                          </p:stCondLst>
                                        </p:cTn>
                                        <p:tgtEl>
                                          <p:spTgt spid="54"/>
                                        </p:tgtEl>
                                      </p:cBhvr>
                                      <p:to x="100000" y="100000"/>
                                    </p:animScale>
                                    <p:animScale>
                                      <p:cBhvr>
                                        <p:cTn id="220" dur="5">
                                          <p:stCondLst>
                                            <p:cond delay="328"/>
                                          </p:stCondLst>
                                        </p:cTn>
                                        <p:tgtEl>
                                          <p:spTgt spid="54"/>
                                        </p:tgtEl>
                                      </p:cBhvr>
                                      <p:to x="100000" y="90000"/>
                                    </p:animScale>
                                    <p:animScale>
                                      <p:cBhvr>
                                        <p:cTn id="221" dur="33" decel="50000">
                                          <p:stCondLst>
                                            <p:cond delay="334"/>
                                          </p:stCondLst>
                                        </p:cTn>
                                        <p:tgtEl>
                                          <p:spTgt spid="54"/>
                                        </p:tgtEl>
                                      </p:cBhvr>
                                      <p:to x="100000" y="100000"/>
                                    </p:animScale>
                                    <p:animScale>
                                      <p:cBhvr>
                                        <p:cTn id="222" dur="5">
                                          <p:stCondLst>
                                            <p:cond delay="362"/>
                                          </p:stCondLst>
                                        </p:cTn>
                                        <p:tgtEl>
                                          <p:spTgt spid="54"/>
                                        </p:tgtEl>
                                      </p:cBhvr>
                                      <p:to x="100000" y="95000"/>
                                    </p:animScale>
                                    <p:animScale>
                                      <p:cBhvr>
                                        <p:cTn id="223" dur="33" decel="50000">
                                          <p:stCondLst>
                                            <p:cond delay="367"/>
                                          </p:stCondLst>
                                        </p:cTn>
                                        <p:tgtEl>
                                          <p:spTgt spid="54"/>
                                        </p:tgtEl>
                                      </p:cBhvr>
                                      <p:to x="100000" y="100000"/>
                                    </p:animScale>
                                  </p:childTnLst>
                                </p:cTn>
                              </p:par>
                            </p:childTnLst>
                          </p:cTn>
                        </p:par>
                        <p:par>
                          <p:cTn id="224" fill="hold">
                            <p:stCondLst>
                              <p:cond delay="7000"/>
                            </p:stCondLst>
                            <p:childTnLst>
                              <p:par>
                                <p:cTn id="225" presetID="26" presetClass="entr" presetSubtype="0" fill="hold" nodeType="afterEffect">
                                  <p:stCondLst>
                                    <p:cond delay="0"/>
                                  </p:stCondLst>
                                  <p:childTnLst>
                                    <p:set>
                                      <p:cBhvr>
                                        <p:cTn id="226" dur="1" fill="hold">
                                          <p:stCondLst>
                                            <p:cond delay="0"/>
                                          </p:stCondLst>
                                        </p:cTn>
                                        <p:tgtEl>
                                          <p:spTgt spid="61"/>
                                        </p:tgtEl>
                                        <p:attrNameLst>
                                          <p:attrName>style.visibility</p:attrName>
                                        </p:attrNameLst>
                                      </p:cBhvr>
                                      <p:to>
                                        <p:strVal val="visible"/>
                                      </p:to>
                                    </p:set>
                                    <p:animEffect transition="in" filter="wipe(down)">
                                      <p:cBhvr>
                                        <p:cTn id="227" dur="116">
                                          <p:stCondLst>
                                            <p:cond delay="0"/>
                                          </p:stCondLst>
                                        </p:cTn>
                                        <p:tgtEl>
                                          <p:spTgt spid="61"/>
                                        </p:tgtEl>
                                      </p:cBhvr>
                                    </p:animEffect>
                                    <p:anim calcmode="lin" valueType="num">
                                      <p:cBhvr>
                                        <p:cTn id="228" dur="364"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229" dur="133"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230" dur="133" tmFilter="0, 0; 0.125,0.2665; 0.25,0.4; 0.375,0.465; 0.5,0.5;  0.625,0.535; 0.75,0.6; 0.875,0.7335; 1,1">
                                          <p:stCondLst>
                                            <p:cond delay="133"/>
                                          </p:stCondLst>
                                        </p:cTn>
                                        <p:tgtEl>
                                          <p:spTgt spid="61"/>
                                        </p:tgtEl>
                                        <p:attrNameLst>
                                          <p:attrName>ppt_y</p:attrName>
                                        </p:attrNameLst>
                                      </p:cBhvr>
                                      <p:tavLst>
                                        <p:tav tm="0" fmla="#ppt_y-sin(pi*$)/9">
                                          <p:val>
                                            <p:fltVal val="0"/>
                                          </p:val>
                                        </p:tav>
                                        <p:tav tm="100000">
                                          <p:val>
                                            <p:fltVal val="1"/>
                                          </p:val>
                                        </p:tav>
                                      </p:tavLst>
                                    </p:anim>
                                    <p:anim calcmode="lin" valueType="num">
                                      <p:cBhvr>
                                        <p:cTn id="231" dur="66" tmFilter="0, 0; 0.125,0.2665; 0.25,0.4; 0.375,0.465; 0.5,0.5;  0.625,0.535; 0.75,0.6; 0.875,0.7335; 1,1">
                                          <p:stCondLst>
                                            <p:cond delay="265"/>
                                          </p:stCondLst>
                                        </p:cTn>
                                        <p:tgtEl>
                                          <p:spTgt spid="61"/>
                                        </p:tgtEl>
                                        <p:attrNameLst>
                                          <p:attrName>ppt_y</p:attrName>
                                        </p:attrNameLst>
                                      </p:cBhvr>
                                      <p:tavLst>
                                        <p:tav tm="0" fmla="#ppt_y-sin(pi*$)/27">
                                          <p:val>
                                            <p:fltVal val="0"/>
                                          </p:val>
                                        </p:tav>
                                        <p:tav tm="100000">
                                          <p:val>
                                            <p:fltVal val="1"/>
                                          </p:val>
                                        </p:tav>
                                      </p:tavLst>
                                    </p:anim>
                                    <p:anim calcmode="lin" valueType="num">
                                      <p:cBhvr>
                                        <p:cTn id="232" dur="33" tmFilter="0, 0; 0.125,0.2665; 0.25,0.4; 0.375,0.465; 0.5,0.5;  0.625,0.535; 0.75,0.6; 0.875,0.7335; 1,1">
                                          <p:stCondLst>
                                            <p:cond delay="331"/>
                                          </p:stCondLst>
                                        </p:cTn>
                                        <p:tgtEl>
                                          <p:spTgt spid="61"/>
                                        </p:tgtEl>
                                        <p:attrNameLst>
                                          <p:attrName>ppt_y</p:attrName>
                                        </p:attrNameLst>
                                      </p:cBhvr>
                                      <p:tavLst>
                                        <p:tav tm="0" fmla="#ppt_y-sin(pi*$)/81">
                                          <p:val>
                                            <p:fltVal val="0"/>
                                          </p:val>
                                        </p:tav>
                                        <p:tav tm="100000">
                                          <p:val>
                                            <p:fltVal val="1"/>
                                          </p:val>
                                        </p:tav>
                                      </p:tavLst>
                                    </p:anim>
                                    <p:animScale>
                                      <p:cBhvr>
                                        <p:cTn id="233" dur="5">
                                          <p:stCondLst>
                                            <p:cond delay="130"/>
                                          </p:stCondLst>
                                        </p:cTn>
                                        <p:tgtEl>
                                          <p:spTgt spid="61"/>
                                        </p:tgtEl>
                                      </p:cBhvr>
                                      <p:to x="100000" y="60000"/>
                                    </p:animScale>
                                    <p:animScale>
                                      <p:cBhvr>
                                        <p:cTn id="234" dur="33" decel="50000">
                                          <p:stCondLst>
                                            <p:cond delay="135"/>
                                          </p:stCondLst>
                                        </p:cTn>
                                        <p:tgtEl>
                                          <p:spTgt spid="61"/>
                                        </p:tgtEl>
                                      </p:cBhvr>
                                      <p:to x="100000" y="100000"/>
                                    </p:animScale>
                                    <p:animScale>
                                      <p:cBhvr>
                                        <p:cTn id="235" dur="5">
                                          <p:stCondLst>
                                            <p:cond delay="262"/>
                                          </p:stCondLst>
                                        </p:cTn>
                                        <p:tgtEl>
                                          <p:spTgt spid="61"/>
                                        </p:tgtEl>
                                      </p:cBhvr>
                                      <p:to x="100000" y="80000"/>
                                    </p:animScale>
                                    <p:animScale>
                                      <p:cBhvr>
                                        <p:cTn id="236" dur="33" decel="50000">
                                          <p:stCondLst>
                                            <p:cond delay="268"/>
                                          </p:stCondLst>
                                        </p:cTn>
                                        <p:tgtEl>
                                          <p:spTgt spid="61"/>
                                        </p:tgtEl>
                                      </p:cBhvr>
                                      <p:to x="100000" y="100000"/>
                                    </p:animScale>
                                    <p:animScale>
                                      <p:cBhvr>
                                        <p:cTn id="237" dur="5">
                                          <p:stCondLst>
                                            <p:cond delay="328"/>
                                          </p:stCondLst>
                                        </p:cTn>
                                        <p:tgtEl>
                                          <p:spTgt spid="61"/>
                                        </p:tgtEl>
                                      </p:cBhvr>
                                      <p:to x="100000" y="90000"/>
                                    </p:animScale>
                                    <p:animScale>
                                      <p:cBhvr>
                                        <p:cTn id="238" dur="33" decel="50000">
                                          <p:stCondLst>
                                            <p:cond delay="334"/>
                                          </p:stCondLst>
                                        </p:cTn>
                                        <p:tgtEl>
                                          <p:spTgt spid="61"/>
                                        </p:tgtEl>
                                      </p:cBhvr>
                                      <p:to x="100000" y="100000"/>
                                    </p:animScale>
                                    <p:animScale>
                                      <p:cBhvr>
                                        <p:cTn id="239" dur="5">
                                          <p:stCondLst>
                                            <p:cond delay="362"/>
                                          </p:stCondLst>
                                        </p:cTn>
                                        <p:tgtEl>
                                          <p:spTgt spid="61"/>
                                        </p:tgtEl>
                                      </p:cBhvr>
                                      <p:to x="100000" y="95000"/>
                                    </p:animScale>
                                    <p:animScale>
                                      <p:cBhvr>
                                        <p:cTn id="240" dur="33" decel="50000">
                                          <p:stCondLst>
                                            <p:cond delay="367"/>
                                          </p:stCondLst>
                                        </p:cTn>
                                        <p:tgtEl>
                                          <p:spTgt spid="61"/>
                                        </p:tgtEl>
                                      </p:cBhvr>
                                      <p:to x="100000" y="100000"/>
                                    </p:animScale>
                                  </p:childTnLst>
                                </p:cTn>
                              </p:par>
                            </p:childTnLst>
                          </p:cTn>
                        </p:par>
                        <p:par>
                          <p:cTn id="241" fill="hold">
                            <p:stCondLst>
                              <p:cond delay="7500"/>
                            </p:stCondLst>
                            <p:childTnLst>
                              <p:par>
                                <p:cTn id="242" presetID="26" presetClass="entr" presetSubtype="0" fill="hold" nodeType="afterEffect">
                                  <p:stCondLst>
                                    <p:cond delay="0"/>
                                  </p:stCondLst>
                                  <p:childTnLst>
                                    <p:set>
                                      <p:cBhvr>
                                        <p:cTn id="243" dur="1" fill="hold">
                                          <p:stCondLst>
                                            <p:cond delay="0"/>
                                          </p:stCondLst>
                                        </p:cTn>
                                        <p:tgtEl>
                                          <p:spTgt spid="72"/>
                                        </p:tgtEl>
                                        <p:attrNameLst>
                                          <p:attrName>style.visibility</p:attrName>
                                        </p:attrNameLst>
                                      </p:cBhvr>
                                      <p:to>
                                        <p:strVal val="visible"/>
                                      </p:to>
                                    </p:set>
                                    <p:animEffect transition="in" filter="wipe(down)">
                                      <p:cBhvr>
                                        <p:cTn id="244" dur="116">
                                          <p:stCondLst>
                                            <p:cond delay="0"/>
                                          </p:stCondLst>
                                        </p:cTn>
                                        <p:tgtEl>
                                          <p:spTgt spid="72"/>
                                        </p:tgtEl>
                                      </p:cBhvr>
                                    </p:animEffect>
                                    <p:anim calcmode="lin" valueType="num">
                                      <p:cBhvr>
                                        <p:cTn id="245" dur="364"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246" dur="133"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247" dur="133" tmFilter="0, 0; 0.125,0.2665; 0.25,0.4; 0.375,0.465; 0.5,0.5;  0.625,0.535; 0.75,0.6; 0.875,0.7335; 1,1">
                                          <p:stCondLst>
                                            <p:cond delay="133"/>
                                          </p:stCondLst>
                                        </p:cTn>
                                        <p:tgtEl>
                                          <p:spTgt spid="72"/>
                                        </p:tgtEl>
                                        <p:attrNameLst>
                                          <p:attrName>ppt_y</p:attrName>
                                        </p:attrNameLst>
                                      </p:cBhvr>
                                      <p:tavLst>
                                        <p:tav tm="0" fmla="#ppt_y-sin(pi*$)/9">
                                          <p:val>
                                            <p:fltVal val="0"/>
                                          </p:val>
                                        </p:tav>
                                        <p:tav tm="100000">
                                          <p:val>
                                            <p:fltVal val="1"/>
                                          </p:val>
                                        </p:tav>
                                      </p:tavLst>
                                    </p:anim>
                                    <p:anim calcmode="lin" valueType="num">
                                      <p:cBhvr>
                                        <p:cTn id="248" dur="66" tmFilter="0, 0; 0.125,0.2665; 0.25,0.4; 0.375,0.465; 0.5,0.5;  0.625,0.535; 0.75,0.6; 0.875,0.7335; 1,1">
                                          <p:stCondLst>
                                            <p:cond delay="265"/>
                                          </p:stCondLst>
                                        </p:cTn>
                                        <p:tgtEl>
                                          <p:spTgt spid="72"/>
                                        </p:tgtEl>
                                        <p:attrNameLst>
                                          <p:attrName>ppt_y</p:attrName>
                                        </p:attrNameLst>
                                      </p:cBhvr>
                                      <p:tavLst>
                                        <p:tav tm="0" fmla="#ppt_y-sin(pi*$)/27">
                                          <p:val>
                                            <p:fltVal val="0"/>
                                          </p:val>
                                        </p:tav>
                                        <p:tav tm="100000">
                                          <p:val>
                                            <p:fltVal val="1"/>
                                          </p:val>
                                        </p:tav>
                                      </p:tavLst>
                                    </p:anim>
                                    <p:anim calcmode="lin" valueType="num">
                                      <p:cBhvr>
                                        <p:cTn id="249" dur="33" tmFilter="0, 0; 0.125,0.2665; 0.25,0.4; 0.375,0.465; 0.5,0.5;  0.625,0.535; 0.75,0.6; 0.875,0.7335; 1,1">
                                          <p:stCondLst>
                                            <p:cond delay="331"/>
                                          </p:stCondLst>
                                        </p:cTn>
                                        <p:tgtEl>
                                          <p:spTgt spid="72"/>
                                        </p:tgtEl>
                                        <p:attrNameLst>
                                          <p:attrName>ppt_y</p:attrName>
                                        </p:attrNameLst>
                                      </p:cBhvr>
                                      <p:tavLst>
                                        <p:tav tm="0" fmla="#ppt_y-sin(pi*$)/81">
                                          <p:val>
                                            <p:fltVal val="0"/>
                                          </p:val>
                                        </p:tav>
                                        <p:tav tm="100000">
                                          <p:val>
                                            <p:fltVal val="1"/>
                                          </p:val>
                                        </p:tav>
                                      </p:tavLst>
                                    </p:anim>
                                    <p:animScale>
                                      <p:cBhvr>
                                        <p:cTn id="250" dur="5">
                                          <p:stCondLst>
                                            <p:cond delay="130"/>
                                          </p:stCondLst>
                                        </p:cTn>
                                        <p:tgtEl>
                                          <p:spTgt spid="72"/>
                                        </p:tgtEl>
                                      </p:cBhvr>
                                      <p:to x="100000" y="60000"/>
                                    </p:animScale>
                                    <p:animScale>
                                      <p:cBhvr>
                                        <p:cTn id="251" dur="33" decel="50000">
                                          <p:stCondLst>
                                            <p:cond delay="135"/>
                                          </p:stCondLst>
                                        </p:cTn>
                                        <p:tgtEl>
                                          <p:spTgt spid="72"/>
                                        </p:tgtEl>
                                      </p:cBhvr>
                                      <p:to x="100000" y="100000"/>
                                    </p:animScale>
                                    <p:animScale>
                                      <p:cBhvr>
                                        <p:cTn id="252" dur="5">
                                          <p:stCondLst>
                                            <p:cond delay="262"/>
                                          </p:stCondLst>
                                        </p:cTn>
                                        <p:tgtEl>
                                          <p:spTgt spid="72"/>
                                        </p:tgtEl>
                                      </p:cBhvr>
                                      <p:to x="100000" y="80000"/>
                                    </p:animScale>
                                    <p:animScale>
                                      <p:cBhvr>
                                        <p:cTn id="253" dur="33" decel="50000">
                                          <p:stCondLst>
                                            <p:cond delay="268"/>
                                          </p:stCondLst>
                                        </p:cTn>
                                        <p:tgtEl>
                                          <p:spTgt spid="72"/>
                                        </p:tgtEl>
                                      </p:cBhvr>
                                      <p:to x="100000" y="100000"/>
                                    </p:animScale>
                                    <p:animScale>
                                      <p:cBhvr>
                                        <p:cTn id="254" dur="5">
                                          <p:stCondLst>
                                            <p:cond delay="328"/>
                                          </p:stCondLst>
                                        </p:cTn>
                                        <p:tgtEl>
                                          <p:spTgt spid="72"/>
                                        </p:tgtEl>
                                      </p:cBhvr>
                                      <p:to x="100000" y="90000"/>
                                    </p:animScale>
                                    <p:animScale>
                                      <p:cBhvr>
                                        <p:cTn id="255" dur="33" decel="50000">
                                          <p:stCondLst>
                                            <p:cond delay="334"/>
                                          </p:stCondLst>
                                        </p:cTn>
                                        <p:tgtEl>
                                          <p:spTgt spid="72"/>
                                        </p:tgtEl>
                                      </p:cBhvr>
                                      <p:to x="100000" y="100000"/>
                                    </p:animScale>
                                    <p:animScale>
                                      <p:cBhvr>
                                        <p:cTn id="256" dur="5">
                                          <p:stCondLst>
                                            <p:cond delay="362"/>
                                          </p:stCondLst>
                                        </p:cTn>
                                        <p:tgtEl>
                                          <p:spTgt spid="72"/>
                                        </p:tgtEl>
                                      </p:cBhvr>
                                      <p:to x="100000" y="95000"/>
                                    </p:animScale>
                                    <p:animScale>
                                      <p:cBhvr>
                                        <p:cTn id="257" dur="33" decel="50000">
                                          <p:stCondLst>
                                            <p:cond delay="367"/>
                                          </p:stCondLst>
                                        </p:cTn>
                                        <p:tgtEl>
                                          <p:spTgt spid="72"/>
                                        </p:tgtEl>
                                      </p:cBhvr>
                                      <p:to x="100000" y="100000"/>
                                    </p:animScale>
                                  </p:childTnLst>
                                </p:cTn>
                              </p:par>
                            </p:childTnLst>
                          </p:cTn>
                        </p:par>
                        <p:par>
                          <p:cTn id="258" fill="hold">
                            <p:stCondLst>
                              <p:cond delay="8000"/>
                            </p:stCondLst>
                            <p:childTnLst>
                              <p:par>
                                <p:cTn id="259" presetID="26" presetClass="entr" presetSubtype="0" fill="hold" nodeType="afterEffect">
                                  <p:stCondLst>
                                    <p:cond delay="0"/>
                                  </p:stCondLst>
                                  <p:childTnLst>
                                    <p:set>
                                      <p:cBhvr>
                                        <p:cTn id="260" dur="1" fill="hold">
                                          <p:stCondLst>
                                            <p:cond delay="0"/>
                                          </p:stCondLst>
                                        </p:cTn>
                                        <p:tgtEl>
                                          <p:spTgt spid="83"/>
                                        </p:tgtEl>
                                        <p:attrNameLst>
                                          <p:attrName>style.visibility</p:attrName>
                                        </p:attrNameLst>
                                      </p:cBhvr>
                                      <p:to>
                                        <p:strVal val="visible"/>
                                      </p:to>
                                    </p:set>
                                    <p:animEffect transition="in" filter="wipe(down)">
                                      <p:cBhvr>
                                        <p:cTn id="261" dur="116">
                                          <p:stCondLst>
                                            <p:cond delay="0"/>
                                          </p:stCondLst>
                                        </p:cTn>
                                        <p:tgtEl>
                                          <p:spTgt spid="83"/>
                                        </p:tgtEl>
                                      </p:cBhvr>
                                    </p:animEffect>
                                    <p:anim calcmode="lin" valueType="num">
                                      <p:cBhvr>
                                        <p:cTn id="262" dur="364" tmFilter="0,0; 0.14,0.36; 0.43,0.73; 0.71,0.91; 1.0,1.0">
                                          <p:stCondLst>
                                            <p:cond delay="0"/>
                                          </p:stCondLst>
                                        </p:cTn>
                                        <p:tgtEl>
                                          <p:spTgt spid="83"/>
                                        </p:tgtEl>
                                        <p:attrNameLst>
                                          <p:attrName>ppt_x</p:attrName>
                                        </p:attrNameLst>
                                      </p:cBhvr>
                                      <p:tavLst>
                                        <p:tav tm="0">
                                          <p:val>
                                            <p:strVal val="#ppt_x-0.25"/>
                                          </p:val>
                                        </p:tav>
                                        <p:tav tm="100000">
                                          <p:val>
                                            <p:strVal val="#ppt_x"/>
                                          </p:val>
                                        </p:tav>
                                      </p:tavLst>
                                    </p:anim>
                                    <p:anim calcmode="lin" valueType="num">
                                      <p:cBhvr>
                                        <p:cTn id="263" dur="133" tmFilter="0.0,0.0; 0.25,0.07; 0.50,0.2; 0.75,0.467; 1.0,1.0">
                                          <p:stCondLst>
                                            <p:cond delay="0"/>
                                          </p:stCondLst>
                                        </p:cTn>
                                        <p:tgtEl>
                                          <p:spTgt spid="83"/>
                                        </p:tgtEl>
                                        <p:attrNameLst>
                                          <p:attrName>ppt_y</p:attrName>
                                        </p:attrNameLst>
                                      </p:cBhvr>
                                      <p:tavLst>
                                        <p:tav tm="0" fmla="#ppt_y-sin(pi*$)/3">
                                          <p:val>
                                            <p:fltVal val="0.5"/>
                                          </p:val>
                                        </p:tav>
                                        <p:tav tm="100000">
                                          <p:val>
                                            <p:fltVal val="1"/>
                                          </p:val>
                                        </p:tav>
                                      </p:tavLst>
                                    </p:anim>
                                    <p:anim calcmode="lin" valueType="num">
                                      <p:cBhvr>
                                        <p:cTn id="264" dur="133" tmFilter="0, 0; 0.125,0.2665; 0.25,0.4; 0.375,0.465; 0.5,0.5;  0.625,0.535; 0.75,0.6; 0.875,0.7335; 1,1">
                                          <p:stCondLst>
                                            <p:cond delay="133"/>
                                          </p:stCondLst>
                                        </p:cTn>
                                        <p:tgtEl>
                                          <p:spTgt spid="83"/>
                                        </p:tgtEl>
                                        <p:attrNameLst>
                                          <p:attrName>ppt_y</p:attrName>
                                        </p:attrNameLst>
                                      </p:cBhvr>
                                      <p:tavLst>
                                        <p:tav tm="0" fmla="#ppt_y-sin(pi*$)/9">
                                          <p:val>
                                            <p:fltVal val="0"/>
                                          </p:val>
                                        </p:tav>
                                        <p:tav tm="100000">
                                          <p:val>
                                            <p:fltVal val="1"/>
                                          </p:val>
                                        </p:tav>
                                      </p:tavLst>
                                    </p:anim>
                                    <p:anim calcmode="lin" valueType="num">
                                      <p:cBhvr>
                                        <p:cTn id="265" dur="66" tmFilter="0, 0; 0.125,0.2665; 0.25,0.4; 0.375,0.465; 0.5,0.5;  0.625,0.535; 0.75,0.6; 0.875,0.7335; 1,1">
                                          <p:stCondLst>
                                            <p:cond delay="265"/>
                                          </p:stCondLst>
                                        </p:cTn>
                                        <p:tgtEl>
                                          <p:spTgt spid="83"/>
                                        </p:tgtEl>
                                        <p:attrNameLst>
                                          <p:attrName>ppt_y</p:attrName>
                                        </p:attrNameLst>
                                      </p:cBhvr>
                                      <p:tavLst>
                                        <p:tav tm="0" fmla="#ppt_y-sin(pi*$)/27">
                                          <p:val>
                                            <p:fltVal val="0"/>
                                          </p:val>
                                        </p:tav>
                                        <p:tav tm="100000">
                                          <p:val>
                                            <p:fltVal val="1"/>
                                          </p:val>
                                        </p:tav>
                                      </p:tavLst>
                                    </p:anim>
                                    <p:anim calcmode="lin" valueType="num">
                                      <p:cBhvr>
                                        <p:cTn id="266" dur="33" tmFilter="0, 0; 0.125,0.2665; 0.25,0.4; 0.375,0.465; 0.5,0.5;  0.625,0.535; 0.75,0.6; 0.875,0.7335; 1,1">
                                          <p:stCondLst>
                                            <p:cond delay="331"/>
                                          </p:stCondLst>
                                        </p:cTn>
                                        <p:tgtEl>
                                          <p:spTgt spid="83"/>
                                        </p:tgtEl>
                                        <p:attrNameLst>
                                          <p:attrName>ppt_y</p:attrName>
                                        </p:attrNameLst>
                                      </p:cBhvr>
                                      <p:tavLst>
                                        <p:tav tm="0" fmla="#ppt_y-sin(pi*$)/81">
                                          <p:val>
                                            <p:fltVal val="0"/>
                                          </p:val>
                                        </p:tav>
                                        <p:tav tm="100000">
                                          <p:val>
                                            <p:fltVal val="1"/>
                                          </p:val>
                                        </p:tav>
                                      </p:tavLst>
                                    </p:anim>
                                    <p:animScale>
                                      <p:cBhvr>
                                        <p:cTn id="267" dur="5">
                                          <p:stCondLst>
                                            <p:cond delay="130"/>
                                          </p:stCondLst>
                                        </p:cTn>
                                        <p:tgtEl>
                                          <p:spTgt spid="83"/>
                                        </p:tgtEl>
                                      </p:cBhvr>
                                      <p:to x="100000" y="60000"/>
                                    </p:animScale>
                                    <p:animScale>
                                      <p:cBhvr>
                                        <p:cTn id="268" dur="33" decel="50000">
                                          <p:stCondLst>
                                            <p:cond delay="135"/>
                                          </p:stCondLst>
                                        </p:cTn>
                                        <p:tgtEl>
                                          <p:spTgt spid="83"/>
                                        </p:tgtEl>
                                      </p:cBhvr>
                                      <p:to x="100000" y="100000"/>
                                    </p:animScale>
                                    <p:animScale>
                                      <p:cBhvr>
                                        <p:cTn id="269" dur="5">
                                          <p:stCondLst>
                                            <p:cond delay="262"/>
                                          </p:stCondLst>
                                        </p:cTn>
                                        <p:tgtEl>
                                          <p:spTgt spid="83"/>
                                        </p:tgtEl>
                                      </p:cBhvr>
                                      <p:to x="100000" y="80000"/>
                                    </p:animScale>
                                    <p:animScale>
                                      <p:cBhvr>
                                        <p:cTn id="270" dur="33" decel="50000">
                                          <p:stCondLst>
                                            <p:cond delay="268"/>
                                          </p:stCondLst>
                                        </p:cTn>
                                        <p:tgtEl>
                                          <p:spTgt spid="83"/>
                                        </p:tgtEl>
                                      </p:cBhvr>
                                      <p:to x="100000" y="100000"/>
                                    </p:animScale>
                                    <p:animScale>
                                      <p:cBhvr>
                                        <p:cTn id="271" dur="5">
                                          <p:stCondLst>
                                            <p:cond delay="328"/>
                                          </p:stCondLst>
                                        </p:cTn>
                                        <p:tgtEl>
                                          <p:spTgt spid="83"/>
                                        </p:tgtEl>
                                      </p:cBhvr>
                                      <p:to x="100000" y="90000"/>
                                    </p:animScale>
                                    <p:animScale>
                                      <p:cBhvr>
                                        <p:cTn id="272" dur="33" decel="50000">
                                          <p:stCondLst>
                                            <p:cond delay="334"/>
                                          </p:stCondLst>
                                        </p:cTn>
                                        <p:tgtEl>
                                          <p:spTgt spid="83"/>
                                        </p:tgtEl>
                                      </p:cBhvr>
                                      <p:to x="100000" y="100000"/>
                                    </p:animScale>
                                    <p:animScale>
                                      <p:cBhvr>
                                        <p:cTn id="273" dur="5">
                                          <p:stCondLst>
                                            <p:cond delay="362"/>
                                          </p:stCondLst>
                                        </p:cTn>
                                        <p:tgtEl>
                                          <p:spTgt spid="83"/>
                                        </p:tgtEl>
                                      </p:cBhvr>
                                      <p:to x="100000" y="95000"/>
                                    </p:animScale>
                                    <p:animScale>
                                      <p:cBhvr>
                                        <p:cTn id="274" dur="33" decel="50000">
                                          <p:stCondLst>
                                            <p:cond delay="367"/>
                                          </p:stCondLst>
                                        </p:cTn>
                                        <p:tgtEl>
                                          <p:spTgt spid="83"/>
                                        </p:tgtEl>
                                      </p:cBhvr>
                                      <p:to x="100000" y="100000"/>
                                    </p:animScale>
                                  </p:childTnLst>
                                </p:cTn>
                              </p:par>
                            </p:childTnLst>
                          </p:cTn>
                        </p:par>
                        <p:par>
                          <p:cTn id="275" fill="hold">
                            <p:stCondLst>
                              <p:cond delay="8500"/>
                            </p:stCondLst>
                            <p:childTnLst>
                              <p:par>
                                <p:cTn id="276" presetID="26" presetClass="entr" presetSubtype="0" fill="hold" nodeType="afterEffect">
                                  <p:stCondLst>
                                    <p:cond delay="0"/>
                                  </p:stCondLst>
                                  <p:childTnLst>
                                    <p:set>
                                      <p:cBhvr>
                                        <p:cTn id="277" dur="1" fill="hold">
                                          <p:stCondLst>
                                            <p:cond delay="0"/>
                                          </p:stCondLst>
                                        </p:cTn>
                                        <p:tgtEl>
                                          <p:spTgt spid="89"/>
                                        </p:tgtEl>
                                        <p:attrNameLst>
                                          <p:attrName>style.visibility</p:attrName>
                                        </p:attrNameLst>
                                      </p:cBhvr>
                                      <p:to>
                                        <p:strVal val="visible"/>
                                      </p:to>
                                    </p:set>
                                    <p:animEffect transition="in" filter="wipe(down)">
                                      <p:cBhvr>
                                        <p:cTn id="278" dur="116">
                                          <p:stCondLst>
                                            <p:cond delay="0"/>
                                          </p:stCondLst>
                                        </p:cTn>
                                        <p:tgtEl>
                                          <p:spTgt spid="89"/>
                                        </p:tgtEl>
                                      </p:cBhvr>
                                    </p:animEffect>
                                    <p:anim calcmode="lin" valueType="num">
                                      <p:cBhvr>
                                        <p:cTn id="279" dur="364"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280" dur="133"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281" dur="133" tmFilter="0, 0; 0.125,0.2665; 0.25,0.4; 0.375,0.465; 0.5,0.5;  0.625,0.535; 0.75,0.6; 0.875,0.7335; 1,1">
                                          <p:stCondLst>
                                            <p:cond delay="133"/>
                                          </p:stCondLst>
                                        </p:cTn>
                                        <p:tgtEl>
                                          <p:spTgt spid="89"/>
                                        </p:tgtEl>
                                        <p:attrNameLst>
                                          <p:attrName>ppt_y</p:attrName>
                                        </p:attrNameLst>
                                      </p:cBhvr>
                                      <p:tavLst>
                                        <p:tav tm="0" fmla="#ppt_y-sin(pi*$)/9">
                                          <p:val>
                                            <p:fltVal val="0"/>
                                          </p:val>
                                        </p:tav>
                                        <p:tav tm="100000">
                                          <p:val>
                                            <p:fltVal val="1"/>
                                          </p:val>
                                        </p:tav>
                                      </p:tavLst>
                                    </p:anim>
                                    <p:anim calcmode="lin" valueType="num">
                                      <p:cBhvr>
                                        <p:cTn id="282" dur="66" tmFilter="0, 0; 0.125,0.2665; 0.25,0.4; 0.375,0.465; 0.5,0.5;  0.625,0.535; 0.75,0.6; 0.875,0.7335; 1,1">
                                          <p:stCondLst>
                                            <p:cond delay="265"/>
                                          </p:stCondLst>
                                        </p:cTn>
                                        <p:tgtEl>
                                          <p:spTgt spid="89"/>
                                        </p:tgtEl>
                                        <p:attrNameLst>
                                          <p:attrName>ppt_y</p:attrName>
                                        </p:attrNameLst>
                                      </p:cBhvr>
                                      <p:tavLst>
                                        <p:tav tm="0" fmla="#ppt_y-sin(pi*$)/27">
                                          <p:val>
                                            <p:fltVal val="0"/>
                                          </p:val>
                                        </p:tav>
                                        <p:tav tm="100000">
                                          <p:val>
                                            <p:fltVal val="1"/>
                                          </p:val>
                                        </p:tav>
                                      </p:tavLst>
                                    </p:anim>
                                    <p:anim calcmode="lin" valueType="num">
                                      <p:cBhvr>
                                        <p:cTn id="283" dur="33" tmFilter="0, 0; 0.125,0.2665; 0.25,0.4; 0.375,0.465; 0.5,0.5;  0.625,0.535; 0.75,0.6; 0.875,0.7335; 1,1">
                                          <p:stCondLst>
                                            <p:cond delay="331"/>
                                          </p:stCondLst>
                                        </p:cTn>
                                        <p:tgtEl>
                                          <p:spTgt spid="89"/>
                                        </p:tgtEl>
                                        <p:attrNameLst>
                                          <p:attrName>ppt_y</p:attrName>
                                        </p:attrNameLst>
                                      </p:cBhvr>
                                      <p:tavLst>
                                        <p:tav tm="0" fmla="#ppt_y-sin(pi*$)/81">
                                          <p:val>
                                            <p:fltVal val="0"/>
                                          </p:val>
                                        </p:tav>
                                        <p:tav tm="100000">
                                          <p:val>
                                            <p:fltVal val="1"/>
                                          </p:val>
                                        </p:tav>
                                      </p:tavLst>
                                    </p:anim>
                                    <p:animScale>
                                      <p:cBhvr>
                                        <p:cTn id="284" dur="5">
                                          <p:stCondLst>
                                            <p:cond delay="130"/>
                                          </p:stCondLst>
                                        </p:cTn>
                                        <p:tgtEl>
                                          <p:spTgt spid="89"/>
                                        </p:tgtEl>
                                      </p:cBhvr>
                                      <p:to x="100000" y="60000"/>
                                    </p:animScale>
                                    <p:animScale>
                                      <p:cBhvr>
                                        <p:cTn id="285" dur="33" decel="50000">
                                          <p:stCondLst>
                                            <p:cond delay="135"/>
                                          </p:stCondLst>
                                        </p:cTn>
                                        <p:tgtEl>
                                          <p:spTgt spid="89"/>
                                        </p:tgtEl>
                                      </p:cBhvr>
                                      <p:to x="100000" y="100000"/>
                                    </p:animScale>
                                    <p:animScale>
                                      <p:cBhvr>
                                        <p:cTn id="286" dur="5">
                                          <p:stCondLst>
                                            <p:cond delay="262"/>
                                          </p:stCondLst>
                                        </p:cTn>
                                        <p:tgtEl>
                                          <p:spTgt spid="89"/>
                                        </p:tgtEl>
                                      </p:cBhvr>
                                      <p:to x="100000" y="80000"/>
                                    </p:animScale>
                                    <p:animScale>
                                      <p:cBhvr>
                                        <p:cTn id="287" dur="33" decel="50000">
                                          <p:stCondLst>
                                            <p:cond delay="268"/>
                                          </p:stCondLst>
                                        </p:cTn>
                                        <p:tgtEl>
                                          <p:spTgt spid="89"/>
                                        </p:tgtEl>
                                      </p:cBhvr>
                                      <p:to x="100000" y="100000"/>
                                    </p:animScale>
                                    <p:animScale>
                                      <p:cBhvr>
                                        <p:cTn id="288" dur="5">
                                          <p:stCondLst>
                                            <p:cond delay="328"/>
                                          </p:stCondLst>
                                        </p:cTn>
                                        <p:tgtEl>
                                          <p:spTgt spid="89"/>
                                        </p:tgtEl>
                                      </p:cBhvr>
                                      <p:to x="100000" y="90000"/>
                                    </p:animScale>
                                    <p:animScale>
                                      <p:cBhvr>
                                        <p:cTn id="289" dur="33" decel="50000">
                                          <p:stCondLst>
                                            <p:cond delay="334"/>
                                          </p:stCondLst>
                                        </p:cTn>
                                        <p:tgtEl>
                                          <p:spTgt spid="89"/>
                                        </p:tgtEl>
                                      </p:cBhvr>
                                      <p:to x="100000" y="100000"/>
                                    </p:animScale>
                                    <p:animScale>
                                      <p:cBhvr>
                                        <p:cTn id="290" dur="5">
                                          <p:stCondLst>
                                            <p:cond delay="362"/>
                                          </p:stCondLst>
                                        </p:cTn>
                                        <p:tgtEl>
                                          <p:spTgt spid="89"/>
                                        </p:tgtEl>
                                      </p:cBhvr>
                                      <p:to x="100000" y="95000"/>
                                    </p:animScale>
                                    <p:animScale>
                                      <p:cBhvr>
                                        <p:cTn id="291" dur="33" decel="50000">
                                          <p:stCondLst>
                                            <p:cond delay="367"/>
                                          </p:stCondLst>
                                        </p:cTn>
                                        <p:tgtEl>
                                          <p:spTgt spid="89"/>
                                        </p:tgtEl>
                                      </p:cBhvr>
                                      <p:to x="100000" y="100000"/>
                                    </p:animScale>
                                  </p:childTnLst>
                                </p:cTn>
                              </p:par>
                            </p:childTnLst>
                          </p:cTn>
                        </p:par>
                        <p:par>
                          <p:cTn id="292" fill="hold">
                            <p:stCondLst>
                              <p:cond delay="9000"/>
                            </p:stCondLst>
                            <p:childTnLst>
                              <p:par>
                                <p:cTn id="293" presetID="26" presetClass="entr" presetSubtype="0" fill="hold" nodeType="afterEffect">
                                  <p:stCondLst>
                                    <p:cond delay="0"/>
                                  </p:stCondLst>
                                  <p:childTnLst>
                                    <p:set>
                                      <p:cBhvr>
                                        <p:cTn id="294" dur="1" fill="hold">
                                          <p:stCondLst>
                                            <p:cond delay="0"/>
                                          </p:stCondLst>
                                        </p:cTn>
                                        <p:tgtEl>
                                          <p:spTgt spid="94"/>
                                        </p:tgtEl>
                                        <p:attrNameLst>
                                          <p:attrName>style.visibility</p:attrName>
                                        </p:attrNameLst>
                                      </p:cBhvr>
                                      <p:to>
                                        <p:strVal val="visible"/>
                                      </p:to>
                                    </p:set>
                                    <p:animEffect transition="in" filter="wipe(down)">
                                      <p:cBhvr>
                                        <p:cTn id="295" dur="116">
                                          <p:stCondLst>
                                            <p:cond delay="0"/>
                                          </p:stCondLst>
                                        </p:cTn>
                                        <p:tgtEl>
                                          <p:spTgt spid="94"/>
                                        </p:tgtEl>
                                      </p:cBhvr>
                                    </p:animEffect>
                                    <p:anim calcmode="lin" valueType="num">
                                      <p:cBhvr>
                                        <p:cTn id="296" dur="364" tmFilter="0,0; 0.14,0.36; 0.43,0.73; 0.71,0.91; 1.0,1.0">
                                          <p:stCondLst>
                                            <p:cond delay="0"/>
                                          </p:stCondLst>
                                        </p:cTn>
                                        <p:tgtEl>
                                          <p:spTgt spid="94"/>
                                        </p:tgtEl>
                                        <p:attrNameLst>
                                          <p:attrName>ppt_x</p:attrName>
                                        </p:attrNameLst>
                                      </p:cBhvr>
                                      <p:tavLst>
                                        <p:tav tm="0">
                                          <p:val>
                                            <p:strVal val="#ppt_x-0.25"/>
                                          </p:val>
                                        </p:tav>
                                        <p:tav tm="100000">
                                          <p:val>
                                            <p:strVal val="#ppt_x"/>
                                          </p:val>
                                        </p:tav>
                                      </p:tavLst>
                                    </p:anim>
                                    <p:anim calcmode="lin" valueType="num">
                                      <p:cBhvr>
                                        <p:cTn id="297" dur="133" tmFilter="0.0,0.0; 0.25,0.07; 0.50,0.2; 0.75,0.467; 1.0,1.0">
                                          <p:stCondLst>
                                            <p:cond delay="0"/>
                                          </p:stCondLst>
                                        </p:cTn>
                                        <p:tgtEl>
                                          <p:spTgt spid="94"/>
                                        </p:tgtEl>
                                        <p:attrNameLst>
                                          <p:attrName>ppt_y</p:attrName>
                                        </p:attrNameLst>
                                      </p:cBhvr>
                                      <p:tavLst>
                                        <p:tav tm="0" fmla="#ppt_y-sin(pi*$)/3">
                                          <p:val>
                                            <p:fltVal val="0.5"/>
                                          </p:val>
                                        </p:tav>
                                        <p:tav tm="100000">
                                          <p:val>
                                            <p:fltVal val="1"/>
                                          </p:val>
                                        </p:tav>
                                      </p:tavLst>
                                    </p:anim>
                                    <p:anim calcmode="lin" valueType="num">
                                      <p:cBhvr>
                                        <p:cTn id="298" dur="133" tmFilter="0, 0; 0.125,0.2665; 0.25,0.4; 0.375,0.465; 0.5,0.5;  0.625,0.535; 0.75,0.6; 0.875,0.7335; 1,1">
                                          <p:stCondLst>
                                            <p:cond delay="133"/>
                                          </p:stCondLst>
                                        </p:cTn>
                                        <p:tgtEl>
                                          <p:spTgt spid="94"/>
                                        </p:tgtEl>
                                        <p:attrNameLst>
                                          <p:attrName>ppt_y</p:attrName>
                                        </p:attrNameLst>
                                      </p:cBhvr>
                                      <p:tavLst>
                                        <p:tav tm="0" fmla="#ppt_y-sin(pi*$)/9">
                                          <p:val>
                                            <p:fltVal val="0"/>
                                          </p:val>
                                        </p:tav>
                                        <p:tav tm="100000">
                                          <p:val>
                                            <p:fltVal val="1"/>
                                          </p:val>
                                        </p:tav>
                                      </p:tavLst>
                                    </p:anim>
                                    <p:anim calcmode="lin" valueType="num">
                                      <p:cBhvr>
                                        <p:cTn id="299" dur="66" tmFilter="0, 0; 0.125,0.2665; 0.25,0.4; 0.375,0.465; 0.5,0.5;  0.625,0.535; 0.75,0.6; 0.875,0.7335; 1,1">
                                          <p:stCondLst>
                                            <p:cond delay="265"/>
                                          </p:stCondLst>
                                        </p:cTn>
                                        <p:tgtEl>
                                          <p:spTgt spid="94"/>
                                        </p:tgtEl>
                                        <p:attrNameLst>
                                          <p:attrName>ppt_y</p:attrName>
                                        </p:attrNameLst>
                                      </p:cBhvr>
                                      <p:tavLst>
                                        <p:tav tm="0" fmla="#ppt_y-sin(pi*$)/27">
                                          <p:val>
                                            <p:fltVal val="0"/>
                                          </p:val>
                                        </p:tav>
                                        <p:tav tm="100000">
                                          <p:val>
                                            <p:fltVal val="1"/>
                                          </p:val>
                                        </p:tav>
                                      </p:tavLst>
                                    </p:anim>
                                    <p:anim calcmode="lin" valueType="num">
                                      <p:cBhvr>
                                        <p:cTn id="300" dur="33" tmFilter="0, 0; 0.125,0.2665; 0.25,0.4; 0.375,0.465; 0.5,0.5;  0.625,0.535; 0.75,0.6; 0.875,0.7335; 1,1">
                                          <p:stCondLst>
                                            <p:cond delay="331"/>
                                          </p:stCondLst>
                                        </p:cTn>
                                        <p:tgtEl>
                                          <p:spTgt spid="94"/>
                                        </p:tgtEl>
                                        <p:attrNameLst>
                                          <p:attrName>ppt_y</p:attrName>
                                        </p:attrNameLst>
                                      </p:cBhvr>
                                      <p:tavLst>
                                        <p:tav tm="0" fmla="#ppt_y-sin(pi*$)/81">
                                          <p:val>
                                            <p:fltVal val="0"/>
                                          </p:val>
                                        </p:tav>
                                        <p:tav tm="100000">
                                          <p:val>
                                            <p:fltVal val="1"/>
                                          </p:val>
                                        </p:tav>
                                      </p:tavLst>
                                    </p:anim>
                                    <p:animScale>
                                      <p:cBhvr>
                                        <p:cTn id="301" dur="5">
                                          <p:stCondLst>
                                            <p:cond delay="130"/>
                                          </p:stCondLst>
                                        </p:cTn>
                                        <p:tgtEl>
                                          <p:spTgt spid="94"/>
                                        </p:tgtEl>
                                      </p:cBhvr>
                                      <p:to x="100000" y="60000"/>
                                    </p:animScale>
                                    <p:animScale>
                                      <p:cBhvr>
                                        <p:cTn id="302" dur="33" decel="50000">
                                          <p:stCondLst>
                                            <p:cond delay="135"/>
                                          </p:stCondLst>
                                        </p:cTn>
                                        <p:tgtEl>
                                          <p:spTgt spid="94"/>
                                        </p:tgtEl>
                                      </p:cBhvr>
                                      <p:to x="100000" y="100000"/>
                                    </p:animScale>
                                    <p:animScale>
                                      <p:cBhvr>
                                        <p:cTn id="303" dur="5">
                                          <p:stCondLst>
                                            <p:cond delay="262"/>
                                          </p:stCondLst>
                                        </p:cTn>
                                        <p:tgtEl>
                                          <p:spTgt spid="94"/>
                                        </p:tgtEl>
                                      </p:cBhvr>
                                      <p:to x="100000" y="80000"/>
                                    </p:animScale>
                                    <p:animScale>
                                      <p:cBhvr>
                                        <p:cTn id="304" dur="33" decel="50000">
                                          <p:stCondLst>
                                            <p:cond delay="268"/>
                                          </p:stCondLst>
                                        </p:cTn>
                                        <p:tgtEl>
                                          <p:spTgt spid="94"/>
                                        </p:tgtEl>
                                      </p:cBhvr>
                                      <p:to x="100000" y="100000"/>
                                    </p:animScale>
                                    <p:animScale>
                                      <p:cBhvr>
                                        <p:cTn id="305" dur="5">
                                          <p:stCondLst>
                                            <p:cond delay="328"/>
                                          </p:stCondLst>
                                        </p:cTn>
                                        <p:tgtEl>
                                          <p:spTgt spid="94"/>
                                        </p:tgtEl>
                                      </p:cBhvr>
                                      <p:to x="100000" y="90000"/>
                                    </p:animScale>
                                    <p:animScale>
                                      <p:cBhvr>
                                        <p:cTn id="306" dur="33" decel="50000">
                                          <p:stCondLst>
                                            <p:cond delay="334"/>
                                          </p:stCondLst>
                                        </p:cTn>
                                        <p:tgtEl>
                                          <p:spTgt spid="94"/>
                                        </p:tgtEl>
                                      </p:cBhvr>
                                      <p:to x="100000" y="100000"/>
                                    </p:animScale>
                                    <p:animScale>
                                      <p:cBhvr>
                                        <p:cTn id="307" dur="5">
                                          <p:stCondLst>
                                            <p:cond delay="362"/>
                                          </p:stCondLst>
                                        </p:cTn>
                                        <p:tgtEl>
                                          <p:spTgt spid="94"/>
                                        </p:tgtEl>
                                      </p:cBhvr>
                                      <p:to x="100000" y="95000"/>
                                    </p:animScale>
                                    <p:animScale>
                                      <p:cBhvr>
                                        <p:cTn id="308" dur="33" decel="50000">
                                          <p:stCondLst>
                                            <p:cond delay="367"/>
                                          </p:stCondLst>
                                        </p:cTn>
                                        <p:tgtEl>
                                          <p:spTgt spid="94"/>
                                        </p:tgtEl>
                                      </p:cBhvr>
                                      <p:to x="100000" y="100000"/>
                                    </p:animScale>
                                  </p:childTnLst>
                                </p:cTn>
                              </p:par>
                            </p:childTnLst>
                          </p:cTn>
                        </p:par>
                        <p:par>
                          <p:cTn id="309" fill="hold">
                            <p:stCondLst>
                              <p:cond delay="9500"/>
                            </p:stCondLst>
                            <p:childTnLst>
                              <p:par>
                                <p:cTn id="310" presetID="42" presetClass="entr" presetSubtype="0" fill="hold" nodeType="afterEffect">
                                  <p:stCondLst>
                                    <p:cond delay="0"/>
                                  </p:stCondLst>
                                  <p:childTnLst>
                                    <p:set>
                                      <p:cBhvr>
                                        <p:cTn id="311" dur="1" fill="hold">
                                          <p:stCondLst>
                                            <p:cond delay="0"/>
                                          </p:stCondLst>
                                        </p:cTn>
                                        <p:tgtEl>
                                          <p:spTgt spid="124"/>
                                        </p:tgtEl>
                                        <p:attrNameLst>
                                          <p:attrName>style.visibility</p:attrName>
                                        </p:attrNameLst>
                                      </p:cBhvr>
                                      <p:to>
                                        <p:strVal val="visible"/>
                                      </p:to>
                                    </p:set>
                                    <p:animEffect transition="in" filter="fade">
                                      <p:cBhvr>
                                        <p:cTn id="312" dur="500"/>
                                        <p:tgtEl>
                                          <p:spTgt spid="124"/>
                                        </p:tgtEl>
                                      </p:cBhvr>
                                    </p:animEffect>
                                    <p:anim calcmode="lin" valueType="num">
                                      <p:cBhvr>
                                        <p:cTn id="313" dur="500" fill="hold"/>
                                        <p:tgtEl>
                                          <p:spTgt spid="124"/>
                                        </p:tgtEl>
                                        <p:attrNameLst>
                                          <p:attrName>ppt_x</p:attrName>
                                        </p:attrNameLst>
                                      </p:cBhvr>
                                      <p:tavLst>
                                        <p:tav tm="0">
                                          <p:val>
                                            <p:strVal val="#ppt_x"/>
                                          </p:val>
                                        </p:tav>
                                        <p:tav tm="100000">
                                          <p:val>
                                            <p:strVal val="#ppt_x"/>
                                          </p:val>
                                        </p:tav>
                                      </p:tavLst>
                                    </p:anim>
                                    <p:anim calcmode="lin" valueType="num">
                                      <p:cBhvr>
                                        <p:cTn id="314" dur="500" fill="hold"/>
                                        <p:tgtEl>
                                          <p:spTgt spid="124"/>
                                        </p:tgtEl>
                                        <p:attrNameLst>
                                          <p:attrName>ppt_y</p:attrName>
                                        </p:attrNameLst>
                                      </p:cBhvr>
                                      <p:tavLst>
                                        <p:tav tm="0">
                                          <p:val>
                                            <p:strVal val="#ppt_y+.1"/>
                                          </p:val>
                                        </p:tav>
                                        <p:tav tm="100000">
                                          <p:val>
                                            <p:strVal val="#ppt_y"/>
                                          </p:val>
                                        </p:tav>
                                      </p:tavLst>
                                    </p:anim>
                                  </p:childTnLst>
                                </p:cTn>
                              </p:par>
                            </p:childTnLst>
                          </p:cTn>
                        </p:par>
                        <p:par>
                          <p:cTn id="315" fill="hold">
                            <p:stCondLst>
                              <p:cond delay="10000"/>
                            </p:stCondLst>
                            <p:childTnLst>
                              <p:par>
                                <p:cTn id="316" presetID="42" presetClass="entr" presetSubtype="0" fill="hold" nodeType="afterEffect">
                                  <p:stCondLst>
                                    <p:cond delay="0"/>
                                  </p:stCondLst>
                                  <p:childTnLst>
                                    <p:set>
                                      <p:cBhvr>
                                        <p:cTn id="317" dur="1" fill="hold">
                                          <p:stCondLst>
                                            <p:cond delay="0"/>
                                          </p:stCondLst>
                                        </p:cTn>
                                        <p:tgtEl>
                                          <p:spTgt spid="127"/>
                                        </p:tgtEl>
                                        <p:attrNameLst>
                                          <p:attrName>style.visibility</p:attrName>
                                        </p:attrNameLst>
                                      </p:cBhvr>
                                      <p:to>
                                        <p:strVal val="visible"/>
                                      </p:to>
                                    </p:set>
                                    <p:animEffect transition="in" filter="fade">
                                      <p:cBhvr>
                                        <p:cTn id="318" dur="500"/>
                                        <p:tgtEl>
                                          <p:spTgt spid="127"/>
                                        </p:tgtEl>
                                      </p:cBhvr>
                                    </p:animEffect>
                                    <p:anim calcmode="lin" valueType="num">
                                      <p:cBhvr>
                                        <p:cTn id="319" dur="500" fill="hold"/>
                                        <p:tgtEl>
                                          <p:spTgt spid="127"/>
                                        </p:tgtEl>
                                        <p:attrNameLst>
                                          <p:attrName>ppt_x</p:attrName>
                                        </p:attrNameLst>
                                      </p:cBhvr>
                                      <p:tavLst>
                                        <p:tav tm="0">
                                          <p:val>
                                            <p:strVal val="#ppt_x"/>
                                          </p:val>
                                        </p:tav>
                                        <p:tav tm="100000">
                                          <p:val>
                                            <p:strVal val="#ppt_x"/>
                                          </p:val>
                                        </p:tav>
                                      </p:tavLst>
                                    </p:anim>
                                    <p:anim calcmode="lin" valueType="num">
                                      <p:cBhvr>
                                        <p:cTn id="320" dur="500" fill="hold"/>
                                        <p:tgtEl>
                                          <p:spTgt spid="127"/>
                                        </p:tgtEl>
                                        <p:attrNameLst>
                                          <p:attrName>ppt_y</p:attrName>
                                        </p:attrNameLst>
                                      </p:cBhvr>
                                      <p:tavLst>
                                        <p:tav tm="0">
                                          <p:val>
                                            <p:strVal val="#ppt_y+.1"/>
                                          </p:val>
                                        </p:tav>
                                        <p:tav tm="100000">
                                          <p:val>
                                            <p:strVal val="#ppt_y"/>
                                          </p:val>
                                        </p:tav>
                                      </p:tavLst>
                                    </p:anim>
                                  </p:childTnLst>
                                </p:cTn>
                              </p:par>
                            </p:childTnLst>
                          </p:cTn>
                        </p:par>
                        <p:par>
                          <p:cTn id="321" fill="hold">
                            <p:stCondLst>
                              <p:cond delay="10500"/>
                            </p:stCondLst>
                            <p:childTnLst>
                              <p:par>
                                <p:cTn id="322" presetID="42" presetClass="entr" presetSubtype="0" fill="hold" nodeType="afterEffect">
                                  <p:stCondLst>
                                    <p:cond delay="0"/>
                                  </p:stCondLst>
                                  <p:childTnLst>
                                    <p:set>
                                      <p:cBhvr>
                                        <p:cTn id="323" dur="1" fill="hold">
                                          <p:stCondLst>
                                            <p:cond delay="0"/>
                                          </p:stCondLst>
                                        </p:cTn>
                                        <p:tgtEl>
                                          <p:spTgt spid="130"/>
                                        </p:tgtEl>
                                        <p:attrNameLst>
                                          <p:attrName>style.visibility</p:attrName>
                                        </p:attrNameLst>
                                      </p:cBhvr>
                                      <p:to>
                                        <p:strVal val="visible"/>
                                      </p:to>
                                    </p:set>
                                    <p:animEffect transition="in" filter="fade">
                                      <p:cBhvr>
                                        <p:cTn id="324" dur="500"/>
                                        <p:tgtEl>
                                          <p:spTgt spid="130"/>
                                        </p:tgtEl>
                                      </p:cBhvr>
                                    </p:animEffect>
                                    <p:anim calcmode="lin" valueType="num">
                                      <p:cBhvr>
                                        <p:cTn id="325" dur="500" fill="hold"/>
                                        <p:tgtEl>
                                          <p:spTgt spid="130"/>
                                        </p:tgtEl>
                                        <p:attrNameLst>
                                          <p:attrName>ppt_x</p:attrName>
                                        </p:attrNameLst>
                                      </p:cBhvr>
                                      <p:tavLst>
                                        <p:tav tm="0">
                                          <p:val>
                                            <p:strVal val="#ppt_x"/>
                                          </p:val>
                                        </p:tav>
                                        <p:tav tm="100000">
                                          <p:val>
                                            <p:strVal val="#ppt_x"/>
                                          </p:val>
                                        </p:tav>
                                      </p:tavLst>
                                    </p:anim>
                                    <p:anim calcmode="lin" valueType="num">
                                      <p:cBhvr>
                                        <p:cTn id="326" dur="500" fill="hold"/>
                                        <p:tgtEl>
                                          <p:spTgt spid="130"/>
                                        </p:tgtEl>
                                        <p:attrNameLst>
                                          <p:attrName>ppt_y</p:attrName>
                                        </p:attrNameLst>
                                      </p:cBhvr>
                                      <p:tavLst>
                                        <p:tav tm="0">
                                          <p:val>
                                            <p:strVal val="#ppt_y+.1"/>
                                          </p:val>
                                        </p:tav>
                                        <p:tav tm="100000">
                                          <p:val>
                                            <p:strVal val="#ppt_y"/>
                                          </p:val>
                                        </p:tav>
                                      </p:tavLst>
                                    </p:anim>
                                  </p:childTnLst>
                                </p:cTn>
                              </p:par>
                            </p:childTnLst>
                          </p:cTn>
                        </p:par>
                        <p:par>
                          <p:cTn id="327" fill="hold">
                            <p:stCondLst>
                              <p:cond delay="11000"/>
                            </p:stCondLst>
                            <p:childTnLst>
                              <p:par>
                                <p:cTn id="328" presetID="42" presetClass="entr" presetSubtype="0" fill="hold" nodeType="afterEffect">
                                  <p:stCondLst>
                                    <p:cond delay="0"/>
                                  </p:stCondLst>
                                  <p:childTnLst>
                                    <p:set>
                                      <p:cBhvr>
                                        <p:cTn id="329" dur="1" fill="hold">
                                          <p:stCondLst>
                                            <p:cond delay="0"/>
                                          </p:stCondLst>
                                        </p:cTn>
                                        <p:tgtEl>
                                          <p:spTgt spid="133"/>
                                        </p:tgtEl>
                                        <p:attrNameLst>
                                          <p:attrName>style.visibility</p:attrName>
                                        </p:attrNameLst>
                                      </p:cBhvr>
                                      <p:to>
                                        <p:strVal val="visible"/>
                                      </p:to>
                                    </p:set>
                                    <p:animEffect transition="in" filter="fade">
                                      <p:cBhvr>
                                        <p:cTn id="330" dur="500"/>
                                        <p:tgtEl>
                                          <p:spTgt spid="133"/>
                                        </p:tgtEl>
                                      </p:cBhvr>
                                    </p:animEffect>
                                    <p:anim calcmode="lin" valueType="num">
                                      <p:cBhvr>
                                        <p:cTn id="331" dur="500" fill="hold"/>
                                        <p:tgtEl>
                                          <p:spTgt spid="133"/>
                                        </p:tgtEl>
                                        <p:attrNameLst>
                                          <p:attrName>ppt_x</p:attrName>
                                        </p:attrNameLst>
                                      </p:cBhvr>
                                      <p:tavLst>
                                        <p:tav tm="0">
                                          <p:val>
                                            <p:strVal val="#ppt_x"/>
                                          </p:val>
                                        </p:tav>
                                        <p:tav tm="100000">
                                          <p:val>
                                            <p:strVal val="#ppt_x"/>
                                          </p:val>
                                        </p:tav>
                                      </p:tavLst>
                                    </p:anim>
                                    <p:anim calcmode="lin" valueType="num">
                                      <p:cBhvr>
                                        <p:cTn id="332" dur="500" fill="hold"/>
                                        <p:tgtEl>
                                          <p:spTgt spid="133"/>
                                        </p:tgtEl>
                                        <p:attrNameLst>
                                          <p:attrName>ppt_y</p:attrName>
                                        </p:attrNameLst>
                                      </p:cBhvr>
                                      <p:tavLst>
                                        <p:tav tm="0">
                                          <p:val>
                                            <p:strVal val="#ppt_y+.1"/>
                                          </p:val>
                                        </p:tav>
                                        <p:tav tm="100000">
                                          <p:val>
                                            <p:strVal val="#ppt_y"/>
                                          </p:val>
                                        </p:tav>
                                      </p:tavLst>
                                    </p:anim>
                                  </p:childTnLst>
                                </p:cTn>
                              </p:par>
                            </p:childTnLst>
                          </p:cTn>
                        </p:par>
                        <p:par>
                          <p:cTn id="333" fill="hold">
                            <p:stCondLst>
                              <p:cond delay="11500"/>
                            </p:stCondLst>
                            <p:childTnLst>
                              <p:par>
                                <p:cTn id="334" presetID="42" presetClass="entr" presetSubtype="0" fill="hold" grpId="0" nodeType="afterEffect">
                                  <p:stCondLst>
                                    <p:cond delay="0"/>
                                  </p:stCondLst>
                                  <p:childTnLst>
                                    <p:set>
                                      <p:cBhvr>
                                        <p:cTn id="335" dur="1" fill="hold">
                                          <p:stCondLst>
                                            <p:cond delay="0"/>
                                          </p:stCondLst>
                                        </p:cTn>
                                        <p:tgtEl>
                                          <p:spTgt spid="136"/>
                                        </p:tgtEl>
                                        <p:attrNameLst>
                                          <p:attrName>style.visibility</p:attrName>
                                        </p:attrNameLst>
                                      </p:cBhvr>
                                      <p:to>
                                        <p:strVal val="visible"/>
                                      </p:to>
                                    </p:set>
                                    <p:animEffect transition="in" filter="fade">
                                      <p:cBhvr>
                                        <p:cTn id="336" dur="500"/>
                                        <p:tgtEl>
                                          <p:spTgt spid="136"/>
                                        </p:tgtEl>
                                      </p:cBhvr>
                                    </p:animEffect>
                                    <p:anim calcmode="lin" valueType="num">
                                      <p:cBhvr>
                                        <p:cTn id="337" dur="500" fill="hold"/>
                                        <p:tgtEl>
                                          <p:spTgt spid="136"/>
                                        </p:tgtEl>
                                        <p:attrNameLst>
                                          <p:attrName>ppt_x</p:attrName>
                                        </p:attrNameLst>
                                      </p:cBhvr>
                                      <p:tavLst>
                                        <p:tav tm="0">
                                          <p:val>
                                            <p:strVal val="#ppt_x"/>
                                          </p:val>
                                        </p:tav>
                                        <p:tav tm="100000">
                                          <p:val>
                                            <p:strVal val="#ppt_x"/>
                                          </p:val>
                                        </p:tav>
                                      </p:tavLst>
                                    </p:anim>
                                    <p:anim calcmode="lin" valueType="num">
                                      <p:cBhvr>
                                        <p:cTn id="338" dur="500" fill="hold"/>
                                        <p:tgtEl>
                                          <p:spTgt spid="136"/>
                                        </p:tgtEl>
                                        <p:attrNameLst>
                                          <p:attrName>ppt_y</p:attrName>
                                        </p:attrNameLst>
                                      </p:cBhvr>
                                      <p:tavLst>
                                        <p:tav tm="0">
                                          <p:val>
                                            <p:strVal val="#ppt_y+.1"/>
                                          </p:val>
                                        </p:tav>
                                        <p:tav tm="100000">
                                          <p:val>
                                            <p:strVal val="#ppt_y"/>
                                          </p:val>
                                        </p:tav>
                                      </p:tavLst>
                                    </p:anim>
                                  </p:childTnLst>
                                </p:cTn>
                              </p:par>
                            </p:childTnLst>
                          </p:cTn>
                        </p:par>
                        <p:par>
                          <p:cTn id="339" fill="hold">
                            <p:stCondLst>
                              <p:cond delay="12000"/>
                            </p:stCondLst>
                            <p:childTnLst>
                              <p:par>
                                <p:cTn id="340" presetID="42" presetClass="entr" presetSubtype="0" fill="hold" grpId="0" nodeType="afterEffect">
                                  <p:stCondLst>
                                    <p:cond delay="0"/>
                                  </p:stCondLst>
                                  <p:childTnLst>
                                    <p:set>
                                      <p:cBhvr>
                                        <p:cTn id="341" dur="1" fill="hold">
                                          <p:stCondLst>
                                            <p:cond delay="0"/>
                                          </p:stCondLst>
                                        </p:cTn>
                                        <p:tgtEl>
                                          <p:spTgt spid="137"/>
                                        </p:tgtEl>
                                        <p:attrNameLst>
                                          <p:attrName>style.visibility</p:attrName>
                                        </p:attrNameLst>
                                      </p:cBhvr>
                                      <p:to>
                                        <p:strVal val="visible"/>
                                      </p:to>
                                    </p:set>
                                    <p:animEffect transition="in" filter="fade">
                                      <p:cBhvr>
                                        <p:cTn id="342" dur="500"/>
                                        <p:tgtEl>
                                          <p:spTgt spid="137"/>
                                        </p:tgtEl>
                                      </p:cBhvr>
                                    </p:animEffect>
                                    <p:anim calcmode="lin" valueType="num">
                                      <p:cBhvr>
                                        <p:cTn id="343" dur="500" fill="hold"/>
                                        <p:tgtEl>
                                          <p:spTgt spid="137"/>
                                        </p:tgtEl>
                                        <p:attrNameLst>
                                          <p:attrName>ppt_x</p:attrName>
                                        </p:attrNameLst>
                                      </p:cBhvr>
                                      <p:tavLst>
                                        <p:tav tm="0">
                                          <p:val>
                                            <p:strVal val="#ppt_x"/>
                                          </p:val>
                                        </p:tav>
                                        <p:tav tm="100000">
                                          <p:val>
                                            <p:strVal val="#ppt_x"/>
                                          </p:val>
                                        </p:tav>
                                      </p:tavLst>
                                    </p:anim>
                                    <p:anim calcmode="lin" valueType="num">
                                      <p:cBhvr>
                                        <p:cTn id="344" dur="500" fill="hold"/>
                                        <p:tgtEl>
                                          <p:spTgt spid="137"/>
                                        </p:tgtEl>
                                        <p:attrNameLst>
                                          <p:attrName>ppt_y</p:attrName>
                                        </p:attrNameLst>
                                      </p:cBhvr>
                                      <p:tavLst>
                                        <p:tav tm="0">
                                          <p:val>
                                            <p:strVal val="#ppt_y+.1"/>
                                          </p:val>
                                        </p:tav>
                                        <p:tav tm="100000">
                                          <p:val>
                                            <p:strVal val="#ppt_y"/>
                                          </p:val>
                                        </p:tav>
                                      </p:tavLst>
                                    </p:anim>
                                  </p:childTnLst>
                                </p:cTn>
                              </p:par>
                            </p:childTnLst>
                          </p:cTn>
                        </p:par>
                        <p:par>
                          <p:cTn id="345" fill="hold">
                            <p:stCondLst>
                              <p:cond delay="12500"/>
                            </p:stCondLst>
                            <p:childTnLst>
                              <p:par>
                                <p:cTn id="346" presetID="42" presetClass="entr" presetSubtype="0" fill="hold" grpId="0" nodeType="afterEffect">
                                  <p:stCondLst>
                                    <p:cond delay="0"/>
                                  </p:stCondLst>
                                  <p:childTnLst>
                                    <p:set>
                                      <p:cBhvr>
                                        <p:cTn id="347" dur="1" fill="hold">
                                          <p:stCondLst>
                                            <p:cond delay="0"/>
                                          </p:stCondLst>
                                        </p:cTn>
                                        <p:tgtEl>
                                          <p:spTgt spid="139"/>
                                        </p:tgtEl>
                                        <p:attrNameLst>
                                          <p:attrName>style.visibility</p:attrName>
                                        </p:attrNameLst>
                                      </p:cBhvr>
                                      <p:to>
                                        <p:strVal val="visible"/>
                                      </p:to>
                                    </p:set>
                                    <p:animEffect transition="in" filter="fade">
                                      <p:cBhvr>
                                        <p:cTn id="348" dur="500"/>
                                        <p:tgtEl>
                                          <p:spTgt spid="139"/>
                                        </p:tgtEl>
                                      </p:cBhvr>
                                    </p:animEffect>
                                    <p:anim calcmode="lin" valueType="num">
                                      <p:cBhvr>
                                        <p:cTn id="349" dur="500" fill="hold"/>
                                        <p:tgtEl>
                                          <p:spTgt spid="139"/>
                                        </p:tgtEl>
                                        <p:attrNameLst>
                                          <p:attrName>ppt_x</p:attrName>
                                        </p:attrNameLst>
                                      </p:cBhvr>
                                      <p:tavLst>
                                        <p:tav tm="0">
                                          <p:val>
                                            <p:strVal val="#ppt_x"/>
                                          </p:val>
                                        </p:tav>
                                        <p:tav tm="100000">
                                          <p:val>
                                            <p:strVal val="#ppt_x"/>
                                          </p:val>
                                        </p:tav>
                                      </p:tavLst>
                                    </p:anim>
                                    <p:anim calcmode="lin" valueType="num">
                                      <p:cBhvr>
                                        <p:cTn id="350" dur="500" fill="hold"/>
                                        <p:tgtEl>
                                          <p:spTgt spid="139"/>
                                        </p:tgtEl>
                                        <p:attrNameLst>
                                          <p:attrName>ppt_y</p:attrName>
                                        </p:attrNameLst>
                                      </p:cBhvr>
                                      <p:tavLst>
                                        <p:tav tm="0">
                                          <p:val>
                                            <p:strVal val="#ppt_y+.1"/>
                                          </p:val>
                                        </p:tav>
                                        <p:tav tm="100000">
                                          <p:val>
                                            <p:strVal val="#ppt_y"/>
                                          </p:val>
                                        </p:tav>
                                      </p:tavLst>
                                    </p:anim>
                                  </p:childTnLst>
                                </p:cTn>
                              </p:par>
                            </p:childTnLst>
                          </p:cTn>
                        </p:par>
                        <p:par>
                          <p:cTn id="351" fill="hold">
                            <p:stCondLst>
                              <p:cond delay="13000"/>
                            </p:stCondLst>
                            <p:childTnLst>
                              <p:par>
                                <p:cTn id="352" presetID="42" presetClass="entr" presetSubtype="0" fill="hold" grpId="0" nodeType="afterEffect">
                                  <p:stCondLst>
                                    <p:cond delay="0"/>
                                  </p:stCondLst>
                                  <p:childTnLst>
                                    <p:set>
                                      <p:cBhvr>
                                        <p:cTn id="353" dur="1" fill="hold">
                                          <p:stCondLst>
                                            <p:cond delay="0"/>
                                          </p:stCondLst>
                                        </p:cTn>
                                        <p:tgtEl>
                                          <p:spTgt spid="138"/>
                                        </p:tgtEl>
                                        <p:attrNameLst>
                                          <p:attrName>style.visibility</p:attrName>
                                        </p:attrNameLst>
                                      </p:cBhvr>
                                      <p:to>
                                        <p:strVal val="visible"/>
                                      </p:to>
                                    </p:set>
                                    <p:animEffect transition="in" filter="fade">
                                      <p:cBhvr>
                                        <p:cTn id="354" dur="500"/>
                                        <p:tgtEl>
                                          <p:spTgt spid="138"/>
                                        </p:tgtEl>
                                      </p:cBhvr>
                                    </p:animEffect>
                                    <p:anim calcmode="lin" valueType="num">
                                      <p:cBhvr>
                                        <p:cTn id="355" dur="500" fill="hold"/>
                                        <p:tgtEl>
                                          <p:spTgt spid="138"/>
                                        </p:tgtEl>
                                        <p:attrNameLst>
                                          <p:attrName>ppt_x</p:attrName>
                                        </p:attrNameLst>
                                      </p:cBhvr>
                                      <p:tavLst>
                                        <p:tav tm="0">
                                          <p:val>
                                            <p:strVal val="#ppt_x"/>
                                          </p:val>
                                        </p:tav>
                                        <p:tav tm="100000">
                                          <p:val>
                                            <p:strVal val="#ppt_x"/>
                                          </p:val>
                                        </p:tav>
                                      </p:tavLst>
                                    </p:anim>
                                    <p:anim calcmode="lin" valueType="num">
                                      <p:cBhvr>
                                        <p:cTn id="356" dur="500" fill="hold"/>
                                        <p:tgtEl>
                                          <p:spTgt spid="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animBg="1"/>
      <p:bldP spid="23" grpId="0" animBg="1"/>
      <p:bldP spid="136" grpId="0"/>
      <p:bldP spid="137" grpId="0"/>
      <p:bldP spid="138" grpId="0"/>
      <p:bldP spid="139" grpId="0"/>
      <p:bldP spid="14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圆角矩形 176"/>
          <p:cNvSpPr/>
          <p:nvPr/>
        </p:nvSpPr>
        <p:spPr>
          <a:xfrm>
            <a:off x="2385431" y="1389107"/>
            <a:ext cx="4184837" cy="4604045"/>
          </a:xfrm>
          <a:prstGeom prst="roundRect">
            <a:avLst>
              <a:gd name="adj" fmla="val 0"/>
            </a:avLst>
          </a:prstGeom>
          <a:solidFill>
            <a:srgbClr val="B6002A"/>
          </a:solidFill>
          <a:ln w="25400">
            <a:solidFill>
              <a:srgbClr val="B6002A"/>
            </a:solid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B6002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78" name="组合 177"/>
          <p:cNvGrpSpPr/>
          <p:nvPr/>
        </p:nvGrpSpPr>
        <p:grpSpPr>
          <a:xfrm>
            <a:off x="2487323" y="1492370"/>
            <a:ext cx="3981050" cy="267965"/>
            <a:chOff x="2149634" y="1165384"/>
            <a:chExt cx="3485832" cy="234632"/>
          </a:xfrm>
        </p:grpSpPr>
        <p:grpSp>
          <p:nvGrpSpPr>
            <p:cNvPr id="179" name="组合 178"/>
            <p:cNvGrpSpPr/>
            <p:nvPr/>
          </p:nvGrpSpPr>
          <p:grpSpPr>
            <a:xfrm>
              <a:off x="2149634" y="1165384"/>
              <a:ext cx="234632" cy="234632"/>
              <a:chOff x="2483009" y="1114425"/>
              <a:chExt cx="209550" cy="209550"/>
            </a:xfrm>
          </p:grpSpPr>
          <p:sp>
            <p:nvSpPr>
              <p:cNvPr id="207" name="椭圆 206"/>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8" name="椭圆 207"/>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0" name="组合 179"/>
            <p:cNvGrpSpPr/>
            <p:nvPr/>
          </p:nvGrpSpPr>
          <p:grpSpPr>
            <a:xfrm>
              <a:off x="2510879" y="1165384"/>
              <a:ext cx="234632" cy="234632"/>
              <a:chOff x="2483009" y="1114425"/>
              <a:chExt cx="209550" cy="209550"/>
            </a:xfrm>
          </p:grpSpPr>
          <p:sp>
            <p:nvSpPr>
              <p:cNvPr id="205" name="椭圆 204"/>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6" name="椭圆 205"/>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1" name="组合 180"/>
            <p:cNvGrpSpPr/>
            <p:nvPr/>
          </p:nvGrpSpPr>
          <p:grpSpPr>
            <a:xfrm>
              <a:off x="2872123" y="1165384"/>
              <a:ext cx="234632" cy="234632"/>
              <a:chOff x="2483009" y="1114425"/>
              <a:chExt cx="209550" cy="209550"/>
            </a:xfrm>
          </p:grpSpPr>
          <p:sp>
            <p:nvSpPr>
              <p:cNvPr id="203" name="椭圆 202"/>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4" name="椭圆 203"/>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2" name="组合 181"/>
            <p:cNvGrpSpPr/>
            <p:nvPr/>
          </p:nvGrpSpPr>
          <p:grpSpPr>
            <a:xfrm>
              <a:off x="3233367" y="1165384"/>
              <a:ext cx="234632" cy="234632"/>
              <a:chOff x="2483009" y="1114425"/>
              <a:chExt cx="209550" cy="209550"/>
            </a:xfrm>
          </p:grpSpPr>
          <p:sp>
            <p:nvSpPr>
              <p:cNvPr id="201" name="椭圆 200"/>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2" name="椭圆 201"/>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3" name="组合 182"/>
            <p:cNvGrpSpPr/>
            <p:nvPr/>
          </p:nvGrpSpPr>
          <p:grpSpPr>
            <a:xfrm>
              <a:off x="3594612" y="1165384"/>
              <a:ext cx="234632" cy="234632"/>
              <a:chOff x="2483009" y="1114425"/>
              <a:chExt cx="209550" cy="209550"/>
            </a:xfrm>
          </p:grpSpPr>
          <p:sp>
            <p:nvSpPr>
              <p:cNvPr id="199" name="椭圆 198"/>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0" name="椭圆 199"/>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4" name="组合 183"/>
            <p:cNvGrpSpPr/>
            <p:nvPr/>
          </p:nvGrpSpPr>
          <p:grpSpPr>
            <a:xfrm>
              <a:off x="3955856" y="1165384"/>
              <a:ext cx="234632" cy="234632"/>
              <a:chOff x="2483009" y="1114425"/>
              <a:chExt cx="209550" cy="209550"/>
            </a:xfrm>
          </p:grpSpPr>
          <p:sp>
            <p:nvSpPr>
              <p:cNvPr id="197" name="椭圆 196"/>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8" name="椭圆 197"/>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5" name="组合 184"/>
            <p:cNvGrpSpPr/>
            <p:nvPr/>
          </p:nvGrpSpPr>
          <p:grpSpPr>
            <a:xfrm>
              <a:off x="4317101" y="1165384"/>
              <a:ext cx="234632" cy="234632"/>
              <a:chOff x="2483009" y="1114425"/>
              <a:chExt cx="209550" cy="209550"/>
            </a:xfrm>
          </p:grpSpPr>
          <p:sp>
            <p:nvSpPr>
              <p:cNvPr id="195" name="椭圆 194"/>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6" name="椭圆 195"/>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6" name="组合 185"/>
            <p:cNvGrpSpPr/>
            <p:nvPr/>
          </p:nvGrpSpPr>
          <p:grpSpPr>
            <a:xfrm>
              <a:off x="4678345" y="1165384"/>
              <a:ext cx="234632" cy="234632"/>
              <a:chOff x="2483009" y="1114425"/>
              <a:chExt cx="209550" cy="209550"/>
            </a:xfrm>
          </p:grpSpPr>
          <p:sp>
            <p:nvSpPr>
              <p:cNvPr id="193" name="椭圆 192"/>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4" name="椭圆 193"/>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7" name="组合 186"/>
            <p:cNvGrpSpPr/>
            <p:nvPr/>
          </p:nvGrpSpPr>
          <p:grpSpPr>
            <a:xfrm>
              <a:off x="5039590" y="1165384"/>
              <a:ext cx="234632" cy="234632"/>
              <a:chOff x="2483009" y="1114425"/>
              <a:chExt cx="209550" cy="209550"/>
            </a:xfrm>
          </p:grpSpPr>
          <p:sp>
            <p:nvSpPr>
              <p:cNvPr id="191" name="椭圆 190"/>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2" name="椭圆 191"/>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8" name="组合 187"/>
            <p:cNvGrpSpPr/>
            <p:nvPr/>
          </p:nvGrpSpPr>
          <p:grpSpPr>
            <a:xfrm>
              <a:off x="5400834" y="1165384"/>
              <a:ext cx="234632" cy="234632"/>
              <a:chOff x="2483009" y="1114425"/>
              <a:chExt cx="209550" cy="209550"/>
            </a:xfrm>
          </p:grpSpPr>
          <p:sp>
            <p:nvSpPr>
              <p:cNvPr id="189" name="椭圆 188"/>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0" name="椭圆 189"/>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209" name="组合 208"/>
          <p:cNvGrpSpPr/>
          <p:nvPr/>
        </p:nvGrpSpPr>
        <p:grpSpPr>
          <a:xfrm>
            <a:off x="2556368" y="1081073"/>
            <a:ext cx="108121" cy="553904"/>
            <a:chOff x="2244442" y="772895"/>
            <a:chExt cx="94671" cy="485002"/>
          </a:xfrm>
        </p:grpSpPr>
        <p:sp>
          <p:nvSpPr>
            <p:cNvPr id="210" name="圆角矩形 209"/>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1" name="圆角矩形 21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12" name="组合 211"/>
          <p:cNvGrpSpPr/>
          <p:nvPr/>
        </p:nvGrpSpPr>
        <p:grpSpPr>
          <a:xfrm>
            <a:off x="2970545" y="1081073"/>
            <a:ext cx="108121" cy="553904"/>
            <a:chOff x="2244442" y="772895"/>
            <a:chExt cx="94671" cy="485002"/>
          </a:xfrm>
        </p:grpSpPr>
        <p:sp>
          <p:nvSpPr>
            <p:cNvPr id="213" name="圆角矩形 212"/>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4" name="圆角矩形 21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15" name="组合 214"/>
          <p:cNvGrpSpPr/>
          <p:nvPr/>
        </p:nvGrpSpPr>
        <p:grpSpPr>
          <a:xfrm>
            <a:off x="3384721" y="1081073"/>
            <a:ext cx="108121" cy="553904"/>
            <a:chOff x="2244442" y="772895"/>
            <a:chExt cx="94671" cy="485002"/>
          </a:xfrm>
        </p:grpSpPr>
        <p:sp>
          <p:nvSpPr>
            <p:cNvPr id="216" name="圆角矩形 215"/>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7" name="圆角矩形 216"/>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18" name="组合 217"/>
          <p:cNvGrpSpPr/>
          <p:nvPr/>
        </p:nvGrpSpPr>
        <p:grpSpPr>
          <a:xfrm>
            <a:off x="3798897" y="1081073"/>
            <a:ext cx="108121" cy="553904"/>
            <a:chOff x="2244442" y="772895"/>
            <a:chExt cx="94671" cy="485002"/>
          </a:xfrm>
        </p:grpSpPr>
        <p:sp>
          <p:nvSpPr>
            <p:cNvPr id="219" name="圆角矩形 218"/>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0" name="圆角矩形 21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21" name="组合 220"/>
          <p:cNvGrpSpPr/>
          <p:nvPr/>
        </p:nvGrpSpPr>
        <p:grpSpPr>
          <a:xfrm>
            <a:off x="4213075" y="1081073"/>
            <a:ext cx="108121" cy="553904"/>
            <a:chOff x="2244442" y="772895"/>
            <a:chExt cx="94671" cy="485002"/>
          </a:xfrm>
        </p:grpSpPr>
        <p:sp>
          <p:nvSpPr>
            <p:cNvPr id="222" name="圆角矩形 221"/>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3" name="圆角矩形 22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24" name="组合 223"/>
          <p:cNvGrpSpPr/>
          <p:nvPr/>
        </p:nvGrpSpPr>
        <p:grpSpPr>
          <a:xfrm>
            <a:off x="4627250" y="1081073"/>
            <a:ext cx="108121" cy="553904"/>
            <a:chOff x="2244442" y="772895"/>
            <a:chExt cx="94671" cy="485002"/>
          </a:xfrm>
        </p:grpSpPr>
        <p:sp>
          <p:nvSpPr>
            <p:cNvPr id="225" name="圆角矩形 224"/>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6" name="圆角矩形 22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27" name="组合 226"/>
          <p:cNvGrpSpPr/>
          <p:nvPr/>
        </p:nvGrpSpPr>
        <p:grpSpPr>
          <a:xfrm>
            <a:off x="5041427" y="1081073"/>
            <a:ext cx="108121" cy="553904"/>
            <a:chOff x="2244442" y="772895"/>
            <a:chExt cx="94671" cy="485002"/>
          </a:xfrm>
        </p:grpSpPr>
        <p:sp>
          <p:nvSpPr>
            <p:cNvPr id="228" name="圆角矩形 227"/>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9" name="圆角矩形 22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30" name="组合 229"/>
          <p:cNvGrpSpPr/>
          <p:nvPr/>
        </p:nvGrpSpPr>
        <p:grpSpPr>
          <a:xfrm>
            <a:off x="5455604" y="1081073"/>
            <a:ext cx="108121" cy="553904"/>
            <a:chOff x="2244442" y="772895"/>
            <a:chExt cx="94671" cy="485002"/>
          </a:xfrm>
        </p:grpSpPr>
        <p:sp>
          <p:nvSpPr>
            <p:cNvPr id="231" name="圆角矩形 230"/>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2" name="圆角矩形 23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33" name="组合 232"/>
          <p:cNvGrpSpPr/>
          <p:nvPr/>
        </p:nvGrpSpPr>
        <p:grpSpPr>
          <a:xfrm>
            <a:off x="5869781" y="1081073"/>
            <a:ext cx="108121" cy="553904"/>
            <a:chOff x="2244442" y="772895"/>
            <a:chExt cx="94671" cy="485002"/>
          </a:xfrm>
        </p:grpSpPr>
        <p:sp>
          <p:nvSpPr>
            <p:cNvPr id="234" name="圆角矩形 233"/>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5" name="圆角矩形 23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36" name="组合 235"/>
          <p:cNvGrpSpPr/>
          <p:nvPr/>
        </p:nvGrpSpPr>
        <p:grpSpPr>
          <a:xfrm>
            <a:off x="6283958" y="1081073"/>
            <a:ext cx="108121" cy="553904"/>
            <a:chOff x="2244442" y="772895"/>
            <a:chExt cx="94671" cy="485002"/>
          </a:xfrm>
        </p:grpSpPr>
        <p:sp>
          <p:nvSpPr>
            <p:cNvPr id="237" name="圆角矩形 236"/>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8" name="圆角矩形 23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39" name="文本框 238"/>
          <p:cNvSpPr txBox="1"/>
          <p:nvPr/>
        </p:nvSpPr>
        <p:spPr>
          <a:xfrm>
            <a:off x="2794134" y="2748728"/>
            <a:ext cx="3430634" cy="2516073"/>
          </a:xfrm>
          <a:prstGeom prst="rect">
            <a:avLst/>
          </a:prstGeom>
          <a:noFill/>
        </p:spPr>
        <p:txBody>
          <a:bodyPr wrap="square" rtlCol="0">
            <a:spAutoFit/>
          </a:bodyPr>
          <a:lstStyle/>
          <a:p>
            <a:pPr algn="just">
              <a:lnSpc>
                <a:spcPct val="150000"/>
              </a:lnSpc>
            </a:pPr>
            <a:r>
              <a:rPr lang="zh-CN" altLang="en-US" sz="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结束语结束语结束语结束语结束语结束语结束语结束语结束语结束语结束语结束语结束语结束语结束语结束语结束语结束语结束语结束语结束语结束语结束语结束语结束语结束语结束语结束语结束语结束语结束语结束语结束语结束语结束语结束语结束语结束语</a:t>
            </a:r>
          </a:p>
        </p:txBody>
      </p:sp>
      <p:grpSp>
        <p:nvGrpSpPr>
          <p:cNvPr id="240" name="组合 239"/>
          <p:cNvGrpSpPr/>
          <p:nvPr/>
        </p:nvGrpSpPr>
        <p:grpSpPr>
          <a:xfrm>
            <a:off x="4035429" y="2044225"/>
            <a:ext cx="394885" cy="394885"/>
            <a:chOff x="9872275" y="4879242"/>
            <a:chExt cx="432017" cy="432017"/>
          </a:xfrm>
        </p:grpSpPr>
        <p:sp useBgFill="1">
          <p:nvSpPr>
            <p:cNvPr id="241" name="椭圆 240"/>
            <p:cNvSpPr/>
            <p:nvPr/>
          </p:nvSpPr>
          <p:spPr>
            <a:xfrm>
              <a:off x="9872275" y="4879242"/>
              <a:ext cx="432017" cy="432017"/>
            </a:xfrm>
            <a:prstGeom prst="ellipse">
              <a:avLst/>
            </a:prstGeom>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Freeform 32"/>
            <p:cNvSpPr>
              <a:spLocks noEditPoints="1"/>
            </p:cNvSpPr>
            <p:nvPr/>
          </p:nvSpPr>
          <p:spPr bwMode="auto">
            <a:xfrm>
              <a:off x="9973220" y="4968167"/>
              <a:ext cx="230124" cy="254166"/>
            </a:xfrm>
            <a:custGeom>
              <a:avLst/>
              <a:gdLst>
                <a:gd name="T0" fmla="*/ 1 w 267"/>
                <a:gd name="T1" fmla="*/ 131 h 295"/>
                <a:gd name="T2" fmla="*/ 31 w 267"/>
                <a:gd name="T3" fmla="*/ 100 h 295"/>
                <a:gd name="T4" fmla="*/ 44 w 267"/>
                <a:gd name="T5" fmla="*/ 126 h 295"/>
                <a:gd name="T6" fmla="*/ 32 w 267"/>
                <a:gd name="T7" fmla="*/ 138 h 295"/>
                <a:gd name="T8" fmla="*/ 31 w 267"/>
                <a:gd name="T9" fmla="*/ 192 h 295"/>
                <a:gd name="T10" fmla="*/ 0 w 267"/>
                <a:gd name="T11" fmla="*/ 176 h 295"/>
                <a:gd name="T12" fmla="*/ 34 w 267"/>
                <a:gd name="T13" fmla="*/ 161 h 295"/>
                <a:gd name="T14" fmla="*/ 136 w 267"/>
                <a:gd name="T15" fmla="*/ 252 h 295"/>
                <a:gd name="T16" fmla="*/ 123 w 267"/>
                <a:gd name="T17" fmla="*/ 222 h 295"/>
                <a:gd name="T18" fmla="*/ 109 w 267"/>
                <a:gd name="T19" fmla="*/ 254 h 295"/>
                <a:gd name="T20" fmla="*/ 127 w 267"/>
                <a:gd name="T21" fmla="*/ 269 h 295"/>
                <a:gd name="T22" fmla="*/ 127 w 267"/>
                <a:gd name="T23" fmla="*/ 277 h 295"/>
                <a:gd name="T24" fmla="*/ 143 w 267"/>
                <a:gd name="T25" fmla="*/ 277 h 295"/>
                <a:gd name="T26" fmla="*/ 143 w 267"/>
                <a:gd name="T27" fmla="*/ 269 h 295"/>
                <a:gd name="T28" fmla="*/ 161 w 267"/>
                <a:gd name="T29" fmla="*/ 254 h 295"/>
                <a:gd name="T30" fmla="*/ 149 w 267"/>
                <a:gd name="T31" fmla="*/ 222 h 295"/>
                <a:gd name="T32" fmla="*/ 131 w 267"/>
                <a:gd name="T33" fmla="*/ 61 h 295"/>
                <a:gd name="T34" fmla="*/ 152 w 267"/>
                <a:gd name="T35" fmla="*/ 45 h 295"/>
                <a:gd name="T36" fmla="*/ 136 w 267"/>
                <a:gd name="T37" fmla="*/ 25 h 295"/>
                <a:gd name="T38" fmla="*/ 159 w 267"/>
                <a:gd name="T39" fmla="*/ 3 h 295"/>
                <a:gd name="T40" fmla="*/ 120 w 267"/>
                <a:gd name="T41" fmla="*/ 33 h 295"/>
                <a:gd name="T42" fmla="*/ 122 w 267"/>
                <a:gd name="T43" fmla="*/ 45 h 295"/>
                <a:gd name="T44" fmla="*/ 110 w 267"/>
                <a:gd name="T45" fmla="*/ 75 h 295"/>
                <a:gd name="T46" fmla="*/ 77 w 267"/>
                <a:gd name="T47" fmla="*/ 30 h 295"/>
                <a:gd name="T48" fmla="*/ 40 w 267"/>
                <a:gd name="T49" fmla="*/ 88 h 295"/>
                <a:gd name="T50" fmla="*/ 77 w 267"/>
                <a:gd name="T51" fmla="*/ 30 h 295"/>
                <a:gd name="T52" fmla="*/ 255 w 267"/>
                <a:gd name="T53" fmla="*/ 92 h 295"/>
                <a:gd name="T54" fmla="*/ 194 w 267"/>
                <a:gd name="T55" fmla="*/ 53 h 295"/>
                <a:gd name="T56" fmla="*/ 35 w 267"/>
                <a:gd name="T57" fmla="*/ 204 h 295"/>
                <a:gd name="T58" fmla="*/ 78 w 267"/>
                <a:gd name="T59" fmla="*/ 270 h 295"/>
                <a:gd name="T60" fmla="*/ 234 w 267"/>
                <a:gd name="T61" fmla="*/ 208 h 295"/>
                <a:gd name="T62" fmla="*/ 194 w 267"/>
                <a:gd name="T63" fmla="*/ 270 h 295"/>
                <a:gd name="T64" fmla="*/ 234 w 267"/>
                <a:gd name="T65" fmla="*/ 208 h 295"/>
                <a:gd name="T66" fmla="*/ 267 w 267"/>
                <a:gd name="T67" fmla="*/ 116 h 295"/>
                <a:gd name="T68" fmla="*/ 216 w 267"/>
                <a:gd name="T69" fmla="*/ 139 h 295"/>
                <a:gd name="T70" fmla="*/ 215 w 267"/>
                <a:gd name="T71" fmla="*/ 147 h 295"/>
                <a:gd name="T72" fmla="*/ 208 w 267"/>
                <a:gd name="T73" fmla="*/ 153 h 295"/>
                <a:gd name="T74" fmla="*/ 222 w 267"/>
                <a:gd name="T75" fmla="*/ 175 h 295"/>
                <a:gd name="T76" fmla="*/ 265 w 267"/>
                <a:gd name="T77" fmla="*/ 171 h 295"/>
                <a:gd name="T78" fmla="*/ 233 w 267"/>
                <a:gd name="T79" fmla="*/ 161 h 295"/>
                <a:gd name="T80" fmla="*/ 232 w 267"/>
                <a:gd name="T81" fmla="*/ 153 h 295"/>
                <a:gd name="T82" fmla="*/ 262 w 267"/>
                <a:gd name="T83" fmla="*/ 147 h 295"/>
                <a:gd name="T84" fmla="*/ 237 w 267"/>
                <a:gd name="T85" fmla="*/ 13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7" h="295">
                  <a:moveTo>
                    <a:pt x="34" y="161"/>
                  </a:moveTo>
                  <a:cubicBezTo>
                    <a:pt x="34" y="157"/>
                    <a:pt x="30" y="154"/>
                    <a:pt x="22" y="151"/>
                  </a:cubicBezTo>
                  <a:cubicBezTo>
                    <a:pt x="9" y="147"/>
                    <a:pt x="1" y="142"/>
                    <a:pt x="1" y="131"/>
                  </a:cubicBezTo>
                  <a:cubicBezTo>
                    <a:pt x="1" y="121"/>
                    <a:pt x="8" y="113"/>
                    <a:pt x="20" y="110"/>
                  </a:cubicBezTo>
                  <a:cubicBezTo>
                    <a:pt x="20" y="100"/>
                    <a:pt x="20" y="100"/>
                    <a:pt x="20" y="100"/>
                  </a:cubicBezTo>
                  <a:cubicBezTo>
                    <a:pt x="31" y="100"/>
                    <a:pt x="31" y="100"/>
                    <a:pt x="31" y="100"/>
                  </a:cubicBezTo>
                  <a:cubicBezTo>
                    <a:pt x="31" y="110"/>
                    <a:pt x="31" y="110"/>
                    <a:pt x="31" y="110"/>
                  </a:cubicBezTo>
                  <a:cubicBezTo>
                    <a:pt x="39" y="110"/>
                    <a:pt x="44" y="112"/>
                    <a:pt x="48" y="113"/>
                  </a:cubicBezTo>
                  <a:cubicBezTo>
                    <a:pt x="44" y="126"/>
                    <a:pt x="44" y="126"/>
                    <a:pt x="44" y="126"/>
                  </a:cubicBezTo>
                  <a:cubicBezTo>
                    <a:pt x="42" y="125"/>
                    <a:pt x="36" y="122"/>
                    <a:pt x="28" y="122"/>
                  </a:cubicBezTo>
                  <a:cubicBezTo>
                    <a:pt x="21" y="122"/>
                    <a:pt x="18" y="126"/>
                    <a:pt x="18" y="129"/>
                  </a:cubicBezTo>
                  <a:cubicBezTo>
                    <a:pt x="18" y="132"/>
                    <a:pt x="22" y="135"/>
                    <a:pt x="32" y="138"/>
                  </a:cubicBezTo>
                  <a:cubicBezTo>
                    <a:pt x="46" y="143"/>
                    <a:pt x="51" y="149"/>
                    <a:pt x="51" y="160"/>
                  </a:cubicBezTo>
                  <a:cubicBezTo>
                    <a:pt x="51" y="170"/>
                    <a:pt x="44" y="178"/>
                    <a:pt x="31" y="180"/>
                  </a:cubicBezTo>
                  <a:cubicBezTo>
                    <a:pt x="31" y="192"/>
                    <a:pt x="31" y="192"/>
                    <a:pt x="31" y="192"/>
                  </a:cubicBezTo>
                  <a:cubicBezTo>
                    <a:pt x="20" y="192"/>
                    <a:pt x="20" y="192"/>
                    <a:pt x="20" y="192"/>
                  </a:cubicBezTo>
                  <a:cubicBezTo>
                    <a:pt x="20" y="181"/>
                    <a:pt x="20" y="181"/>
                    <a:pt x="20" y="181"/>
                  </a:cubicBezTo>
                  <a:cubicBezTo>
                    <a:pt x="12" y="181"/>
                    <a:pt x="5" y="179"/>
                    <a:pt x="0" y="176"/>
                  </a:cubicBezTo>
                  <a:cubicBezTo>
                    <a:pt x="4" y="163"/>
                    <a:pt x="4" y="163"/>
                    <a:pt x="4" y="163"/>
                  </a:cubicBezTo>
                  <a:cubicBezTo>
                    <a:pt x="9" y="166"/>
                    <a:pt x="15" y="168"/>
                    <a:pt x="23" y="168"/>
                  </a:cubicBezTo>
                  <a:cubicBezTo>
                    <a:pt x="29" y="168"/>
                    <a:pt x="34" y="166"/>
                    <a:pt x="34" y="161"/>
                  </a:cubicBezTo>
                  <a:close/>
                  <a:moveTo>
                    <a:pt x="149" y="222"/>
                  </a:moveTo>
                  <a:cubicBezTo>
                    <a:pt x="141" y="240"/>
                    <a:pt x="141" y="240"/>
                    <a:pt x="141" y="240"/>
                  </a:cubicBezTo>
                  <a:cubicBezTo>
                    <a:pt x="139" y="244"/>
                    <a:pt x="137" y="248"/>
                    <a:pt x="136" y="252"/>
                  </a:cubicBezTo>
                  <a:cubicBezTo>
                    <a:pt x="136" y="252"/>
                    <a:pt x="136" y="252"/>
                    <a:pt x="136" y="252"/>
                  </a:cubicBezTo>
                  <a:cubicBezTo>
                    <a:pt x="134" y="248"/>
                    <a:pt x="133" y="244"/>
                    <a:pt x="131" y="240"/>
                  </a:cubicBezTo>
                  <a:cubicBezTo>
                    <a:pt x="123" y="222"/>
                    <a:pt x="123" y="222"/>
                    <a:pt x="123" y="222"/>
                  </a:cubicBezTo>
                  <a:cubicBezTo>
                    <a:pt x="104" y="222"/>
                    <a:pt x="104" y="222"/>
                    <a:pt x="104" y="222"/>
                  </a:cubicBezTo>
                  <a:cubicBezTo>
                    <a:pt x="123" y="254"/>
                    <a:pt x="123" y="254"/>
                    <a:pt x="123" y="254"/>
                  </a:cubicBezTo>
                  <a:cubicBezTo>
                    <a:pt x="109" y="254"/>
                    <a:pt x="109" y="254"/>
                    <a:pt x="109" y="254"/>
                  </a:cubicBezTo>
                  <a:cubicBezTo>
                    <a:pt x="109" y="262"/>
                    <a:pt x="109" y="262"/>
                    <a:pt x="109" y="262"/>
                  </a:cubicBezTo>
                  <a:cubicBezTo>
                    <a:pt x="127" y="262"/>
                    <a:pt x="127" y="262"/>
                    <a:pt x="127" y="262"/>
                  </a:cubicBezTo>
                  <a:cubicBezTo>
                    <a:pt x="127" y="269"/>
                    <a:pt x="127" y="269"/>
                    <a:pt x="127" y="269"/>
                  </a:cubicBezTo>
                  <a:cubicBezTo>
                    <a:pt x="109" y="269"/>
                    <a:pt x="109" y="269"/>
                    <a:pt x="109" y="269"/>
                  </a:cubicBezTo>
                  <a:cubicBezTo>
                    <a:pt x="109" y="277"/>
                    <a:pt x="109" y="277"/>
                    <a:pt x="109" y="277"/>
                  </a:cubicBezTo>
                  <a:cubicBezTo>
                    <a:pt x="127" y="277"/>
                    <a:pt x="127" y="277"/>
                    <a:pt x="127" y="277"/>
                  </a:cubicBezTo>
                  <a:cubicBezTo>
                    <a:pt x="127" y="295"/>
                    <a:pt x="127" y="295"/>
                    <a:pt x="127" y="295"/>
                  </a:cubicBezTo>
                  <a:cubicBezTo>
                    <a:pt x="143" y="295"/>
                    <a:pt x="143" y="295"/>
                    <a:pt x="143" y="295"/>
                  </a:cubicBezTo>
                  <a:cubicBezTo>
                    <a:pt x="143" y="277"/>
                    <a:pt x="143" y="277"/>
                    <a:pt x="143" y="277"/>
                  </a:cubicBezTo>
                  <a:cubicBezTo>
                    <a:pt x="161" y="277"/>
                    <a:pt x="161" y="277"/>
                    <a:pt x="161" y="277"/>
                  </a:cubicBezTo>
                  <a:cubicBezTo>
                    <a:pt x="161" y="269"/>
                    <a:pt x="161" y="269"/>
                    <a:pt x="161" y="269"/>
                  </a:cubicBezTo>
                  <a:cubicBezTo>
                    <a:pt x="143" y="269"/>
                    <a:pt x="143" y="269"/>
                    <a:pt x="143" y="269"/>
                  </a:cubicBezTo>
                  <a:cubicBezTo>
                    <a:pt x="143" y="262"/>
                    <a:pt x="143" y="262"/>
                    <a:pt x="143" y="262"/>
                  </a:cubicBezTo>
                  <a:cubicBezTo>
                    <a:pt x="161" y="262"/>
                    <a:pt x="161" y="262"/>
                    <a:pt x="161" y="262"/>
                  </a:cubicBezTo>
                  <a:cubicBezTo>
                    <a:pt x="161" y="254"/>
                    <a:pt x="161" y="254"/>
                    <a:pt x="161" y="254"/>
                  </a:cubicBezTo>
                  <a:cubicBezTo>
                    <a:pt x="147" y="254"/>
                    <a:pt x="147" y="254"/>
                    <a:pt x="147" y="254"/>
                  </a:cubicBezTo>
                  <a:cubicBezTo>
                    <a:pt x="167" y="222"/>
                    <a:pt x="167" y="222"/>
                    <a:pt x="167" y="222"/>
                  </a:cubicBezTo>
                  <a:lnTo>
                    <a:pt x="149" y="222"/>
                  </a:lnTo>
                  <a:close/>
                  <a:moveTo>
                    <a:pt x="161" y="61"/>
                  </a:moveTo>
                  <a:cubicBezTo>
                    <a:pt x="131" y="61"/>
                    <a:pt x="131" y="61"/>
                    <a:pt x="131" y="61"/>
                  </a:cubicBezTo>
                  <a:cubicBezTo>
                    <a:pt x="131" y="61"/>
                    <a:pt x="131" y="61"/>
                    <a:pt x="131" y="61"/>
                  </a:cubicBezTo>
                  <a:cubicBezTo>
                    <a:pt x="134" y="58"/>
                    <a:pt x="136" y="56"/>
                    <a:pt x="137" y="53"/>
                  </a:cubicBezTo>
                  <a:cubicBezTo>
                    <a:pt x="138" y="50"/>
                    <a:pt x="138" y="48"/>
                    <a:pt x="138" y="45"/>
                  </a:cubicBezTo>
                  <a:cubicBezTo>
                    <a:pt x="152" y="45"/>
                    <a:pt x="152" y="45"/>
                    <a:pt x="152" y="45"/>
                  </a:cubicBezTo>
                  <a:cubicBezTo>
                    <a:pt x="152" y="33"/>
                    <a:pt x="152" y="33"/>
                    <a:pt x="152" y="33"/>
                  </a:cubicBezTo>
                  <a:cubicBezTo>
                    <a:pt x="137" y="33"/>
                    <a:pt x="137" y="33"/>
                    <a:pt x="137" y="33"/>
                  </a:cubicBezTo>
                  <a:cubicBezTo>
                    <a:pt x="136" y="30"/>
                    <a:pt x="136" y="28"/>
                    <a:pt x="136" y="25"/>
                  </a:cubicBezTo>
                  <a:cubicBezTo>
                    <a:pt x="136" y="19"/>
                    <a:pt x="138" y="14"/>
                    <a:pt x="146" y="14"/>
                  </a:cubicBezTo>
                  <a:cubicBezTo>
                    <a:pt x="150" y="14"/>
                    <a:pt x="153" y="15"/>
                    <a:pt x="156" y="16"/>
                  </a:cubicBezTo>
                  <a:cubicBezTo>
                    <a:pt x="159" y="3"/>
                    <a:pt x="159" y="3"/>
                    <a:pt x="159" y="3"/>
                  </a:cubicBezTo>
                  <a:cubicBezTo>
                    <a:pt x="156" y="2"/>
                    <a:pt x="151" y="0"/>
                    <a:pt x="145" y="0"/>
                  </a:cubicBezTo>
                  <a:cubicBezTo>
                    <a:pt x="130" y="0"/>
                    <a:pt x="120" y="10"/>
                    <a:pt x="120" y="24"/>
                  </a:cubicBezTo>
                  <a:cubicBezTo>
                    <a:pt x="120" y="27"/>
                    <a:pt x="120" y="30"/>
                    <a:pt x="120" y="33"/>
                  </a:cubicBezTo>
                  <a:cubicBezTo>
                    <a:pt x="111" y="33"/>
                    <a:pt x="111" y="33"/>
                    <a:pt x="111" y="33"/>
                  </a:cubicBezTo>
                  <a:cubicBezTo>
                    <a:pt x="111" y="45"/>
                    <a:pt x="111" y="45"/>
                    <a:pt x="111" y="45"/>
                  </a:cubicBezTo>
                  <a:cubicBezTo>
                    <a:pt x="122" y="45"/>
                    <a:pt x="122" y="45"/>
                    <a:pt x="122" y="45"/>
                  </a:cubicBezTo>
                  <a:cubicBezTo>
                    <a:pt x="123" y="46"/>
                    <a:pt x="123" y="48"/>
                    <a:pt x="123" y="49"/>
                  </a:cubicBezTo>
                  <a:cubicBezTo>
                    <a:pt x="122" y="57"/>
                    <a:pt x="116" y="63"/>
                    <a:pt x="110" y="66"/>
                  </a:cubicBezTo>
                  <a:cubicBezTo>
                    <a:pt x="110" y="75"/>
                    <a:pt x="110" y="75"/>
                    <a:pt x="110" y="75"/>
                  </a:cubicBezTo>
                  <a:cubicBezTo>
                    <a:pt x="161" y="75"/>
                    <a:pt x="161" y="75"/>
                    <a:pt x="161" y="75"/>
                  </a:cubicBezTo>
                  <a:lnTo>
                    <a:pt x="161" y="61"/>
                  </a:lnTo>
                  <a:close/>
                  <a:moveTo>
                    <a:pt x="77" y="30"/>
                  </a:moveTo>
                  <a:cubicBezTo>
                    <a:pt x="52" y="43"/>
                    <a:pt x="32" y="63"/>
                    <a:pt x="18" y="87"/>
                  </a:cubicBezTo>
                  <a:cubicBezTo>
                    <a:pt x="21" y="87"/>
                    <a:pt x="23" y="87"/>
                    <a:pt x="26" y="87"/>
                  </a:cubicBezTo>
                  <a:cubicBezTo>
                    <a:pt x="31" y="87"/>
                    <a:pt x="36" y="87"/>
                    <a:pt x="40" y="88"/>
                  </a:cubicBezTo>
                  <a:cubicBezTo>
                    <a:pt x="50" y="74"/>
                    <a:pt x="63" y="62"/>
                    <a:pt x="78" y="53"/>
                  </a:cubicBezTo>
                  <a:cubicBezTo>
                    <a:pt x="77" y="49"/>
                    <a:pt x="76" y="44"/>
                    <a:pt x="76" y="40"/>
                  </a:cubicBezTo>
                  <a:cubicBezTo>
                    <a:pt x="76" y="37"/>
                    <a:pt x="77" y="34"/>
                    <a:pt x="77" y="30"/>
                  </a:cubicBezTo>
                  <a:close/>
                  <a:moveTo>
                    <a:pt x="234" y="93"/>
                  </a:moveTo>
                  <a:cubicBezTo>
                    <a:pt x="238" y="92"/>
                    <a:pt x="242" y="91"/>
                    <a:pt x="247" y="91"/>
                  </a:cubicBezTo>
                  <a:cubicBezTo>
                    <a:pt x="250" y="91"/>
                    <a:pt x="253" y="91"/>
                    <a:pt x="255" y="92"/>
                  </a:cubicBezTo>
                  <a:cubicBezTo>
                    <a:pt x="242" y="65"/>
                    <a:pt x="221" y="44"/>
                    <a:pt x="194" y="30"/>
                  </a:cubicBezTo>
                  <a:cubicBezTo>
                    <a:pt x="195" y="34"/>
                    <a:pt x="195" y="38"/>
                    <a:pt x="195" y="41"/>
                  </a:cubicBezTo>
                  <a:cubicBezTo>
                    <a:pt x="195" y="45"/>
                    <a:pt x="194" y="49"/>
                    <a:pt x="194" y="53"/>
                  </a:cubicBezTo>
                  <a:cubicBezTo>
                    <a:pt x="210" y="62"/>
                    <a:pt x="224" y="76"/>
                    <a:pt x="234" y="93"/>
                  </a:cubicBezTo>
                  <a:close/>
                  <a:moveTo>
                    <a:pt x="77" y="248"/>
                  </a:moveTo>
                  <a:cubicBezTo>
                    <a:pt x="60" y="237"/>
                    <a:pt x="45" y="222"/>
                    <a:pt x="35" y="204"/>
                  </a:cubicBezTo>
                  <a:cubicBezTo>
                    <a:pt x="32" y="205"/>
                    <a:pt x="29" y="205"/>
                    <a:pt x="26" y="205"/>
                  </a:cubicBezTo>
                  <a:cubicBezTo>
                    <a:pt x="22" y="205"/>
                    <a:pt x="17" y="205"/>
                    <a:pt x="14" y="204"/>
                  </a:cubicBezTo>
                  <a:cubicBezTo>
                    <a:pt x="26" y="233"/>
                    <a:pt x="49" y="257"/>
                    <a:pt x="78" y="270"/>
                  </a:cubicBezTo>
                  <a:cubicBezTo>
                    <a:pt x="77" y="267"/>
                    <a:pt x="76" y="263"/>
                    <a:pt x="76" y="258"/>
                  </a:cubicBezTo>
                  <a:cubicBezTo>
                    <a:pt x="76" y="255"/>
                    <a:pt x="77" y="251"/>
                    <a:pt x="77" y="248"/>
                  </a:cubicBezTo>
                  <a:close/>
                  <a:moveTo>
                    <a:pt x="234" y="208"/>
                  </a:moveTo>
                  <a:cubicBezTo>
                    <a:pt x="224" y="225"/>
                    <a:pt x="210" y="238"/>
                    <a:pt x="194" y="248"/>
                  </a:cubicBezTo>
                  <a:cubicBezTo>
                    <a:pt x="195" y="251"/>
                    <a:pt x="195" y="255"/>
                    <a:pt x="195" y="258"/>
                  </a:cubicBezTo>
                  <a:cubicBezTo>
                    <a:pt x="195" y="263"/>
                    <a:pt x="195" y="267"/>
                    <a:pt x="194" y="270"/>
                  </a:cubicBezTo>
                  <a:cubicBezTo>
                    <a:pt x="220" y="257"/>
                    <a:pt x="242" y="236"/>
                    <a:pt x="255" y="209"/>
                  </a:cubicBezTo>
                  <a:cubicBezTo>
                    <a:pt x="253" y="209"/>
                    <a:pt x="250" y="210"/>
                    <a:pt x="247" y="210"/>
                  </a:cubicBezTo>
                  <a:cubicBezTo>
                    <a:pt x="242" y="210"/>
                    <a:pt x="238" y="209"/>
                    <a:pt x="234" y="208"/>
                  </a:cubicBezTo>
                  <a:close/>
                  <a:moveTo>
                    <a:pt x="251" y="126"/>
                  </a:moveTo>
                  <a:cubicBezTo>
                    <a:pt x="256" y="126"/>
                    <a:pt x="261" y="127"/>
                    <a:pt x="264" y="129"/>
                  </a:cubicBezTo>
                  <a:cubicBezTo>
                    <a:pt x="267" y="116"/>
                    <a:pt x="267" y="116"/>
                    <a:pt x="267" y="116"/>
                  </a:cubicBezTo>
                  <a:cubicBezTo>
                    <a:pt x="263" y="114"/>
                    <a:pt x="257" y="112"/>
                    <a:pt x="250" y="112"/>
                  </a:cubicBezTo>
                  <a:cubicBezTo>
                    <a:pt x="239" y="112"/>
                    <a:pt x="230" y="117"/>
                    <a:pt x="224" y="124"/>
                  </a:cubicBezTo>
                  <a:cubicBezTo>
                    <a:pt x="220" y="128"/>
                    <a:pt x="217" y="133"/>
                    <a:pt x="216" y="139"/>
                  </a:cubicBezTo>
                  <a:cubicBezTo>
                    <a:pt x="208" y="139"/>
                    <a:pt x="208" y="139"/>
                    <a:pt x="208" y="139"/>
                  </a:cubicBezTo>
                  <a:cubicBezTo>
                    <a:pt x="208" y="147"/>
                    <a:pt x="208" y="147"/>
                    <a:pt x="208" y="147"/>
                  </a:cubicBezTo>
                  <a:cubicBezTo>
                    <a:pt x="215" y="147"/>
                    <a:pt x="215" y="147"/>
                    <a:pt x="215" y="147"/>
                  </a:cubicBezTo>
                  <a:cubicBezTo>
                    <a:pt x="215" y="149"/>
                    <a:pt x="215" y="150"/>
                    <a:pt x="215" y="151"/>
                  </a:cubicBezTo>
                  <a:cubicBezTo>
                    <a:pt x="215" y="151"/>
                    <a:pt x="215" y="152"/>
                    <a:pt x="215" y="153"/>
                  </a:cubicBezTo>
                  <a:cubicBezTo>
                    <a:pt x="208" y="153"/>
                    <a:pt x="208" y="153"/>
                    <a:pt x="208" y="153"/>
                  </a:cubicBezTo>
                  <a:cubicBezTo>
                    <a:pt x="208" y="161"/>
                    <a:pt x="208" y="161"/>
                    <a:pt x="208" y="161"/>
                  </a:cubicBezTo>
                  <a:cubicBezTo>
                    <a:pt x="216" y="161"/>
                    <a:pt x="216" y="161"/>
                    <a:pt x="216" y="161"/>
                  </a:cubicBezTo>
                  <a:cubicBezTo>
                    <a:pt x="217" y="167"/>
                    <a:pt x="219" y="172"/>
                    <a:pt x="222" y="175"/>
                  </a:cubicBezTo>
                  <a:cubicBezTo>
                    <a:pt x="228" y="184"/>
                    <a:pt x="239" y="188"/>
                    <a:pt x="250" y="188"/>
                  </a:cubicBezTo>
                  <a:cubicBezTo>
                    <a:pt x="257" y="188"/>
                    <a:pt x="264" y="186"/>
                    <a:pt x="267" y="184"/>
                  </a:cubicBezTo>
                  <a:cubicBezTo>
                    <a:pt x="265" y="171"/>
                    <a:pt x="265" y="171"/>
                    <a:pt x="265" y="171"/>
                  </a:cubicBezTo>
                  <a:cubicBezTo>
                    <a:pt x="262" y="173"/>
                    <a:pt x="257" y="174"/>
                    <a:pt x="252" y="174"/>
                  </a:cubicBezTo>
                  <a:cubicBezTo>
                    <a:pt x="246" y="174"/>
                    <a:pt x="241" y="173"/>
                    <a:pt x="237" y="169"/>
                  </a:cubicBezTo>
                  <a:cubicBezTo>
                    <a:pt x="235" y="167"/>
                    <a:pt x="234" y="164"/>
                    <a:pt x="233" y="161"/>
                  </a:cubicBezTo>
                  <a:cubicBezTo>
                    <a:pt x="262" y="161"/>
                    <a:pt x="262" y="161"/>
                    <a:pt x="262" y="161"/>
                  </a:cubicBezTo>
                  <a:cubicBezTo>
                    <a:pt x="262" y="153"/>
                    <a:pt x="262" y="153"/>
                    <a:pt x="262" y="153"/>
                  </a:cubicBezTo>
                  <a:cubicBezTo>
                    <a:pt x="232" y="153"/>
                    <a:pt x="232" y="153"/>
                    <a:pt x="232" y="153"/>
                  </a:cubicBezTo>
                  <a:cubicBezTo>
                    <a:pt x="232" y="152"/>
                    <a:pt x="232" y="152"/>
                    <a:pt x="232" y="151"/>
                  </a:cubicBezTo>
                  <a:cubicBezTo>
                    <a:pt x="232" y="150"/>
                    <a:pt x="232" y="149"/>
                    <a:pt x="232" y="147"/>
                  </a:cubicBezTo>
                  <a:cubicBezTo>
                    <a:pt x="262" y="147"/>
                    <a:pt x="262" y="147"/>
                    <a:pt x="262" y="147"/>
                  </a:cubicBezTo>
                  <a:cubicBezTo>
                    <a:pt x="262" y="139"/>
                    <a:pt x="262" y="139"/>
                    <a:pt x="262" y="139"/>
                  </a:cubicBezTo>
                  <a:cubicBezTo>
                    <a:pt x="234" y="139"/>
                    <a:pt x="234" y="139"/>
                    <a:pt x="234" y="139"/>
                  </a:cubicBezTo>
                  <a:cubicBezTo>
                    <a:pt x="234" y="136"/>
                    <a:pt x="236" y="134"/>
                    <a:pt x="237" y="132"/>
                  </a:cubicBezTo>
                  <a:cubicBezTo>
                    <a:pt x="241" y="128"/>
                    <a:pt x="246" y="126"/>
                    <a:pt x="251" y="12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grpSp>
        <p:nvGrpSpPr>
          <p:cNvPr id="243" name="组合 242"/>
          <p:cNvGrpSpPr/>
          <p:nvPr/>
        </p:nvGrpSpPr>
        <p:grpSpPr>
          <a:xfrm>
            <a:off x="5028329" y="2044225"/>
            <a:ext cx="394885" cy="394885"/>
            <a:chOff x="9872275" y="6037311"/>
            <a:chExt cx="432017" cy="432017"/>
          </a:xfrm>
        </p:grpSpPr>
        <p:sp useBgFill="1">
          <p:nvSpPr>
            <p:cNvPr id="244" name="椭圆 243"/>
            <p:cNvSpPr/>
            <p:nvPr/>
          </p:nvSpPr>
          <p:spPr>
            <a:xfrm>
              <a:off x="9872275" y="6037311"/>
              <a:ext cx="432017" cy="432017"/>
            </a:xfrm>
            <a:prstGeom prst="ellipse">
              <a:avLst/>
            </a:prstGeom>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Freeform 43"/>
            <p:cNvSpPr>
              <a:spLocks noEditPoints="1"/>
            </p:cNvSpPr>
            <p:nvPr/>
          </p:nvSpPr>
          <p:spPr bwMode="auto">
            <a:xfrm>
              <a:off x="9973220" y="6111351"/>
              <a:ext cx="228979" cy="283934"/>
            </a:xfrm>
            <a:custGeom>
              <a:avLst/>
              <a:gdLst>
                <a:gd name="T0" fmla="*/ 110 w 265"/>
                <a:gd name="T1" fmla="*/ 295 h 330"/>
                <a:gd name="T2" fmla="*/ 18 w 265"/>
                <a:gd name="T3" fmla="*/ 269 h 330"/>
                <a:gd name="T4" fmla="*/ 247 w 265"/>
                <a:gd name="T5" fmla="*/ 327 h 330"/>
                <a:gd name="T6" fmla="*/ 0 w 265"/>
                <a:gd name="T7" fmla="*/ 258 h 330"/>
                <a:gd name="T8" fmla="*/ 54 w 265"/>
                <a:gd name="T9" fmla="*/ 299 h 330"/>
                <a:gd name="T10" fmla="*/ 54 w 265"/>
                <a:gd name="T11" fmla="*/ 276 h 330"/>
                <a:gd name="T12" fmla="*/ 76 w 265"/>
                <a:gd name="T13" fmla="*/ 276 h 330"/>
                <a:gd name="T14" fmla="*/ 103 w 265"/>
                <a:gd name="T15" fmla="*/ 275 h 330"/>
                <a:gd name="T16" fmla="*/ 146 w 265"/>
                <a:gd name="T17" fmla="*/ 285 h 330"/>
                <a:gd name="T18" fmla="*/ 125 w 265"/>
                <a:gd name="T19" fmla="*/ 285 h 330"/>
                <a:gd name="T20" fmla="*/ 190 w 265"/>
                <a:gd name="T21" fmla="*/ 314 h 330"/>
                <a:gd name="T22" fmla="*/ 190 w 265"/>
                <a:gd name="T23" fmla="*/ 285 h 330"/>
                <a:gd name="T24" fmla="*/ 189 w 265"/>
                <a:gd name="T25" fmla="*/ 299 h 330"/>
                <a:gd name="T26" fmla="*/ 190 w 265"/>
                <a:gd name="T27" fmla="*/ 314 h 330"/>
                <a:gd name="T28" fmla="*/ 210 w 265"/>
                <a:gd name="T29" fmla="*/ 276 h 330"/>
                <a:gd name="T30" fmla="*/ 10 w 265"/>
                <a:gd name="T31" fmla="*/ 140 h 330"/>
                <a:gd name="T32" fmla="*/ 43 w 265"/>
                <a:gd name="T33" fmla="*/ 116 h 330"/>
                <a:gd name="T34" fmla="*/ 2 w 265"/>
                <a:gd name="T35" fmla="*/ 116 h 330"/>
                <a:gd name="T36" fmla="*/ 77 w 265"/>
                <a:gd name="T37" fmla="*/ 80 h 330"/>
                <a:gd name="T38" fmla="*/ 83 w 265"/>
                <a:gd name="T39" fmla="*/ 63 h 330"/>
                <a:gd name="T40" fmla="*/ 68 w 265"/>
                <a:gd name="T41" fmla="*/ 74 h 330"/>
                <a:gd name="T42" fmla="*/ 145 w 265"/>
                <a:gd name="T43" fmla="*/ 38 h 330"/>
                <a:gd name="T44" fmla="*/ 132 w 265"/>
                <a:gd name="T45" fmla="*/ 0 h 330"/>
                <a:gd name="T46" fmla="*/ 120 w 265"/>
                <a:gd name="T47" fmla="*/ 38 h 330"/>
                <a:gd name="T48" fmla="*/ 197 w 265"/>
                <a:gd name="T49" fmla="*/ 74 h 330"/>
                <a:gd name="T50" fmla="*/ 182 w 265"/>
                <a:gd name="T51" fmla="*/ 63 h 330"/>
                <a:gd name="T52" fmla="*/ 230 w 265"/>
                <a:gd name="T53" fmla="*/ 140 h 330"/>
                <a:gd name="T54" fmla="*/ 262 w 265"/>
                <a:gd name="T55" fmla="*/ 116 h 330"/>
                <a:gd name="T56" fmla="*/ 222 w 265"/>
                <a:gd name="T57" fmla="*/ 116 h 330"/>
                <a:gd name="T58" fmla="*/ 110 w 265"/>
                <a:gd name="T59" fmla="*/ 246 h 330"/>
                <a:gd name="T60" fmla="*/ 143 w 265"/>
                <a:gd name="T61" fmla="*/ 224 h 330"/>
                <a:gd name="T62" fmla="*/ 110 w 265"/>
                <a:gd name="T63" fmla="*/ 53 h 330"/>
                <a:gd name="T64" fmla="*/ 143 w 265"/>
                <a:gd name="T65" fmla="*/ 166 h 330"/>
                <a:gd name="T66" fmla="*/ 122 w 265"/>
                <a:gd name="T67" fmla="*/ 115 h 330"/>
                <a:gd name="T68" fmla="*/ 122 w 265"/>
                <a:gd name="T69" fmla="*/ 86 h 330"/>
                <a:gd name="T70" fmla="*/ 1 w 265"/>
                <a:gd name="T71" fmla="*/ 156 h 330"/>
                <a:gd name="T72" fmla="*/ 1 w 265"/>
                <a:gd name="T73" fmla="*/ 156 h 330"/>
                <a:gd name="T74" fmla="*/ 33 w 265"/>
                <a:gd name="T75" fmla="*/ 166 h 330"/>
                <a:gd name="T76" fmla="*/ 55 w 265"/>
                <a:gd name="T77" fmla="*/ 246 h 330"/>
                <a:gd name="T78" fmla="*/ 88 w 265"/>
                <a:gd name="T79" fmla="*/ 187 h 330"/>
                <a:gd name="T80" fmla="*/ 88 w 265"/>
                <a:gd name="T81" fmla="*/ 187 h 330"/>
                <a:gd name="T82" fmla="*/ 88 w 265"/>
                <a:gd name="T83" fmla="*/ 115 h 330"/>
                <a:gd name="T84" fmla="*/ 210 w 265"/>
                <a:gd name="T85" fmla="*/ 246 h 330"/>
                <a:gd name="T86" fmla="*/ 199 w 265"/>
                <a:gd name="T87" fmla="*/ 187 h 330"/>
                <a:gd name="T88" fmla="*/ 199 w 265"/>
                <a:gd name="T89" fmla="*/ 187 h 330"/>
                <a:gd name="T90" fmla="*/ 199 w 265"/>
                <a:gd name="T91" fmla="*/ 115 h 330"/>
                <a:gd name="T92" fmla="*/ 264 w 265"/>
                <a:gd name="T93" fmla="*/ 246 h 330"/>
                <a:gd name="T94" fmla="*/ 232 w 265"/>
                <a:gd name="T95" fmla="*/ 18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330">
                  <a:moveTo>
                    <a:pt x="103" y="306"/>
                  </a:moveTo>
                  <a:cubicBezTo>
                    <a:pt x="98" y="306"/>
                    <a:pt x="95" y="302"/>
                    <a:pt x="95" y="295"/>
                  </a:cubicBezTo>
                  <a:cubicBezTo>
                    <a:pt x="95" y="288"/>
                    <a:pt x="98" y="284"/>
                    <a:pt x="103" y="284"/>
                  </a:cubicBezTo>
                  <a:cubicBezTo>
                    <a:pt x="108" y="284"/>
                    <a:pt x="110" y="289"/>
                    <a:pt x="110" y="295"/>
                  </a:cubicBezTo>
                  <a:cubicBezTo>
                    <a:pt x="110" y="302"/>
                    <a:pt x="107" y="306"/>
                    <a:pt x="103" y="306"/>
                  </a:cubicBezTo>
                  <a:close/>
                  <a:moveTo>
                    <a:pt x="0" y="258"/>
                  </a:moveTo>
                  <a:cubicBezTo>
                    <a:pt x="0" y="269"/>
                    <a:pt x="0" y="269"/>
                    <a:pt x="0" y="269"/>
                  </a:cubicBezTo>
                  <a:cubicBezTo>
                    <a:pt x="18" y="269"/>
                    <a:pt x="18" y="269"/>
                    <a:pt x="18" y="269"/>
                  </a:cubicBezTo>
                  <a:cubicBezTo>
                    <a:pt x="18" y="327"/>
                    <a:pt x="18" y="327"/>
                    <a:pt x="18" y="327"/>
                  </a:cubicBezTo>
                  <a:cubicBezTo>
                    <a:pt x="18" y="329"/>
                    <a:pt x="20" y="330"/>
                    <a:pt x="22" y="330"/>
                  </a:cubicBezTo>
                  <a:cubicBezTo>
                    <a:pt x="243" y="330"/>
                    <a:pt x="243" y="330"/>
                    <a:pt x="243" y="330"/>
                  </a:cubicBezTo>
                  <a:cubicBezTo>
                    <a:pt x="245" y="330"/>
                    <a:pt x="247" y="329"/>
                    <a:pt x="247" y="327"/>
                  </a:cubicBezTo>
                  <a:cubicBezTo>
                    <a:pt x="247" y="269"/>
                    <a:pt x="247" y="269"/>
                    <a:pt x="247" y="269"/>
                  </a:cubicBezTo>
                  <a:cubicBezTo>
                    <a:pt x="265" y="269"/>
                    <a:pt x="265" y="269"/>
                    <a:pt x="265" y="269"/>
                  </a:cubicBezTo>
                  <a:cubicBezTo>
                    <a:pt x="265" y="258"/>
                    <a:pt x="265" y="258"/>
                    <a:pt x="265" y="258"/>
                  </a:cubicBezTo>
                  <a:lnTo>
                    <a:pt x="0" y="258"/>
                  </a:lnTo>
                  <a:close/>
                  <a:moveTo>
                    <a:pt x="76" y="314"/>
                  </a:moveTo>
                  <a:cubicBezTo>
                    <a:pt x="65" y="314"/>
                    <a:pt x="65" y="314"/>
                    <a:pt x="65" y="314"/>
                  </a:cubicBezTo>
                  <a:cubicBezTo>
                    <a:pt x="65" y="299"/>
                    <a:pt x="65" y="299"/>
                    <a:pt x="65" y="299"/>
                  </a:cubicBezTo>
                  <a:cubicBezTo>
                    <a:pt x="54" y="299"/>
                    <a:pt x="54" y="299"/>
                    <a:pt x="54" y="299"/>
                  </a:cubicBezTo>
                  <a:cubicBezTo>
                    <a:pt x="54" y="314"/>
                    <a:pt x="54" y="314"/>
                    <a:pt x="54" y="314"/>
                  </a:cubicBezTo>
                  <a:cubicBezTo>
                    <a:pt x="44" y="314"/>
                    <a:pt x="44" y="314"/>
                    <a:pt x="44" y="314"/>
                  </a:cubicBezTo>
                  <a:cubicBezTo>
                    <a:pt x="44" y="276"/>
                    <a:pt x="44" y="276"/>
                    <a:pt x="44" y="276"/>
                  </a:cubicBezTo>
                  <a:cubicBezTo>
                    <a:pt x="54" y="276"/>
                    <a:pt x="54" y="276"/>
                    <a:pt x="54" y="276"/>
                  </a:cubicBezTo>
                  <a:cubicBezTo>
                    <a:pt x="54" y="290"/>
                    <a:pt x="54" y="290"/>
                    <a:pt x="54" y="290"/>
                  </a:cubicBezTo>
                  <a:cubicBezTo>
                    <a:pt x="65" y="290"/>
                    <a:pt x="65" y="290"/>
                    <a:pt x="65" y="290"/>
                  </a:cubicBezTo>
                  <a:cubicBezTo>
                    <a:pt x="65" y="276"/>
                    <a:pt x="65" y="276"/>
                    <a:pt x="65" y="276"/>
                  </a:cubicBezTo>
                  <a:cubicBezTo>
                    <a:pt x="76" y="276"/>
                    <a:pt x="76" y="276"/>
                    <a:pt x="76" y="276"/>
                  </a:cubicBezTo>
                  <a:lnTo>
                    <a:pt x="76" y="314"/>
                  </a:lnTo>
                  <a:close/>
                  <a:moveTo>
                    <a:pt x="102" y="315"/>
                  </a:moveTo>
                  <a:cubicBezTo>
                    <a:pt x="92" y="315"/>
                    <a:pt x="84" y="307"/>
                    <a:pt x="84" y="295"/>
                  </a:cubicBezTo>
                  <a:cubicBezTo>
                    <a:pt x="84" y="283"/>
                    <a:pt x="92" y="275"/>
                    <a:pt x="103" y="275"/>
                  </a:cubicBezTo>
                  <a:cubicBezTo>
                    <a:pt x="114" y="275"/>
                    <a:pt x="121" y="283"/>
                    <a:pt x="121" y="295"/>
                  </a:cubicBezTo>
                  <a:cubicBezTo>
                    <a:pt x="121" y="307"/>
                    <a:pt x="114" y="315"/>
                    <a:pt x="102" y="315"/>
                  </a:cubicBezTo>
                  <a:close/>
                  <a:moveTo>
                    <a:pt x="155" y="285"/>
                  </a:moveTo>
                  <a:cubicBezTo>
                    <a:pt x="146" y="285"/>
                    <a:pt x="146" y="285"/>
                    <a:pt x="146" y="285"/>
                  </a:cubicBezTo>
                  <a:cubicBezTo>
                    <a:pt x="146" y="314"/>
                    <a:pt x="146" y="314"/>
                    <a:pt x="146" y="314"/>
                  </a:cubicBezTo>
                  <a:cubicBezTo>
                    <a:pt x="135" y="314"/>
                    <a:pt x="135" y="314"/>
                    <a:pt x="135" y="314"/>
                  </a:cubicBezTo>
                  <a:cubicBezTo>
                    <a:pt x="135" y="285"/>
                    <a:pt x="135" y="285"/>
                    <a:pt x="135" y="285"/>
                  </a:cubicBezTo>
                  <a:cubicBezTo>
                    <a:pt x="125" y="285"/>
                    <a:pt x="125" y="285"/>
                    <a:pt x="125" y="285"/>
                  </a:cubicBezTo>
                  <a:cubicBezTo>
                    <a:pt x="125" y="276"/>
                    <a:pt x="125" y="276"/>
                    <a:pt x="125" y="276"/>
                  </a:cubicBezTo>
                  <a:cubicBezTo>
                    <a:pt x="155" y="276"/>
                    <a:pt x="155" y="276"/>
                    <a:pt x="155" y="276"/>
                  </a:cubicBezTo>
                  <a:lnTo>
                    <a:pt x="155" y="285"/>
                  </a:lnTo>
                  <a:close/>
                  <a:moveTo>
                    <a:pt x="190" y="314"/>
                  </a:moveTo>
                  <a:cubicBezTo>
                    <a:pt x="165" y="314"/>
                    <a:pt x="165" y="314"/>
                    <a:pt x="165" y="314"/>
                  </a:cubicBezTo>
                  <a:cubicBezTo>
                    <a:pt x="165" y="276"/>
                    <a:pt x="165" y="276"/>
                    <a:pt x="165" y="276"/>
                  </a:cubicBezTo>
                  <a:cubicBezTo>
                    <a:pt x="190" y="276"/>
                    <a:pt x="190" y="276"/>
                    <a:pt x="190" y="276"/>
                  </a:cubicBezTo>
                  <a:cubicBezTo>
                    <a:pt x="190" y="285"/>
                    <a:pt x="190" y="285"/>
                    <a:pt x="190" y="285"/>
                  </a:cubicBezTo>
                  <a:cubicBezTo>
                    <a:pt x="175" y="285"/>
                    <a:pt x="175" y="285"/>
                    <a:pt x="175" y="285"/>
                  </a:cubicBezTo>
                  <a:cubicBezTo>
                    <a:pt x="175" y="290"/>
                    <a:pt x="175" y="290"/>
                    <a:pt x="175" y="290"/>
                  </a:cubicBezTo>
                  <a:cubicBezTo>
                    <a:pt x="189" y="290"/>
                    <a:pt x="189" y="290"/>
                    <a:pt x="189" y="290"/>
                  </a:cubicBezTo>
                  <a:cubicBezTo>
                    <a:pt x="189" y="299"/>
                    <a:pt x="189" y="299"/>
                    <a:pt x="189" y="299"/>
                  </a:cubicBezTo>
                  <a:cubicBezTo>
                    <a:pt x="175" y="299"/>
                    <a:pt x="175" y="299"/>
                    <a:pt x="175" y="299"/>
                  </a:cubicBezTo>
                  <a:cubicBezTo>
                    <a:pt x="175" y="305"/>
                    <a:pt x="175" y="305"/>
                    <a:pt x="175" y="305"/>
                  </a:cubicBezTo>
                  <a:cubicBezTo>
                    <a:pt x="190" y="305"/>
                    <a:pt x="190" y="305"/>
                    <a:pt x="190" y="305"/>
                  </a:cubicBezTo>
                  <a:lnTo>
                    <a:pt x="190" y="314"/>
                  </a:lnTo>
                  <a:close/>
                  <a:moveTo>
                    <a:pt x="225" y="314"/>
                  </a:moveTo>
                  <a:cubicBezTo>
                    <a:pt x="200" y="314"/>
                    <a:pt x="200" y="314"/>
                    <a:pt x="200" y="314"/>
                  </a:cubicBezTo>
                  <a:cubicBezTo>
                    <a:pt x="200" y="276"/>
                    <a:pt x="200" y="276"/>
                    <a:pt x="200" y="276"/>
                  </a:cubicBezTo>
                  <a:cubicBezTo>
                    <a:pt x="210" y="276"/>
                    <a:pt x="210" y="276"/>
                    <a:pt x="210" y="276"/>
                  </a:cubicBezTo>
                  <a:cubicBezTo>
                    <a:pt x="210" y="305"/>
                    <a:pt x="210" y="305"/>
                    <a:pt x="210" y="305"/>
                  </a:cubicBezTo>
                  <a:cubicBezTo>
                    <a:pt x="225" y="305"/>
                    <a:pt x="225" y="305"/>
                    <a:pt x="225" y="305"/>
                  </a:cubicBezTo>
                  <a:lnTo>
                    <a:pt x="225" y="314"/>
                  </a:lnTo>
                  <a:close/>
                  <a:moveTo>
                    <a:pt x="10" y="140"/>
                  </a:moveTo>
                  <a:cubicBezTo>
                    <a:pt x="22" y="132"/>
                    <a:pt x="22" y="132"/>
                    <a:pt x="22" y="132"/>
                  </a:cubicBezTo>
                  <a:cubicBezTo>
                    <a:pt x="35" y="140"/>
                    <a:pt x="35" y="140"/>
                    <a:pt x="35" y="140"/>
                  </a:cubicBezTo>
                  <a:cubicBezTo>
                    <a:pt x="32" y="125"/>
                    <a:pt x="32" y="125"/>
                    <a:pt x="32" y="125"/>
                  </a:cubicBezTo>
                  <a:cubicBezTo>
                    <a:pt x="43" y="116"/>
                    <a:pt x="43" y="116"/>
                    <a:pt x="43" y="116"/>
                  </a:cubicBezTo>
                  <a:cubicBezTo>
                    <a:pt x="28" y="115"/>
                    <a:pt x="28" y="115"/>
                    <a:pt x="28" y="115"/>
                  </a:cubicBezTo>
                  <a:cubicBezTo>
                    <a:pt x="22" y="101"/>
                    <a:pt x="22" y="101"/>
                    <a:pt x="22" y="101"/>
                  </a:cubicBezTo>
                  <a:cubicBezTo>
                    <a:pt x="17" y="115"/>
                    <a:pt x="17" y="115"/>
                    <a:pt x="17" y="115"/>
                  </a:cubicBezTo>
                  <a:cubicBezTo>
                    <a:pt x="2" y="116"/>
                    <a:pt x="2" y="116"/>
                    <a:pt x="2" y="116"/>
                  </a:cubicBezTo>
                  <a:cubicBezTo>
                    <a:pt x="13" y="125"/>
                    <a:pt x="13" y="125"/>
                    <a:pt x="13" y="125"/>
                  </a:cubicBezTo>
                  <a:lnTo>
                    <a:pt x="10" y="140"/>
                  </a:lnTo>
                  <a:close/>
                  <a:moveTo>
                    <a:pt x="64" y="88"/>
                  </a:moveTo>
                  <a:cubicBezTo>
                    <a:pt x="77" y="80"/>
                    <a:pt x="77" y="80"/>
                    <a:pt x="77" y="80"/>
                  </a:cubicBezTo>
                  <a:cubicBezTo>
                    <a:pt x="89" y="88"/>
                    <a:pt x="89" y="88"/>
                    <a:pt x="89" y="88"/>
                  </a:cubicBezTo>
                  <a:cubicBezTo>
                    <a:pt x="86" y="74"/>
                    <a:pt x="86" y="74"/>
                    <a:pt x="86" y="74"/>
                  </a:cubicBezTo>
                  <a:cubicBezTo>
                    <a:pt x="97" y="64"/>
                    <a:pt x="97" y="64"/>
                    <a:pt x="97" y="64"/>
                  </a:cubicBezTo>
                  <a:cubicBezTo>
                    <a:pt x="83" y="63"/>
                    <a:pt x="83" y="63"/>
                    <a:pt x="83" y="63"/>
                  </a:cubicBezTo>
                  <a:cubicBezTo>
                    <a:pt x="77" y="50"/>
                    <a:pt x="77" y="50"/>
                    <a:pt x="77" y="50"/>
                  </a:cubicBezTo>
                  <a:cubicBezTo>
                    <a:pt x="71" y="63"/>
                    <a:pt x="71" y="63"/>
                    <a:pt x="71" y="63"/>
                  </a:cubicBezTo>
                  <a:cubicBezTo>
                    <a:pt x="57" y="64"/>
                    <a:pt x="57" y="64"/>
                    <a:pt x="57" y="64"/>
                  </a:cubicBezTo>
                  <a:cubicBezTo>
                    <a:pt x="68" y="74"/>
                    <a:pt x="68" y="74"/>
                    <a:pt x="68" y="74"/>
                  </a:cubicBezTo>
                  <a:lnTo>
                    <a:pt x="64" y="88"/>
                  </a:lnTo>
                  <a:close/>
                  <a:moveTo>
                    <a:pt x="120" y="38"/>
                  </a:moveTo>
                  <a:cubicBezTo>
                    <a:pt x="132" y="31"/>
                    <a:pt x="132" y="31"/>
                    <a:pt x="132" y="31"/>
                  </a:cubicBezTo>
                  <a:cubicBezTo>
                    <a:pt x="145" y="38"/>
                    <a:pt x="145" y="38"/>
                    <a:pt x="145" y="38"/>
                  </a:cubicBezTo>
                  <a:cubicBezTo>
                    <a:pt x="142" y="24"/>
                    <a:pt x="142" y="24"/>
                    <a:pt x="142" y="24"/>
                  </a:cubicBezTo>
                  <a:cubicBezTo>
                    <a:pt x="153" y="15"/>
                    <a:pt x="153" y="15"/>
                    <a:pt x="153" y="15"/>
                  </a:cubicBezTo>
                  <a:cubicBezTo>
                    <a:pt x="138" y="13"/>
                    <a:pt x="138" y="13"/>
                    <a:pt x="138" y="13"/>
                  </a:cubicBezTo>
                  <a:cubicBezTo>
                    <a:pt x="132" y="0"/>
                    <a:pt x="132" y="0"/>
                    <a:pt x="132" y="0"/>
                  </a:cubicBezTo>
                  <a:cubicBezTo>
                    <a:pt x="127" y="13"/>
                    <a:pt x="127" y="13"/>
                    <a:pt x="127" y="13"/>
                  </a:cubicBezTo>
                  <a:cubicBezTo>
                    <a:pt x="112" y="15"/>
                    <a:pt x="112" y="15"/>
                    <a:pt x="112" y="15"/>
                  </a:cubicBezTo>
                  <a:cubicBezTo>
                    <a:pt x="123" y="24"/>
                    <a:pt x="123" y="24"/>
                    <a:pt x="123" y="24"/>
                  </a:cubicBezTo>
                  <a:lnTo>
                    <a:pt x="120" y="38"/>
                  </a:lnTo>
                  <a:close/>
                  <a:moveTo>
                    <a:pt x="176" y="88"/>
                  </a:moveTo>
                  <a:cubicBezTo>
                    <a:pt x="188" y="80"/>
                    <a:pt x="188" y="80"/>
                    <a:pt x="188" y="80"/>
                  </a:cubicBezTo>
                  <a:cubicBezTo>
                    <a:pt x="200" y="88"/>
                    <a:pt x="200" y="88"/>
                    <a:pt x="200" y="88"/>
                  </a:cubicBezTo>
                  <a:cubicBezTo>
                    <a:pt x="197" y="74"/>
                    <a:pt x="197" y="74"/>
                    <a:pt x="197" y="74"/>
                  </a:cubicBezTo>
                  <a:cubicBezTo>
                    <a:pt x="208" y="64"/>
                    <a:pt x="208" y="64"/>
                    <a:pt x="208" y="64"/>
                  </a:cubicBezTo>
                  <a:cubicBezTo>
                    <a:pt x="194" y="63"/>
                    <a:pt x="194" y="63"/>
                    <a:pt x="194" y="63"/>
                  </a:cubicBezTo>
                  <a:cubicBezTo>
                    <a:pt x="188" y="50"/>
                    <a:pt x="188" y="50"/>
                    <a:pt x="188" y="50"/>
                  </a:cubicBezTo>
                  <a:cubicBezTo>
                    <a:pt x="182" y="63"/>
                    <a:pt x="182" y="63"/>
                    <a:pt x="182" y="63"/>
                  </a:cubicBezTo>
                  <a:cubicBezTo>
                    <a:pt x="168" y="64"/>
                    <a:pt x="168" y="64"/>
                    <a:pt x="168" y="64"/>
                  </a:cubicBezTo>
                  <a:cubicBezTo>
                    <a:pt x="179" y="74"/>
                    <a:pt x="179" y="74"/>
                    <a:pt x="179" y="74"/>
                  </a:cubicBezTo>
                  <a:lnTo>
                    <a:pt x="176" y="88"/>
                  </a:lnTo>
                  <a:close/>
                  <a:moveTo>
                    <a:pt x="230" y="140"/>
                  </a:moveTo>
                  <a:cubicBezTo>
                    <a:pt x="242" y="132"/>
                    <a:pt x="242" y="132"/>
                    <a:pt x="242" y="132"/>
                  </a:cubicBezTo>
                  <a:cubicBezTo>
                    <a:pt x="255" y="140"/>
                    <a:pt x="255" y="140"/>
                    <a:pt x="255" y="140"/>
                  </a:cubicBezTo>
                  <a:cubicBezTo>
                    <a:pt x="252" y="125"/>
                    <a:pt x="252" y="125"/>
                    <a:pt x="252" y="125"/>
                  </a:cubicBezTo>
                  <a:cubicBezTo>
                    <a:pt x="262" y="116"/>
                    <a:pt x="262" y="116"/>
                    <a:pt x="262" y="116"/>
                  </a:cubicBezTo>
                  <a:cubicBezTo>
                    <a:pt x="248" y="115"/>
                    <a:pt x="248" y="115"/>
                    <a:pt x="248" y="115"/>
                  </a:cubicBezTo>
                  <a:cubicBezTo>
                    <a:pt x="242" y="101"/>
                    <a:pt x="242" y="101"/>
                    <a:pt x="242" y="101"/>
                  </a:cubicBezTo>
                  <a:cubicBezTo>
                    <a:pt x="237" y="115"/>
                    <a:pt x="237" y="115"/>
                    <a:pt x="237" y="115"/>
                  </a:cubicBezTo>
                  <a:cubicBezTo>
                    <a:pt x="222" y="116"/>
                    <a:pt x="222" y="116"/>
                    <a:pt x="222" y="116"/>
                  </a:cubicBezTo>
                  <a:cubicBezTo>
                    <a:pt x="233" y="125"/>
                    <a:pt x="233" y="125"/>
                    <a:pt x="233" y="125"/>
                  </a:cubicBezTo>
                  <a:lnTo>
                    <a:pt x="230" y="140"/>
                  </a:lnTo>
                  <a:close/>
                  <a:moveTo>
                    <a:pt x="110" y="53"/>
                  </a:moveTo>
                  <a:cubicBezTo>
                    <a:pt x="110" y="246"/>
                    <a:pt x="110" y="246"/>
                    <a:pt x="110" y="246"/>
                  </a:cubicBezTo>
                  <a:cubicBezTo>
                    <a:pt x="122" y="246"/>
                    <a:pt x="122" y="246"/>
                    <a:pt x="122" y="246"/>
                  </a:cubicBezTo>
                  <a:cubicBezTo>
                    <a:pt x="122" y="224"/>
                    <a:pt x="122" y="224"/>
                    <a:pt x="122" y="224"/>
                  </a:cubicBezTo>
                  <a:cubicBezTo>
                    <a:pt x="122" y="217"/>
                    <a:pt x="126" y="212"/>
                    <a:pt x="132" y="212"/>
                  </a:cubicBezTo>
                  <a:cubicBezTo>
                    <a:pt x="138" y="212"/>
                    <a:pt x="143" y="217"/>
                    <a:pt x="143" y="224"/>
                  </a:cubicBezTo>
                  <a:cubicBezTo>
                    <a:pt x="143" y="246"/>
                    <a:pt x="143" y="246"/>
                    <a:pt x="143" y="246"/>
                  </a:cubicBezTo>
                  <a:cubicBezTo>
                    <a:pt x="155" y="246"/>
                    <a:pt x="155" y="246"/>
                    <a:pt x="155" y="246"/>
                  </a:cubicBezTo>
                  <a:cubicBezTo>
                    <a:pt x="155" y="53"/>
                    <a:pt x="155" y="53"/>
                    <a:pt x="155" y="53"/>
                  </a:cubicBezTo>
                  <a:lnTo>
                    <a:pt x="110" y="53"/>
                  </a:lnTo>
                  <a:close/>
                  <a:moveTo>
                    <a:pt x="143" y="187"/>
                  </a:moveTo>
                  <a:cubicBezTo>
                    <a:pt x="122" y="187"/>
                    <a:pt x="122" y="187"/>
                    <a:pt x="122" y="187"/>
                  </a:cubicBezTo>
                  <a:cubicBezTo>
                    <a:pt x="122" y="166"/>
                    <a:pt x="122" y="166"/>
                    <a:pt x="122" y="166"/>
                  </a:cubicBezTo>
                  <a:cubicBezTo>
                    <a:pt x="143" y="166"/>
                    <a:pt x="143" y="166"/>
                    <a:pt x="143" y="166"/>
                  </a:cubicBezTo>
                  <a:lnTo>
                    <a:pt x="143" y="187"/>
                  </a:lnTo>
                  <a:close/>
                  <a:moveTo>
                    <a:pt x="143" y="137"/>
                  </a:moveTo>
                  <a:cubicBezTo>
                    <a:pt x="122" y="137"/>
                    <a:pt x="122" y="137"/>
                    <a:pt x="122" y="137"/>
                  </a:cubicBezTo>
                  <a:cubicBezTo>
                    <a:pt x="122" y="115"/>
                    <a:pt x="122" y="115"/>
                    <a:pt x="122" y="115"/>
                  </a:cubicBezTo>
                  <a:cubicBezTo>
                    <a:pt x="143" y="115"/>
                    <a:pt x="143" y="115"/>
                    <a:pt x="143" y="115"/>
                  </a:cubicBezTo>
                  <a:lnTo>
                    <a:pt x="143" y="137"/>
                  </a:lnTo>
                  <a:close/>
                  <a:moveTo>
                    <a:pt x="143" y="86"/>
                  </a:moveTo>
                  <a:cubicBezTo>
                    <a:pt x="122" y="86"/>
                    <a:pt x="122" y="86"/>
                    <a:pt x="122" y="86"/>
                  </a:cubicBezTo>
                  <a:cubicBezTo>
                    <a:pt x="122" y="64"/>
                    <a:pt x="122" y="64"/>
                    <a:pt x="122" y="64"/>
                  </a:cubicBezTo>
                  <a:cubicBezTo>
                    <a:pt x="143" y="64"/>
                    <a:pt x="143" y="64"/>
                    <a:pt x="143" y="64"/>
                  </a:cubicBezTo>
                  <a:lnTo>
                    <a:pt x="143" y="86"/>
                  </a:lnTo>
                  <a:close/>
                  <a:moveTo>
                    <a:pt x="1" y="156"/>
                  </a:moveTo>
                  <a:cubicBezTo>
                    <a:pt x="1" y="246"/>
                    <a:pt x="1" y="246"/>
                    <a:pt x="1" y="246"/>
                  </a:cubicBezTo>
                  <a:cubicBezTo>
                    <a:pt x="44" y="246"/>
                    <a:pt x="44" y="246"/>
                    <a:pt x="44" y="246"/>
                  </a:cubicBezTo>
                  <a:cubicBezTo>
                    <a:pt x="44" y="156"/>
                    <a:pt x="44" y="156"/>
                    <a:pt x="44" y="156"/>
                  </a:cubicBezTo>
                  <a:lnTo>
                    <a:pt x="1" y="156"/>
                  </a:lnTo>
                  <a:close/>
                  <a:moveTo>
                    <a:pt x="33" y="187"/>
                  </a:moveTo>
                  <a:cubicBezTo>
                    <a:pt x="12" y="187"/>
                    <a:pt x="12" y="187"/>
                    <a:pt x="12" y="187"/>
                  </a:cubicBezTo>
                  <a:cubicBezTo>
                    <a:pt x="12" y="166"/>
                    <a:pt x="12" y="166"/>
                    <a:pt x="12" y="166"/>
                  </a:cubicBezTo>
                  <a:cubicBezTo>
                    <a:pt x="33" y="166"/>
                    <a:pt x="33" y="166"/>
                    <a:pt x="33" y="166"/>
                  </a:cubicBezTo>
                  <a:lnTo>
                    <a:pt x="33" y="187"/>
                  </a:lnTo>
                  <a:close/>
                  <a:moveTo>
                    <a:pt x="55" y="105"/>
                  </a:moveTo>
                  <a:cubicBezTo>
                    <a:pt x="55" y="145"/>
                    <a:pt x="55" y="145"/>
                    <a:pt x="55" y="145"/>
                  </a:cubicBezTo>
                  <a:cubicBezTo>
                    <a:pt x="55" y="246"/>
                    <a:pt x="55" y="246"/>
                    <a:pt x="55" y="246"/>
                  </a:cubicBezTo>
                  <a:cubicBezTo>
                    <a:pt x="98" y="246"/>
                    <a:pt x="98" y="246"/>
                    <a:pt x="98" y="246"/>
                  </a:cubicBezTo>
                  <a:cubicBezTo>
                    <a:pt x="98" y="105"/>
                    <a:pt x="98" y="105"/>
                    <a:pt x="98" y="105"/>
                  </a:cubicBezTo>
                  <a:lnTo>
                    <a:pt x="55" y="105"/>
                  </a:lnTo>
                  <a:close/>
                  <a:moveTo>
                    <a:pt x="88" y="187"/>
                  </a:moveTo>
                  <a:cubicBezTo>
                    <a:pt x="66" y="187"/>
                    <a:pt x="66" y="187"/>
                    <a:pt x="66" y="187"/>
                  </a:cubicBezTo>
                  <a:cubicBezTo>
                    <a:pt x="66" y="166"/>
                    <a:pt x="66" y="166"/>
                    <a:pt x="66" y="166"/>
                  </a:cubicBezTo>
                  <a:cubicBezTo>
                    <a:pt x="88" y="166"/>
                    <a:pt x="88" y="166"/>
                    <a:pt x="88" y="166"/>
                  </a:cubicBezTo>
                  <a:lnTo>
                    <a:pt x="88" y="187"/>
                  </a:lnTo>
                  <a:close/>
                  <a:moveTo>
                    <a:pt x="88" y="137"/>
                  </a:moveTo>
                  <a:cubicBezTo>
                    <a:pt x="66" y="137"/>
                    <a:pt x="66" y="137"/>
                    <a:pt x="66" y="137"/>
                  </a:cubicBezTo>
                  <a:cubicBezTo>
                    <a:pt x="66" y="115"/>
                    <a:pt x="66" y="115"/>
                    <a:pt x="66" y="115"/>
                  </a:cubicBezTo>
                  <a:cubicBezTo>
                    <a:pt x="88" y="115"/>
                    <a:pt x="88" y="115"/>
                    <a:pt x="88" y="115"/>
                  </a:cubicBezTo>
                  <a:lnTo>
                    <a:pt x="88" y="137"/>
                  </a:lnTo>
                  <a:close/>
                  <a:moveTo>
                    <a:pt x="167" y="105"/>
                  </a:moveTo>
                  <a:cubicBezTo>
                    <a:pt x="167" y="246"/>
                    <a:pt x="167" y="246"/>
                    <a:pt x="167" y="246"/>
                  </a:cubicBezTo>
                  <a:cubicBezTo>
                    <a:pt x="210" y="246"/>
                    <a:pt x="210" y="246"/>
                    <a:pt x="210" y="246"/>
                  </a:cubicBezTo>
                  <a:cubicBezTo>
                    <a:pt x="210" y="145"/>
                    <a:pt x="210" y="145"/>
                    <a:pt x="210" y="145"/>
                  </a:cubicBezTo>
                  <a:cubicBezTo>
                    <a:pt x="210" y="105"/>
                    <a:pt x="210" y="105"/>
                    <a:pt x="210" y="105"/>
                  </a:cubicBezTo>
                  <a:lnTo>
                    <a:pt x="167" y="105"/>
                  </a:lnTo>
                  <a:close/>
                  <a:moveTo>
                    <a:pt x="199" y="187"/>
                  </a:moveTo>
                  <a:cubicBezTo>
                    <a:pt x="177" y="187"/>
                    <a:pt x="177" y="187"/>
                    <a:pt x="177" y="187"/>
                  </a:cubicBezTo>
                  <a:cubicBezTo>
                    <a:pt x="177" y="166"/>
                    <a:pt x="177" y="166"/>
                    <a:pt x="177" y="166"/>
                  </a:cubicBezTo>
                  <a:cubicBezTo>
                    <a:pt x="199" y="166"/>
                    <a:pt x="199" y="166"/>
                    <a:pt x="199" y="166"/>
                  </a:cubicBezTo>
                  <a:lnTo>
                    <a:pt x="199" y="187"/>
                  </a:lnTo>
                  <a:close/>
                  <a:moveTo>
                    <a:pt x="199" y="137"/>
                  </a:moveTo>
                  <a:cubicBezTo>
                    <a:pt x="177" y="137"/>
                    <a:pt x="177" y="137"/>
                    <a:pt x="177" y="137"/>
                  </a:cubicBezTo>
                  <a:cubicBezTo>
                    <a:pt x="177" y="115"/>
                    <a:pt x="177" y="115"/>
                    <a:pt x="177" y="115"/>
                  </a:cubicBezTo>
                  <a:cubicBezTo>
                    <a:pt x="199" y="115"/>
                    <a:pt x="199" y="115"/>
                    <a:pt x="199" y="115"/>
                  </a:cubicBezTo>
                  <a:lnTo>
                    <a:pt x="199" y="137"/>
                  </a:lnTo>
                  <a:close/>
                  <a:moveTo>
                    <a:pt x="221" y="156"/>
                  </a:moveTo>
                  <a:cubicBezTo>
                    <a:pt x="221" y="246"/>
                    <a:pt x="221" y="246"/>
                    <a:pt x="221" y="246"/>
                  </a:cubicBezTo>
                  <a:cubicBezTo>
                    <a:pt x="264" y="246"/>
                    <a:pt x="264" y="246"/>
                    <a:pt x="264" y="246"/>
                  </a:cubicBezTo>
                  <a:cubicBezTo>
                    <a:pt x="264" y="156"/>
                    <a:pt x="264" y="156"/>
                    <a:pt x="264" y="156"/>
                  </a:cubicBezTo>
                  <a:lnTo>
                    <a:pt x="221" y="156"/>
                  </a:lnTo>
                  <a:close/>
                  <a:moveTo>
                    <a:pt x="253" y="187"/>
                  </a:moveTo>
                  <a:cubicBezTo>
                    <a:pt x="232" y="187"/>
                    <a:pt x="232" y="187"/>
                    <a:pt x="232" y="187"/>
                  </a:cubicBezTo>
                  <a:cubicBezTo>
                    <a:pt x="232" y="166"/>
                    <a:pt x="232" y="166"/>
                    <a:pt x="232" y="166"/>
                  </a:cubicBezTo>
                  <a:cubicBezTo>
                    <a:pt x="253" y="166"/>
                    <a:pt x="253" y="166"/>
                    <a:pt x="253" y="166"/>
                  </a:cubicBezTo>
                  <a:lnTo>
                    <a:pt x="253" y="187"/>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grpSp>
        <p:nvGrpSpPr>
          <p:cNvPr id="246" name="组合 245"/>
          <p:cNvGrpSpPr/>
          <p:nvPr/>
        </p:nvGrpSpPr>
        <p:grpSpPr>
          <a:xfrm>
            <a:off x="4528780" y="2044225"/>
            <a:ext cx="394885" cy="394885"/>
            <a:chOff x="9872275" y="5419834"/>
            <a:chExt cx="432017" cy="432017"/>
          </a:xfrm>
        </p:grpSpPr>
        <p:sp useBgFill="1">
          <p:nvSpPr>
            <p:cNvPr id="247" name="椭圆 246"/>
            <p:cNvSpPr/>
            <p:nvPr/>
          </p:nvSpPr>
          <p:spPr>
            <a:xfrm>
              <a:off x="9872275" y="5419834"/>
              <a:ext cx="432017" cy="432017"/>
            </a:xfrm>
            <a:prstGeom prst="ellipse">
              <a:avLst/>
            </a:prstGeom>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Freeform 47"/>
            <p:cNvSpPr>
              <a:spLocks noEditPoints="1"/>
            </p:cNvSpPr>
            <p:nvPr/>
          </p:nvSpPr>
          <p:spPr bwMode="auto">
            <a:xfrm>
              <a:off x="9973220" y="5549974"/>
              <a:ext cx="236994" cy="171734"/>
            </a:xfrm>
            <a:custGeom>
              <a:avLst/>
              <a:gdLst>
                <a:gd name="T0" fmla="*/ 253 w 276"/>
                <a:gd name="T1" fmla="*/ 104 h 199"/>
                <a:gd name="T2" fmla="*/ 230 w 276"/>
                <a:gd name="T3" fmla="*/ 88 h 199"/>
                <a:gd name="T4" fmla="*/ 253 w 276"/>
                <a:gd name="T5" fmla="*/ 88 h 199"/>
                <a:gd name="T6" fmla="*/ 58 w 276"/>
                <a:gd name="T7" fmla="*/ 27 h 199"/>
                <a:gd name="T8" fmla="*/ 85 w 276"/>
                <a:gd name="T9" fmla="*/ 12 h 199"/>
                <a:gd name="T10" fmla="*/ 219 w 276"/>
                <a:gd name="T11" fmla="*/ 44 h 199"/>
                <a:gd name="T12" fmla="*/ 265 w 276"/>
                <a:gd name="T13" fmla="*/ 130 h 199"/>
                <a:gd name="T14" fmla="*/ 250 w 276"/>
                <a:gd name="T15" fmla="*/ 156 h 199"/>
                <a:gd name="T16" fmla="*/ 250 w 276"/>
                <a:gd name="T17" fmla="*/ 0 h 199"/>
                <a:gd name="T18" fmla="*/ 192 w 276"/>
                <a:gd name="T19" fmla="*/ 199 h 199"/>
                <a:gd name="T20" fmla="*/ 0 w 276"/>
                <a:gd name="T21" fmla="*/ 70 h 199"/>
                <a:gd name="T22" fmla="*/ 111 w 276"/>
                <a:gd name="T23" fmla="*/ 179 h 199"/>
                <a:gd name="T24" fmla="*/ 27 w 276"/>
                <a:gd name="T25" fmla="*/ 182 h 199"/>
                <a:gd name="T26" fmla="*/ 191 w 276"/>
                <a:gd name="T27" fmla="*/ 158 h 199"/>
                <a:gd name="T28" fmla="*/ 191 w 276"/>
                <a:gd name="T29" fmla="*/ 166 h 199"/>
                <a:gd name="T30" fmla="*/ 27 w 276"/>
                <a:gd name="T31" fmla="*/ 142 h 199"/>
                <a:gd name="T32" fmla="*/ 195 w 276"/>
                <a:gd name="T33" fmla="*/ 146 h 199"/>
                <a:gd name="T34" fmla="*/ 132 w 276"/>
                <a:gd name="T35" fmla="*/ 117 h 199"/>
                <a:gd name="T36" fmla="*/ 155 w 276"/>
                <a:gd name="T37" fmla="*/ 130 h 199"/>
                <a:gd name="T38" fmla="*/ 178 w 276"/>
                <a:gd name="T39" fmla="*/ 117 h 199"/>
                <a:gd name="T40" fmla="*/ 171 w 276"/>
                <a:gd name="T41" fmla="*/ 116 h 199"/>
                <a:gd name="T42" fmla="*/ 165 w 276"/>
                <a:gd name="T43" fmla="*/ 114 h 199"/>
                <a:gd name="T44" fmla="*/ 155 w 276"/>
                <a:gd name="T45" fmla="*/ 114 h 199"/>
                <a:gd name="T46" fmla="*/ 146 w 276"/>
                <a:gd name="T47" fmla="*/ 114 h 199"/>
                <a:gd name="T48" fmla="*/ 140 w 276"/>
                <a:gd name="T49" fmla="*/ 116 h 199"/>
                <a:gd name="T50" fmla="*/ 189 w 276"/>
                <a:gd name="T51" fmla="*/ 100 h 199"/>
                <a:gd name="T52" fmla="*/ 177 w 276"/>
                <a:gd name="T53" fmla="*/ 100 h 199"/>
                <a:gd name="T54" fmla="*/ 158 w 276"/>
                <a:gd name="T55" fmla="*/ 105 h 199"/>
                <a:gd name="T56" fmla="*/ 141 w 276"/>
                <a:gd name="T57" fmla="*/ 106 h 199"/>
                <a:gd name="T58" fmla="*/ 134 w 276"/>
                <a:gd name="T59" fmla="*/ 100 h 199"/>
                <a:gd name="T60" fmla="*/ 121 w 276"/>
                <a:gd name="T61" fmla="*/ 100 h 199"/>
                <a:gd name="T62" fmla="*/ 124 w 276"/>
                <a:gd name="T63" fmla="*/ 117 h 199"/>
                <a:gd name="T64" fmla="*/ 187 w 276"/>
                <a:gd name="T65" fmla="*/ 117 h 199"/>
                <a:gd name="T66" fmla="*/ 115 w 276"/>
                <a:gd name="T67" fmla="*/ 91 h 199"/>
                <a:gd name="T68" fmla="*/ 165 w 276"/>
                <a:gd name="T69" fmla="*/ 64 h 199"/>
                <a:gd name="T70" fmla="*/ 183 w 276"/>
                <a:gd name="T71" fmla="*/ 68 h 199"/>
                <a:gd name="T72" fmla="*/ 127 w 276"/>
                <a:gd name="T73" fmla="*/ 67 h 199"/>
                <a:gd name="T74" fmla="*/ 133 w 276"/>
                <a:gd name="T75" fmla="*/ 70 h 199"/>
                <a:gd name="T76" fmla="*/ 139 w 276"/>
                <a:gd name="T77" fmla="*/ 72 h 199"/>
                <a:gd name="T78" fmla="*/ 146 w 276"/>
                <a:gd name="T79" fmla="*/ 72 h 199"/>
                <a:gd name="T80" fmla="*/ 158 w 276"/>
                <a:gd name="T81" fmla="*/ 73 h 199"/>
                <a:gd name="T82" fmla="*/ 165 w 276"/>
                <a:gd name="T83" fmla="*/ 72 h 199"/>
                <a:gd name="T84" fmla="*/ 165 w 276"/>
                <a:gd name="T85" fmla="*/ 64 h 199"/>
                <a:gd name="T86" fmla="*/ 115 w 276"/>
                <a:gd name="T87" fmla="*/ 86 h 199"/>
                <a:gd name="T88" fmla="*/ 125 w 276"/>
                <a:gd name="T89" fmla="*/ 77 h 199"/>
                <a:gd name="T90" fmla="*/ 140 w 276"/>
                <a:gd name="T91" fmla="*/ 87 h 199"/>
                <a:gd name="T92" fmla="*/ 152 w 276"/>
                <a:gd name="T93" fmla="*/ 87 h 199"/>
                <a:gd name="T94" fmla="*/ 171 w 276"/>
                <a:gd name="T95" fmla="*/ 87 h 199"/>
                <a:gd name="T96" fmla="*/ 175 w 276"/>
                <a:gd name="T97" fmla="*/ 80 h 199"/>
                <a:gd name="T98" fmla="*/ 195 w 276"/>
                <a:gd name="T99" fmla="*/ 87 h 199"/>
                <a:gd name="T100" fmla="*/ 186 w 276"/>
                <a:gd name="T101" fmla="*/ 7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6" h="199">
                  <a:moveTo>
                    <a:pt x="253" y="111"/>
                  </a:moveTo>
                  <a:cubicBezTo>
                    <a:pt x="230" y="111"/>
                    <a:pt x="230" y="111"/>
                    <a:pt x="230" y="111"/>
                  </a:cubicBezTo>
                  <a:cubicBezTo>
                    <a:pt x="230" y="104"/>
                    <a:pt x="230" y="104"/>
                    <a:pt x="230" y="104"/>
                  </a:cubicBezTo>
                  <a:cubicBezTo>
                    <a:pt x="253" y="104"/>
                    <a:pt x="253" y="104"/>
                    <a:pt x="253" y="104"/>
                  </a:cubicBezTo>
                  <a:cubicBezTo>
                    <a:pt x="255" y="104"/>
                    <a:pt x="256" y="106"/>
                    <a:pt x="256" y="108"/>
                  </a:cubicBezTo>
                  <a:cubicBezTo>
                    <a:pt x="256" y="110"/>
                    <a:pt x="255" y="111"/>
                    <a:pt x="253" y="111"/>
                  </a:cubicBezTo>
                  <a:close/>
                  <a:moveTo>
                    <a:pt x="253" y="88"/>
                  </a:moveTo>
                  <a:cubicBezTo>
                    <a:pt x="230" y="88"/>
                    <a:pt x="230" y="88"/>
                    <a:pt x="230" y="88"/>
                  </a:cubicBezTo>
                  <a:cubicBezTo>
                    <a:pt x="230" y="95"/>
                    <a:pt x="230" y="95"/>
                    <a:pt x="230" y="95"/>
                  </a:cubicBezTo>
                  <a:cubicBezTo>
                    <a:pt x="253" y="95"/>
                    <a:pt x="253" y="95"/>
                    <a:pt x="253" y="95"/>
                  </a:cubicBezTo>
                  <a:cubicBezTo>
                    <a:pt x="255" y="95"/>
                    <a:pt x="256" y="93"/>
                    <a:pt x="256" y="91"/>
                  </a:cubicBezTo>
                  <a:cubicBezTo>
                    <a:pt x="256" y="90"/>
                    <a:pt x="255" y="88"/>
                    <a:pt x="253" y="88"/>
                  </a:cubicBezTo>
                  <a:close/>
                  <a:moveTo>
                    <a:pt x="250" y="0"/>
                  </a:moveTo>
                  <a:cubicBezTo>
                    <a:pt x="85" y="0"/>
                    <a:pt x="85" y="0"/>
                    <a:pt x="85" y="0"/>
                  </a:cubicBezTo>
                  <a:cubicBezTo>
                    <a:pt x="70" y="0"/>
                    <a:pt x="58" y="12"/>
                    <a:pt x="58" y="26"/>
                  </a:cubicBezTo>
                  <a:cubicBezTo>
                    <a:pt x="58" y="27"/>
                    <a:pt x="58" y="27"/>
                    <a:pt x="58" y="27"/>
                  </a:cubicBezTo>
                  <a:cubicBezTo>
                    <a:pt x="58" y="33"/>
                    <a:pt x="58" y="33"/>
                    <a:pt x="58" y="33"/>
                  </a:cubicBezTo>
                  <a:cubicBezTo>
                    <a:pt x="70" y="33"/>
                    <a:pt x="70" y="33"/>
                    <a:pt x="70" y="33"/>
                  </a:cubicBezTo>
                  <a:cubicBezTo>
                    <a:pt x="70" y="27"/>
                    <a:pt x="70" y="27"/>
                    <a:pt x="70" y="27"/>
                  </a:cubicBezTo>
                  <a:cubicBezTo>
                    <a:pt x="70" y="18"/>
                    <a:pt x="76" y="12"/>
                    <a:pt x="85" y="12"/>
                  </a:cubicBezTo>
                  <a:cubicBezTo>
                    <a:pt x="250" y="12"/>
                    <a:pt x="250" y="12"/>
                    <a:pt x="250" y="12"/>
                  </a:cubicBezTo>
                  <a:cubicBezTo>
                    <a:pt x="259" y="12"/>
                    <a:pt x="265" y="18"/>
                    <a:pt x="265" y="26"/>
                  </a:cubicBezTo>
                  <a:cubicBezTo>
                    <a:pt x="265" y="44"/>
                    <a:pt x="265" y="44"/>
                    <a:pt x="265" y="44"/>
                  </a:cubicBezTo>
                  <a:cubicBezTo>
                    <a:pt x="219" y="44"/>
                    <a:pt x="219" y="44"/>
                    <a:pt x="219" y="44"/>
                  </a:cubicBezTo>
                  <a:cubicBezTo>
                    <a:pt x="226" y="51"/>
                    <a:pt x="230" y="60"/>
                    <a:pt x="230" y="70"/>
                  </a:cubicBezTo>
                  <a:cubicBezTo>
                    <a:pt x="230" y="74"/>
                    <a:pt x="230" y="74"/>
                    <a:pt x="230" y="74"/>
                  </a:cubicBezTo>
                  <a:cubicBezTo>
                    <a:pt x="265" y="74"/>
                    <a:pt x="265" y="74"/>
                    <a:pt x="265" y="74"/>
                  </a:cubicBezTo>
                  <a:cubicBezTo>
                    <a:pt x="265" y="130"/>
                    <a:pt x="265" y="130"/>
                    <a:pt x="265" y="130"/>
                  </a:cubicBezTo>
                  <a:cubicBezTo>
                    <a:pt x="265" y="138"/>
                    <a:pt x="259" y="145"/>
                    <a:pt x="250" y="145"/>
                  </a:cubicBezTo>
                  <a:cubicBezTo>
                    <a:pt x="230" y="145"/>
                    <a:pt x="230" y="145"/>
                    <a:pt x="230" y="145"/>
                  </a:cubicBezTo>
                  <a:cubicBezTo>
                    <a:pt x="230" y="156"/>
                    <a:pt x="230" y="156"/>
                    <a:pt x="230" y="156"/>
                  </a:cubicBezTo>
                  <a:cubicBezTo>
                    <a:pt x="250" y="156"/>
                    <a:pt x="250" y="156"/>
                    <a:pt x="250" y="156"/>
                  </a:cubicBezTo>
                  <a:cubicBezTo>
                    <a:pt x="265" y="156"/>
                    <a:pt x="276" y="144"/>
                    <a:pt x="276" y="130"/>
                  </a:cubicBezTo>
                  <a:cubicBezTo>
                    <a:pt x="276" y="130"/>
                    <a:pt x="276" y="130"/>
                    <a:pt x="276" y="130"/>
                  </a:cubicBezTo>
                  <a:cubicBezTo>
                    <a:pt x="276" y="26"/>
                    <a:pt x="276" y="26"/>
                    <a:pt x="276" y="26"/>
                  </a:cubicBezTo>
                  <a:cubicBezTo>
                    <a:pt x="276" y="12"/>
                    <a:pt x="265" y="0"/>
                    <a:pt x="250" y="0"/>
                  </a:cubicBezTo>
                  <a:close/>
                  <a:moveTo>
                    <a:pt x="218" y="70"/>
                  </a:moveTo>
                  <a:cubicBezTo>
                    <a:pt x="218" y="173"/>
                    <a:pt x="218" y="173"/>
                    <a:pt x="218" y="173"/>
                  </a:cubicBezTo>
                  <a:cubicBezTo>
                    <a:pt x="218" y="173"/>
                    <a:pt x="218" y="173"/>
                    <a:pt x="218" y="173"/>
                  </a:cubicBezTo>
                  <a:cubicBezTo>
                    <a:pt x="218" y="188"/>
                    <a:pt x="207" y="199"/>
                    <a:pt x="192" y="199"/>
                  </a:cubicBezTo>
                  <a:cubicBezTo>
                    <a:pt x="26" y="199"/>
                    <a:pt x="26" y="199"/>
                    <a:pt x="26" y="199"/>
                  </a:cubicBezTo>
                  <a:cubicBezTo>
                    <a:pt x="12" y="199"/>
                    <a:pt x="0" y="188"/>
                    <a:pt x="0" y="173"/>
                  </a:cubicBezTo>
                  <a:cubicBezTo>
                    <a:pt x="0" y="70"/>
                    <a:pt x="0" y="70"/>
                    <a:pt x="0" y="70"/>
                  </a:cubicBezTo>
                  <a:cubicBezTo>
                    <a:pt x="0" y="70"/>
                    <a:pt x="0" y="70"/>
                    <a:pt x="0" y="70"/>
                  </a:cubicBezTo>
                  <a:cubicBezTo>
                    <a:pt x="0" y="56"/>
                    <a:pt x="12" y="44"/>
                    <a:pt x="26" y="44"/>
                  </a:cubicBezTo>
                  <a:cubicBezTo>
                    <a:pt x="192" y="44"/>
                    <a:pt x="192" y="44"/>
                    <a:pt x="192" y="44"/>
                  </a:cubicBezTo>
                  <a:cubicBezTo>
                    <a:pt x="207" y="44"/>
                    <a:pt x="218" y="56"/>
                    <a:pt x="218" y="70"/>
                  </a:cubicBezTo>
                  <a:close/>
                  <a:moveTo>
                    <a:pt x="111" y="179"/>
                  </a:moveTo>
                  <a:cubicBezTo>
                    <a:pt x="111" y="176"/>
                    <a:pt x="110" y="175"/>
                    <a:pt x="107" y="175"/>
                  </a:cubicBezTo>
                  <a:cubicBezTo>
                    <a:pt x="27" y="175"/>
                    <a:pt x="27" y="175"/>
                    <a:pt x="27" y="175"/>
                  </a:cubicBezTo>
                  <a:cubicBezTo>
                    <a:pt x="25" y="175"/>
                    <a:pt x="23" y="176"/>
                    <a:pt x="23" y="179"/>
                  </a:cubicBezTo>
                  <a:cubicBezTo>
                    <a:pt x="23" y="181"/>
                    <a:pt x="25" y="182"/>
                    <a:pt x="27" y="182"/>
                  </a:cubicBezTo>
                  <a:cubicBezTo>
                    <a:pt x="107" y="182"/>
                    <a:pt x="107" y="182"/>
                    <a:pt x="107" y="182"/>
                  </a:cubicBezTo>
                  <a:cubicBezTo>
                    <a:pt x="110" y="182"/>
                    <a:pt x="111" y="181"/>
                    <a:pt x="111" y="179"/>
                  </a:cubicBezTo>
                  <a:close/>
                  <a:moveTo>
                    <a:pt x="195" y="162"/>
                  </a:moveTo>
                  <a:cubicBezTo>
                    <a:pt x="195" y="160"/>
                    <a:pt x="193" y="158"/>
                    <a:pt x="191" y="158"/>
                  </a:cubicBezTo>
                  <a:cubicBezTo>
                    <a:pt x="27" y="158"/>
                    <a:pt x="27" y="158"/>
                    <a:pt x="27" y="158"/>
                  </a:cubicBezTo>
                  <a:cubicBezTo>
                    <a:pt x="25" y="158"/>
                    <a:pt x="23" y="160"/>
                    <a:pt x="23" y="162"/>
                  </a:cubicBezTo>
                  <a:cubicBezTo>
                    <a:pt x="23" y="164"/>
                    <a:pt x="25" y="166"/>
                    <a:pt x="27" y="166"/>
                  </a:cubicBezTo>
                  <a:cubicBezTo>
                    <a:pt x="191" y="166"/>
                    <a:pt x="191" y="166"/>
                    <a:pt x="191" y="166"/>
                  </a:cubicBezTo>
                  <a:cubicBezTo>
                    <a:pt x="193" y="166"/>
                    <a:pt x="195" y="164"/>
                    <a:pt x="195" y="162"/>
                  </a:cubicBezTo>
                  <a:close/>
                  <a:moveTo>
                    <a:pt x="195" y="146"/>
                  </a:moveTo>
                  <a:cubicBezTo>
                    <a:pt x="195" y="143"/>
                    <a:pt x="193" y="142"/>
                    <a:pt x="191" y="142"/>
                  </a:cubicBezTo>
                  <a:cubicBezTo>
                    <a:pt x="27" y="142"/>
                    <a:pt x="27" y="142"/>
                    <a:pt x="27" y="142"/>
                  </a:cubicBezTo>
                  <a:cubicBezTo>
                    <a:pt x="25" y="142"/>
                    <a:pt x="23" y="143"/>
                    <a:pt x="23" y="146"/>
                  </a:cubicBezTo>
                  <a:cubicBezTo>
                    <a:pt x="23" y="148"/>
                    <a:pt x="25" y="150"/>
                    <a:pt x="27" y="150"/>
                  </a:cubicBezTo>
                  <a:cubicBezTo>
                    <a:pt x="191" y="150"/>
                    <a:pt x="191" y="150"/>
                    <a:pt x="191" y="150"/>
                  </a:cubicBezTo>
                  <a:cubicBezTo>
                    <a:pt x="193" y="150"/>
                    <a:pt x="195" y="148"/>
                    <a:pt x="195" y="146"/>
                  </a:cubicBezTo>
                  <a:close/>
                  <a:moveTo>
                    <a:pt x="145" y="123"/>
                  </a:moveTo>
                  <a:cubicBezTo>
                    <a:pt x="141" y="122"/>
                    <a:pt x="137" y="120"/>
                    <a:pt x="133" y="117"/>
                  </a:cubicBezTo>
                  <a:cubicBezTo>
                    <a:pt x="133" y="117"/>
                    <a:pt x="133" y="117"/>
                    <a:pt x="133" y="117"/>
                  </a:cubicBezTo>
                  <a:cubicBezTo>
                    <a:pt x="132" y="117"/>
                    <a:pt x="132" y="117"/>
                    <a:pt x="132" y="117"/>
                  </a:cubicBezTo>
                  <a:cubicBezTo>
                    <a:pt x="131" y="118"/>
                    <a:pt x="129" y="118"/>
                    <a:pt x="127" y="119"/>
                  </a:cubicBezTo>
                  <a:cubicBezTo>
                    <a:pt x="126" y="119"/>
                    <a:pt x="126" y="119"/>
                    <a:pt x="126" y="119"/>
                  </a:cubicBezTo>
                  <a:cubicBezTo>
                    <a:pt x="127" y="120"/>
                    <a:pt x="127" y="120"/>
                    <a:pt x="127" y="120"/>
                  </a:cubicBezTo>
                  <a:cubicBezTo>
                    <a:pt x="135" y="126"/>
                    <a:pt x="145" y="130"/>
                    <a:pt x="155" y="130"/>
                  </a:cubicBezTo>
                  <a:cubicBezTo>
                    <a:pt x="166" y="130"/>
                    <a:pt x="176" y="126"/>
                    <a:pt x="183" y="120"/>
                  </a:cubicBezTo>
                  <a:cubicBezTo>
                    <a:pt x="184" y="119"/>
                    <a:pt x="184" y="119"/>
                    <a:pt x="184" y="119"/>
                  </a:cubicBezTo>
                  <a:cubicBezTo>
                    <a:pt x="183" y="119"/>
                    <a:pt x="183" y="119"/>
                    <a:pt x="183" y="119"/>
                  </a:cubicBezTo>
                  <a:cubicBezTo>
                    <a:pt x="182" y="118"/>
                    <a:pt x="180" y="118"/>
                    <a:pt x="178" y="117"/>
                  </a:cubicBezTo>
                  <a:cubicBezTo>
                    <a:pt x="178" y="117"/>
                    <a:pt x="178" y="117"/>
                    <a:pt x="178" y="117"/>
                  </a:cubicBezTo>
                  <a:cubicBezTo>
                    <a:pt x="178" y="117"/>
                    <a:pt x="178" y="117"/>
                    <a:pt x="178" y="117"/>
                  </a:cubicBezTo>
                  <a:cubicBezTo>
                    <a:pt x="174" y="120"/>
                    <a:pt x="170" y="122"/>
                    <a:pt x="165" y="123"/>
                  </a:cubicBezTo>
                  <a:cubicBezTo>
                    <a:pt x="167" y="121"/>
                    <a:pt x="169" y="118"/>
                    <a:pt x="171" y="116"/>
                  </a:cubicBezTo>
                  <a:cubicBezTo>
                    <a:pt x="171" y="115"/>
                    <a:pt x="171" y="115"/>
                    <a:pt x="171" y="115"/>
                  </a:cubicBezTo>
                  <a:cubicBezTo>
                    <a:pt x="170" y="115"/>
                    <a:pt x="170" y="115"/>
                    <a:pt x="170" y="115"/>
                  </a:cubicBezTo>
                  <a:cubicBezTo>
                    <a:pt x="169" y="115"/>
                    <a:pt x="167" y="115"/>
                    <a:pt x="165" y="115"/>
                  </a:cubicBezTo>
                  <a:cubicBezTo>
                    <a:pt x="165" y="114"/>
                    <a:pt x="165" y="114"/>
                    <a:pt x="165" y="114"/>
                  </a:cubicBezTo>
                  <a:cubicBezTo>
                    <a:pt x="165" y="115"/>
                    <a:pt x="165" y="115"/>
                    <a:pt x="165" y="115"/>
                  </a:cubicBezTo>
                  <a:cubicBezTo>
                    <a:pt x="163" y="117"/>
                    <a:pt x="161" y="119"/>
                    <a:pt x="158" y="121"/>
                  </a:cubicBezTo>
                  <a:cubicBezTo>
                    <a:pt x="158" y="114"/>
                    <a:pt x="158" y="114"/>
                    <a:pt x="158" y="114"/>
                  </a:cubicBezTo>
                  <a:cubicBezTo>
                    <a:pt x="158" y="114"/>
                    <a:pt x="156" y="114"/>
                    <a:pt x="155" y="114"/>
                  </a:cubicBezTo>
                  <a:cubicBezTo>
                    <a:pt x="155" y="114"/>
                    <a:pt x="152" y="114"/>
                    <a:pt x="152" y="114"/>
                  </a:cubicBezTo>
                  <a:cubicBezTo>
                    <a:pt x="152" y="121"/>
                    <a:pt x="152" y="121"/>
                    <a:pt x="152" y="121"/>
                  </a:cubicBezTo>
                  <a:cubicBezTo>
                    <a:pt x="150" y="119"/>
                    <a:pt x="148" y="117"/>
                    <a:pt x="146" y="115"/>
                  </a:cubicBezTo>
                  <a:cubicBezTo>
                    <a:pt x="146" y="114"/>
                    <a:pt x="146" y="114"/>
                    <a:pt x="146" y="114"/>
                  </a:cubicBezTo>
                  <a:cubicBezTo>
                    <a:pt x="145" y="115"/>
                    <a:pt x="145" y="115"/>
                    <a:pt x="145" y="115"/>
                  </a:cubicBezTo>
                  <a:cubicBezTo>
                    <a:pt x="144" y="115"/>
                    <a:pt x="142" y="115"/>
                    <a:pt x="140" y="115"/>
                  </a:cubicBezTo>
                  <a:cubicBezTo>
                    <a:pt x="139" y="115"/>
                    <a:pt x="139" y="115"/>
                    <a:pt x="139" y="115"/>
                  </a:cubicBezTo>
                  <a:cubicBezTo>
                    <a:pt x="140" y="116"/>
                    <a:pt x="140" y="116"/>
                    <a:pt x="140" y="116"/>
                  </a:cubicBezTo>
                  <a:cubicBezTo>
                    <a:pt x="141" y="118"/>
                    <a:pt x="143" y="121"/>
                    <a:pt x="145" y="123"/>
                  </a:cubicBezTo>
                  <a:close/>
                  <a:moveTo>
                    <a:pt x="195" y="100"/>
                  </a:moveTo>
                  <a:cubicBezTo>
                    <a:pt x="189" y="100"/>
                    <a:pt x="189" y="100"/>
                    <a:pt x="189" y="100"/>
                  </a:cubicBezTo>
                  <a:cubicBezTo>
                    <a:pt x="189" y="100"/>
                    <a:pt x="189" y="100"/>
                    <a:pt x="189" y="100"/>
                  </a:cubicBezTo>
                  <a:cubicBezTo>
                    <a:pt x="189" y="104"/>
                    <a:pt x="187" y="107"/>
                    <a:pt x="185" y="110"/>
                  </a:cubicBezTo>
                  <a:cubicBezTo>
                    <a:pt x="182" y="109"/>
                    <a:pt x="179" y="108"/>
                    <a:pt x="175" y="107"/>
                  </a:cubicBezTo>
                  <a:cubicBezTo>
                    <a:pt x="176" y="105"/>
                    <a:pt x="176" y="103"/>
                    <a:pt x="177" y="100"/>
                  </a:cubicBezTo>
                  <a:cubicBezTo>
                    <a:pt x="177" y="100"/>
                    <a:pt x="177" y="100"/>
                    <a:pt x="177" y="100"/>
                  </a:cubicBezTo>
                  <a:cubicBezTo>
                    <a:pt x="171" y="100"/>
                    <a:pt x="171" y="100"/>
                    <a:pt x="171" y="100"/>
                  </a:cubicBezTo>
                  <a:cubicBezTo>
                    <a:pt x="171" y="100"/>
                    <a:pt x="171" y="100"/>
                    <a:pt x="171" y="100"/>
                  </a:cubicBezTo>
                  <a:cubicBezTo>
                    <a:pt x="171" y="102"/>
                    <a:pt x="170" y="104"/>
                    <a:pt x="170" y="106"/>
                  </a:cubicBezTo>
                  <a:cubicBezTo>
                    <a:pt x="166" y="105"/>
                    <a:pt x="162" y="105"/>
                    <a:pt x="158" y="105"/>
                  </a:cubicBezTo>
                  <a:cubicBezTo>
                    <a:pt x="158" y="100"/>
                    <a:pt x="158" y="100"/>
                    <a:pt x="158" y="100"/>
                  </a:cubicBezTo>
                  <a:cubicBezTo>
                    <a:pt x="152" y="100"/>
                    <a:pt x="152" y="100"/>
                    <a:pt x="152" y="100"/>
                  </a:cubicBezTo>
                  <a:cubicBezTo>
                    <a:pt x="152" y="105"/>
                    <a:pt x="152" y="105"/>
                    <a:pt x="152" y="105"/>
                  </a:cubicBezTo>
                  <a:cubicBezTo>
                    <a:pt x="148" y="105"/>
                    <a:pt x="145" y="105"/>
                    <a:pt x="141" y="106"/>
                  </a:cubicBezTo>
                  <a:cubicBezTo>
                    <a:pt x="140" y="104"/>
                    <a:pt x="140" y="102"/>
                    <a:pt x="140" y="100"/>
                  </a:cubicBezTo>
                  <a:cubicBezTo>
                    <a:pt x="140" y="100"/>
                    <a:pt x="140" y="100"/>
                    <a:pt x="140" y="100"/>
                  </a:cubicBezTo>
                  <a:cubicBezTo>
                    <a:pt x="134" y="100"/>
                    <a:pt x="134" y="100"/>
                    <a:pt x="134" y="100"/>
                  </a:cubicBezTo>
                  <a:cubicBezTo>
                    <a:pt x="134" y="100"/>
                    <a:pt x="134" y="100"/>
                    <a:pt x="134" y="100"/>
                  </a:cubicBezTo>
                  <a:cubicBezTo>
                    <a:pt x="134" y="103"/>
                    <a:pt x="135" y="105"/>
                    <a:pt x="135" y="107"/>
                  </a:cubicBezTo>
                  <a:cubicBezTo>
                    <a:pt x="132" y="108"/>
                    <a:pt x="128" y="109"/>
                    <a:pt x="125" y="110"/>
                  </a:cubicBezTo>
                  <a:cubicBezTo>
                    <a:pt x="123" y="107"/>
                    <a:pt x="122" y="104"/>
                    <a:pt x="121" y="100"/>
                  </a:cubicBezTo>
                  <a:cubicBezTo>
                    <a:pt x="121" y="100"/>
                    <a:pt x="121" y="100"/>
                    <a:pt x="121" y="100"/>
                  </a:cubicBezTo>
                  <a:cubicBezTo>
                    <a:pt x="115" y="100"/>
                    <a:pt x="115" y="100"/>
                    <a:pt x="115" y="100"/>
                  </a:cubicBezTo>
                  <a:cubicBezTo>
                    <a:pt x="115" y="100"/>
                    <a:pt x="115" y="100"/>
                    <a:pt x="115" y="100"/>
                  </a:cubicBezTo>
                  <a:cubicBezTo>
                    <a:pt x="116" y="106"/>
                    <a:pt x="119" y="112"/>
                    <a:pt x="123" y="116"/>
                  </a:cubicBezTo>
                  <a:cubicBezTo>
                    <a:pt x="124" y="117"/>
                    <a:pt x="124" y="117"/>
                    <a:pt x="124" y="117"/>
                  </a:cubicBezTo>
                  <a:cubicBezTo>
                    <a:pt x="124" y="117"/>
                    <a:pt x="124" y="117"/>
                    <a:pt x="124" y="117"/>
                  </a:cubicBezTo>
                  <a:cubicBezTo>
                    <a:pt x="132" y="113"/>
                    <a:pt x="143" y="110"/>
                    <a:pt x="155" y="110"/>
                  </a:cubicBezTo>
                  <a:cubicBezTo>
                    <a:pt x="167" y="110"/>
                    <a:pt x="178" y="113"/>
                    <a:pt x="186" y="117"/>
                  </a:cubicBezTo>
                  <a:cubicBezTo>
                    <a:pt x="187" y="117"/>
                    <a:pt x="187" y="117"/>
                    <a:pt x="187" y="117"/>
                  </a:cubicBezTo>
                  <a:cubicBezTo>
                    <a:pt x="187" y="116"/>
                    <a:pt x="187" y="116"/>
                    <a:pt x="187" y="116"/>
                  </a:cubicBezTo>
                  <a:cubicBezTo>
                    <a:pt x="191" y="112"/>
                    <a:pt x="194" y="106"/>
                    <a:pt x="195" y="100"/>
                  </a:cubicBezTo>
                  <a:close/>
                  <a:moveTo>
                    <a:pt x="195" y="91"/>
                  </a:moveTo>
                  <a:cubicBezTo>
                    <a:pt x="115" y="91"/>
                    <a:pt x="115" y="91"/>
                    <a:pt x="115" y="91"/>
                  </a:cubicBezTo>
                  <a:cubicBezTo>
                    <a:pt x="115" y="96"/>
                    <a:pt x="115" y="96"/>
                    <a:pt x="115" y="96"/>
                  </a:cubicBezTo>
                  <a:cubicBezTo>
                    <a:pt x="195" y="96"/>
                    <a:pt x="195" y="96"/>
                    <a:pt x="195" y="96"/>
                  </a:cubicBezTo>
                  <a:lnTo>
                    <a:pt x="195" y="91"/>
                  </a:lnTo>
                  <a:close/>
                  <a:moveTo>
                    <a:pt x="165" y="64"/>
                  </a:moveTo>
                  <a:cubicBezTo>
                    <a:pt x="170" y="65"/>
                    <a:pt x="174" y="67"/>
                    <a:pt x="178" y="70"/>
                  </a:cubicBezTo>
                  <a:cubicBezTo>
                    <a:pt x="178" y="70"/>
                    <a:pt x="178" y="70"/>
                    <a:pt x="178" y="70"/>
                  </a:cubicBezTo>
                  <a:cubicBezTo>
                    <a:pt x="178" y="70"/>
                    <a:pt x="178" y="70"/>
                    <a:pt x="178" y="70"/>
                  </a:cubicBezTo>
                  <a:cubicBezTo>
                    <a:pt x="180" y="69"/>
                    <a:pt x="182" y="69"/>
                    <a:pt x="183" y="68"/>
                  </a:cubicBezTo>
                  <a:cubicBezTo>
                    <a:pt x="184" y="68"/>
                    <a:pt x="184" y="68"/>
                    <a:pt x="184" y="68"/>
                  </a:cubicBezTo>
                  <a:cubicBezTo>
                    <a:pt x="183" y="67"/>
                    <a:pt x="183" y="67"/>
                    <a:pt x="183" y="67"/>
                  </a:cubicBezTo>
                  <a:cubicBezTo>
                    <a:pt x="176" y="61"/>
                    <a:pt x="166" y="57"/>
                    <a:pt x="155" y="57"/>
                  </a:cubicBezTo>
                  <a:cubicBezTo>
                    <a:pt x="145" y="57"/>
                    <a:pt x="135" y="61"/>
                    <a:pt x="127" y="67"/>
                  </a:cubicBezTo>
                  <a:cubicBezTo>
                    <a:pt x="126" y="68"/>
                    <a:pt x="126" y="68"/>
                    <a:pt x="126" y="68"/>
                  </a:cubicBezTo>
                  <a:cubicBezTo>
                    <a:pt x="127" y="68"/>
                    <a:pt x="127" y="68"/>
                    <a:pt x="127" y="68"/>
                  </a:cubicBezTo>
                  <a:cubicBezTo>
                    <a:pt x="129" y="69"/>
                    <a:pt x="130" y="69"/>
                    <a:pt x="132" y="70"/>
                  </a:cubicBezTo>
                  <a:cubicBezTo>
                    <a:pt x="133" y="70"/>
                    <a:pt x="133" y="70"/>
                    <a:pt x="133" y="70"/>
                  </a:cubicBezTo>
                  <a:cubicBezTo>
                    <a:pt x="133" y="70"/>
                    <a:pt x="133" y="70"/>
                    <a:pt x="133" y="70"/>
                  </a:cubicBezTo>
                  <a:cubicBezTo>
                    <a:pt x="137" y="67"/>
                    <a:pt x="141" y="65"/>
                    <a:pt x="145" y="64"/>
                  </a:cubicBezTo>
                  <a:cubicBezTo>
                    <a:pt x="143" y="66"/>
                    <a:pt x="141" y="68"/>
                    <a:pt x="140" y="71"/>
                  </a:cubicBezTo>
                  <a:cubicBezTo>
                    <a:pt x="139" y="72"/>
                    <a:pt x="139" y="72"/>
                    <a:pt x="139" y="72"/>
                  </a:cubicBezTo>
                  <a:cubicBezTo>
                    <a:pt x="140" y="72"/>
                    <a:pt x="140" y="72"/>
                    <a:pt x="140" y="72"/>
                  </a:cubicBezTo>
                  <a:cubicBezTo>
                    <a:pt x="142" y="72"/>
                    <a:pt x="144" y="72"/>
                    <a:pt x="145" y="72"/>
                  </a:cubicBezTo>
                  <a:cubicBezTo>
                    <a:pt x="146" y="72"/>
                    <a:pt x="146" y="72"/>
                    <a:pt x="146" y="72"/>
                  </a:cubicBezTo>
                  <a:cubicBezTo>
                    <a:pt x="146" y="72"/>
                    <a:pt x="146" y="72"/>
                    <a:pt x="146" y="72"/>
                  </a:cubicBezTo>
                  <a:cubicBezTo>
                    <a:pt x="148" y="70"/>
                    <a:pt x="150" y="68"/>
                    <a:pt x="152" y="66"/>
                  </a:cubicBezTo>
                  <a:cubicBezTo>
                    <a:pt x="152" y="73"/>
                    <a:pt x="152" y="73"/>
                    <a:pt x="152" y="73"/>
                  </a:cubicBezTo>
                  <a:cubicBezTo>
                    <a:pt x="155" y="73"/>
                    <a:pt x="155" y="73"/>
                    <a:pt x="155" y="73"/>
                  </a:cubicBezTo>
                  <a:cubicBezTo>
                    <a:pt x="156" y="73"/>
                    <a:pt x="158" y="73"/>
                    <a:pt x="158" y="73"/>
                  </a:cubicBezTo>
                  <a:cubicBezTo>
                    <a:pt x="158" y="66"/>
                    <a:pt x="158" y="66"/>
                    <a:pt x="158" y="66"/>
                  </a:cubicBezTo>
                  <a:cubicBezTo>
                    <a:pt x="161" y="68"/>
                    <a:pt x="163" y="70"/>
                    <a:pt x="165" y="72"/>
                  </a:cubicBezTo>
                  <a:cubicBezTo>
                    <a:pt x="165" y="72"/>
                    <a:pt x="165" y="72"/>
                    <a:pt x="165" y="72"/>
                  </a:cubicBezTo>
                  <a:cubicBezTo>
                    <a:pt x="165" y="72"/>
                    <a:pt x="165" y="72"/>
                    <a:pt x="165" y="72"/>
                  </a:cubicBezTo>
                  <a:cubicBezTo>
                    <a:pt x="167" y="72"/>
                    <a:pt x="169" y="72"/>
                    <a:pt x="170" y="72"/>
                  </a:cubicBezTo>
                  <a:cubicBezTo>
                    <a:pt x="171" y="72"/>
                    <a:pt x="171" y="72"/>
                    <a:pt x="171" y="72"/>
                  </a:cubicBezTo>
                  <a:cubicBezTo>
                    <a:pt x="171" y="71"/>
                    <a:pt x="171" y="71"/>
                    <a:pt x="171" y="71"/>
                  </a:cubicBezTo>
                  <a:cubicBezTo>
                    <a:pt x="169" y="68"/>
                    <a:pt x="167" y="66"/>
                    <a:pt x="165" y="64"/>
                  </a:cubicBezTo>
                  <a:close/>
                  <a:moveTo>
                    <a:pt x="124" y="70"/>
                  </a:moveTo>
                  <a:cubicBezTo>
                    <a:pt x="124" y="70"/>
                    <a:pt x="124" y="70"/>
                    <a:pt x="124" y="70"/>
                  </a:cubicBezTo>
                  <a:cubicBezTo>
                    <a:pt x="123" y="71"/>
                    <a:pt x="123" y="71"/>
                    <a:pt x="123" y="71"/>
                  </a:cubicBezTo>
                  <a:cubicBezTo>
                    <a:pt x="119" y="75"/>
                    <a:pt x="116" y="81"/>
                    <a:pt x="115" y="86"/>
                  </a:cubicBezTo>
                  <a:cubicBezTo>
                    <a:pt x="115" y="87"/>
                    <a:pt x="115" y="87"/>
                    <a:pt x="115" y="87"/>
                  </a:cubicBezTo>
                  <a:cubicBezTo>
                    <a:pt x="121" y="87"/>
                    <a:pt x="121" y="87"/>
                    <a:pt x="121" y="87"/>
                  </a:cubicBezTo>
                  <a:cubicBezTo>
                    <a:pt x="121" y="87"/>
                    <a:pt x="121" y="87"/>
                    <a:pt x="121" y="87"/>
                  </a:cubicBezTo>
                  <a:cubicBezTo>
                    <a:pt x="122" y="83"/>
                    <a:pt x="123" y="80"/>
                    <a:pt x="125" y="77"/>
                  </a:cubicBezTo>
                  <a:cubicBezTo>
                    <a:pt x="128" y="78"/>
                    <a:pt x="132" y="79"/>
                    <a:pt x="135" y="80"/>
                  </a:cubicBezTo>
                  <a:cubicBezTo>
                    <a:pt x="135" y="82"/>
                    <a:pt x="134" y="84"/>
                    <a:pt x="134" y="86"/>
                  </a:cubicBezTo>
                  <a:cubicBezTo>
                    <a:pt x="134" y="87"/>
                    <a:pt x="134" y="87"/>
                    <a:pt x="134" y="87"/>
                  </a:cubicBezTo>
                  <a:cubicBezTo>
                    <a:pt x="140" y="87"/>
                    <a:pt x="140" y="87"/>
                    <a:pt x="140" y="87"/>
                  </a:cubicBezTo>
                  <a:cubicBezTo>
                    <a:pt x="140" y="87"/>
                    <a:pt x="140" y="87"/>
                    <a:pt x="140" y="87"/>
                  </a:cubicBezTo>
                  <a:cubicBezTo>
                    <a:pt x="140" y="85"/>
                    <a:pt x="140" y="83"/>
                    <a:pt x="141" y="81"/>
                  </a:cubicBezTo>
                  <a:cubicBezTo>
                    <a:pt x="145" y="82"/>
                    <a:pt x="148" y="82"/>
                    <a:pt x="152" y="82"/>
                  </a:cubicBezTo>
                  <a:cubicBezTo>
                    <a:pt x="152" y="87"/>
                    <a:pt x="152" y="87"/>
                    <a:pt x="152" y="87"/>
                  </a:cubicBezTo>
                  <a:cubicBezTo>
                    <a:pt x="158" y="87"/>
                    <a:pt x="158" y="87"/>
                    <a:pt x="158" y="87"/>
                  </a:cubicBezTo>
                  <a:cubicBezTo>
                    <a:pt x="158" y="82"/>
                    <a:pt x="158" y="82"/>
                    <a:pt x="158" y="82"/>
                  </a:cubicBezTo>
                  <a:cubicBezTo>
                    <a:pt x="162" y="82"/>
                    <a:pt x="166" y="82"/>
                    <a:pt x="170" y="81"/>
                  </a:cubicBezTo>
                  <a:cubicBezTo>
                    <a:pt x="170" y="83"/>
                    <a:pt x="171" y="85"/>
                    <a:pt x="171" y="87"/>
                  </a:cubicBezTo>
                  <a:cubicBezTo>
                    <a:pt x="171" y="87"/>
                    <a:pt x="171" y="87"/>
                    <a:pt x="171" y="87"/>
                  </a:cubicBezTo>
                  <a:cubicBezTo>
                    <a:pt x="177" y="87"/>
                    <a:pt x="177" y="87"/>
                    <a:pt x="177" y="87"/>
                  </a:cubicBezTo>
                  <a:cubicBezTo>
                    <a:pt x="177" y="86"/>
                    <a:pt x="177" y="86"/>
                    <a:pt x="177" y="86"/>
                  </a:cubicBezTo>
                  <a:cubicBezTo>
                    <a:pt x="176" y="84"/>
                    <a:pt x="176" y="82"/>
                    <a:pt x="175" y="80"/>
                  </a:cubicBezTo>
                  <a:cubicBezTo>
                    <a:pt x="179" y="79"/>
                    <a:pt x="182" y="78"/>
                    <a:pt x="185" y="77"/>
                  </a:cubicBezTo>
                  <a:cubicBezTo>
                    <a:pt x="187" y="80"/>
                    <a:pt x="189" y="83"/>
                    <a:pt x="189" y="87"/>
                  </a:cubicBezTo>
                  <a:cubicBezTo>
                    <a:pt x="189" y="87"/>
                    <a:pt x="189" y="87"/>
                    <a:pt x="189" y="87"/>
                  </a:cubicBezTo>
                  <a:cubicBezTo>
                    <a:pt x="195" y="87"/>
                    <a:pt x="195" y="87"/>
                    <a:pt x="195" y="87"/>
                  </a:cubicBezTo>
                  <a:cubicBezTo>
                    <a:pt x="195" y="86"/>
                    <a:pt x="195" y="86"/>
                    <a:pt x="195" y="86"/>
                  </a:cubicBezTo>
                  <a:cubicBezTo>
                    <a:pt x="194" y="81"/>
                    <a:pt x="191" y="75"/>
                    <a:pt x="187" y="71"/>
                  </a:cubicBezTo>
                  <a:cubicBezTo>
                    <a:pt x="187" y="70"/>
                    <a:pt x="187" y="70"/>
                    <a:pt x="187" y="70"/>
                  </a:cubicBezTo>
                  <a:cubicBezTo>
                    <a:pt x="186" y="70"/>
                    <a:pt x="186" y="70"/>
                    <a:pt x="186" y="70"/>
                  </a:cubicBezTo>
                  <a:cubicBezTo>
                    <a:pt x="178" y="74"/>
                    <a:pt x="167" y="76"/>
                    <a:pt x="155" y="76"/>
                  </a:cubicBezTo>
                  <a:cubicBezTo>
                    <a:pt x="143" y="76"/>
                    <a:pt x="132" y="74"/>
                    <a:pt x="124" y="7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grpSp>
        <p:nvGrpSpPr>
          <p:cNvPr id="249" name="组合 248"/>
          <p:cNvGrpSpPr/>
          <p:nvPr/>
        </p:nvGrpSpPr>
        <p:grpSpPr>
          <a:xfrm>
            <a:off x="5527878" y="2044225"/>
            <a:ext cx="394885" cy="394885"/>
            <a:chOff x="9872275" y="6654788"/>
            <a:chExt cx="432017" cy="432017"/>
          </a:xfrm>
        </p:grpSpPr>
        <p:sp useBgFill="1">
          <p:nvSpPr>
            <p:cNvPr id="250" name="椭圆 249"/>
            <p:cNvSpPr/>
            <p:nvPr/>
          </p:nvSpPr>
          <p:spPr>
            <a:xfrm>
              <a:off x="9872275" y="6654788"/>
              <a:ext cx="432017" cy="432017"/>
            </a:xfrm>
            <a:prstGeom prst="ellipse">
              <a:avLst/>
            </a:prstGeom>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Freeform 129"/>
            <p:cNvSpPr>
              <a:spLocks noEditPoints="1"/>
            </p:cNvSpPr>
            <p:nvPr/>
          </p:nvSpPr>
          <p:spPr bwMode="auto">
            <a:xfrm>
              <a:off x="9957191" y="6776914"/>
              <a:ext cx="245007" cy="187762"/>
            </a:xfrm>
            <a:custGeom>
              <a:avLst/>
              <a:gdLst>
                <a:gd name="T0" fmla="*/ 285 w 285"/>
                <a:gd name="T1" fmla="*/ 90 h 218"/>
                <a:gd name="T2" fmla="*/ 264 w 285"/>
                <a:gd name="T3" fmla="*/ 90 h 218"/>
                <a:gd name="T4" fmla="*/ 264 w 285"/>
                <a:gd name="T5" fmla="*/ 57 h 218"/>
                <a:gd name="T6" fmla="*/ 222 w 285"/>
                <a:gd name="T7" fmla="*/ 99 h 218"/>
                <a:gd name="T8" fmla="*/ 237 w 285"/>
                <a:gd name="T9" fmla="*/ 144 h 218"/>
                <a:gd name="T10" fmla="*/ 215 w 285"/>
                <a:gd name="T11" fmla="*/ 196 h 218"/>
                <a:gd name="T12" fmla="*/ 163 w 285"/>
                <a:gd name="T13" fmla="*/ 218 h 218"/>
                <a:gd name="T14" fmla="*/ 111 w 285"/>
                <a:gd name="T15" fmla="*/ 197 h 218"/>
                <a:gd name="T16" fmla="*/ 110 w 285"/>
                <a:gd name="T17" fmla="*/ 92 h 218"/>
                <a:gd name="T18" fmla="*/ 163 w 285"/>
                <a:gd name="T19" fmla="*/ 70 h 218"/>
                <a:gd name="T20" fmla="*/ 165 w 285"/>
                <a:gd name="T21" fmla="*/ 70 h 218"/>
                <a:gd name="T22" fmla="*/ 162 w 285"/>
                <a:gd name="T23" fmla="*/ 91 h 218"/>
                <a:gd name="T24" fmla="*/ 125 w 285"/>
                <a:gd name="T25" fmla="*/ 106 h 218"/>
                <a:gd name="T26" fmla="*/ 125 w 285"/>
                <a:gd name="T27" fmla="*/ 182 h 218"/>
                <a:gd name="T28" fmla="*/ 163 w 285"/>
                <a:gd name="T29" fmla="*/ 198 h 218"/>
                <a:gd name="T30" fmla="*/ 201 w 285"/>
                <a:gd name="T31" fmla="*/ 182 h 218"/>
                <a:gd name="T32" fmla="*/ 217 w 285"/>
                <a:gd name="T33" fmla="*/ 144 h 218"/>
                <a:gd name="T34" fmla="*/ 202 w 285"/>
                <a:gd name="T35" fmla="*/ 107 h 218"/>
                <a:gd name="T36" fmla="*/ 208 w 285"/>
                <a:gd name="T37" fmla="*/ 84 h 218"/>
                <a:gd name="T38" fmla="*/ 250 w 285"/>
                <a:gd name="T39" fmla="*/ 42 h 218"/>
                <a:gd name="T40" fmla="*/ 216 w 285"/>
                <a:gd name="T41" fmla="*/ 42 h 218"/>
                <a:gd name="T42" fmla="*/ 216 w 285"/>
                <a:gd name="T43" fmla="*/ 22 h 218"/>
                <a:gd name="T44" fmla="*/ 285 w 285"/>
                <a:gd name="T45" fmla="*/ 22 h 218"/>
                <a:gd name="T46" fmla="*/ 285 w 285"/>
                <a:gd name="T47" fmla="*/ 90 h 218"/>
                <a:gd name="T48" fmla="*/ 123 w 285"/>
                <a:gd name="T49" fmla="*/ 20 h 218"/>
                <a:gd name="T50" fmla="*/ 161 w 285"/>
                <a:gd name="T51" fmla="*/ 36 h 218"/>
                <a:gd name="T52" fmla="*/ 161 w 285"/>
                <a:gd name="T53" fmla="*/ 111 h 218"/>
                <a:gd name="T54" fmla="*/ 124 w 285"/>
                <a:gd name="T55" fmla="*/ 127 h 218"/>
                <a:gd name="T56" fmla="*/ 121 w 285"/>
                <a:gd name="T57" fmla="*/ 148 h 218"/>
                <a:gd name="T58" fmla="*/ 123 w 285"/>
                <a:gd name="T59" fmla="*/ 148 h 218"/>
                <a:gd name="T60" fmla="*/ 176 w 285"/>
                <a:gd name="T61" fmla="*/ 126 h 218"/>
                <a:gd name="T62" fmla="*/ 176 w 285"/>
                <a:gd name="T63" fmla="*/ 21 h 218"/>
                <a:gd name="T64" fmla="*/ 123 w 285"/>
                <a:gd name="T65" fmla="*/ 0 h 218"/>
                <a:gd name="T66" fmla="*/ 71 w 285"/>
                <a:gd name="T67" fmla="*/ 21 h 218"/>
                <a:gd name="T68" fmla="*/ 64 w 285"/>
                <a:gd name="T69" fmla="*/ 118 h 218"/>
                <a:gd name="T70" fmla="*/ 37 w 285"/>
                <a:gd name="T71" fmla="*/ 146 h 218"/>
                <a:gd name="T72" fmla="*/ 15 w 285"/>
                <a:gd name="T73" fmla="*/ 124 h 218"/>
                <a:gd name="T74" fmla="*/ 1 w 285"/>
                <a:gd name="T75" fmla="*/ 139 h 218"/>
                <a:gd name="T76" fmla="*/ 23 w 285"/>
                <a:gd name="T77" fmla="*/ 160 h 218"/>
                <a:gd name="T78" fmla="*/ 0 w 285"/>
                <a:gd name="T79" fmla="*/ 184 h 218"/>
                <a:gd name="T80" fmla="*/ 14 w 285"/>
                <a:gd name="T81" fmla="*/ 198 h 218"/>
                <a:gd name="T82" fmla="*/ 37 w 285"/>
                <a:gd name="T83" fmla="*/ 175 h 218"/>
                <a:gd name="T84" fmla="*/ 59 w 285"/>
                <a:gd name="T85" fmla="*/ 196 h 218"/>
                <a:gd name="T86" fmla="*/ 73 w 285"/>
                <a:gd name="T87" fmla="*/ 182 h 218"/>
                <a:gd name="T88" fmla="*/ 52 w 285"/>
                <a:gd name="T89" fmla="*/ 160 h 218"/>
                <a:gd name="T90" fmla="*/ 78 w 285"/>
                <a:gd name="T91" fmla="*/ 133 h 218"/>
                <a:gd name="T92" fmla="*/ 84 w 285"/>
                <a:gd name="T93" fmla="*/ 111 h 218"/>
                <a:gd name="T94" fmla="*/ 85 w 285"/>
                <a:gd name="T95" fmla="*/ 36 h 218"/>
                <a:gd name="T96" fmla="*/ 123 w 285"/>
                <a:gd name="T97" fmla="*/ 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5" h="218">
                  <a:moveTo>
                    <a:pt x="285" y="90"/>
                  </a:moveTo>
                  <a:cubicBezTo>
                    <a:pt x="264" y="90"/>
                    <a:pt x="264" y="90"/>
                    <a:pt x="264" y="90"/>
                  </a:cubicBezTo>
                  <a:cubicBezTo>
                    <a:pt x="264" y="57"/>
                    <a:pt x="264" y="57"/>
                    <a:pt x="264" y="57"/>
                  </a:cubicBezTo>
                  <a:cubicBezTo>
                    <a:pt x="222" y="99"/>
                    <a:pt x="222" y="99"/>
                    <a:pt x="222" y="99"/>
                  </a:cubicBezTo>
                  <a:cubicBezTo>
                    <a:pt x="232" y="112"/>
                    <a:pt x="237" y="128"/>
                    <a:pt x="237" y="144"/>
                  </a:cubicBezTo>
                  <a:cubicBezTo>
                    <a:pt x="237" y="164"/>
                    <a:pt x="229" y="182"/>
                    <a:pt x="215" y="196"/>
                  </a:cubicBezTo>
                  <a:cubicBezTo>
                    <a:pt x="201" y="210"/>
                    <a:pt x="183" y="218"/>
                    <a:pt x="163" y="218"/>
                  </a:cubicBezTo>
                  <a:cubicBezTo>
                    <a:pt x="143" y="218"/>
                    <a:pt x="125" y="211"/>
                    <a:pt x="111" y="197"/>
                  </a:cubicBezTo>
                  <a:cubicBezTo>
                    <a:pt x="82" y="168"/>
                    <a:pt x="82" y="121"/>
                    <a:pt x="110" y="92"/>
                  </a:cubicBezTo>
                  <a:cubicBezTo>
                    <a:pt x="124" y="78"/>
                    <a:pt x="143" y="70"/>
                    <a:pt x="163" y="70"/>
                  </a:cubicBezTo>
                  <a:cubicBezTo>
                    <a:pt x="164" y="70"/>
                    <a:pt x="165" y="70"/>
                    <a:pt x="165" y="70"/>
                  </a:cubicBezTo>
                  <a:cubicBezTo>
                    <a:pt x="166" y="77"/>
                    <a:pt x="165" y="84"/>
                    <a:pt x="162" y="91"/>
                  </a:cubicBezTo>
                  <a:cubicBezTo>
                    <a:pt x="148" y="91"/>
                    <a:pt x="135" y="96"/>
                    <a:pt x="125" y="106"/>
                  </a:cubicBezTo>
                  <a:cubicBezTo>
                    <a:pt x="104" y="127"/>
                    <a:pt x="104" y="161"/>
                    <a:pt x="125" y="182"/>
                  </a:cubicBezTo>
                  <a:cubicBezTo>
                    <a:pt x="135" y="192"/>
                    <a:pt x="149" y="198"/>
                    <a:pt x="163" y="198"/>
                  </a:cubicBezTo>
                  <a:cubicBezTo>
                    <a:pt x="177" y="198"/>
                    <a:pt x="191" y="192"/>
                    <a:pt x="201" y="182"/>
                  </a:cubicBezTo>
                  <a:cubicBezTo>
                    <a:pt x="211" y="172"/>
                    <a:pt x="217" y="158"/>
                    <a:pt x="217" y="144"/>
                  </a:cubicBezTo>
                  <a:cubicBezTo>
                    <a:pt x="217" y="130"/>
                    <a:pt x="211" y="117"/>
                    <a:pt x="202" y="107"/>
                  </a:cubicBezTo>
                  <a:cubicBezTo>
                    <a:pt x="205" y="100"/>
                    <a:pt x="207" y="92"/>
                    <a:pt x="208" y="84"/>
                  </a:cubicBezTo>
                  <a:cubicBezTo>
                    <a:pt x="250" y="42"/>
                    <a:pt x="250" y="42"/>
                    <a:pt x="250" y="42"/>
                  </a:cubicBezTo>
                  <a:cubicBezTo>
                    <a:pt x="216" y="42"/>
                    <a:pt x="216" y="42"/>
                    <a:pt x="216" y="42"/>
                  </a:cubicBezTo>
                  <a:cubicBezTo>
                    <a:pt x="216" y="22"/>
                    <a:pt x="216" y="22"/>
                    <a:pt x="216" y="22"/>
                  </a:cubicBezTo>
                  <a:cubicBezTo>
                    <a:pt x="285" y="22"/>
                    <a:pt x="285" y="22"/>
                    <a:pt x="285" y="22"/>
                  </a:cubicBezTo>
                  <a:lnTo>
                    <a:pt x="285" y="90"/>
                  </a:lnTo>
                  <a:close/>
                  <a:moveTo>
                    <a:pt x="123" y="20"/>
                  </a:moveTo>
                  <a:cubicBezTo>
                    <a:pt x="138" y="20"/>
                    <a:pt x="151" y="25"/>
                    <a:pt x="161" y="36"/>
                  </a:cubicBezTo>
                  <a:cubicBezTo>
                    <a:pt x="182" y="56"/>
                    <a:pt x="182" y="90"/>
                    <a:pt x="161" y="111"/>
                  </a:cubicBezTo>
                  <a:cubicBezTo>
                    <a:pt x="151" y="121"/>
                    <a:pt x="138" y="127"/>
                    <a:pt x="124" y="127"/>
                  </a:cubicBezTo>
                  <a:cubicBezTo>
                    <a:pt x="121" y="134"/>
                    <a:pt x="120" y="141"/>
                    <a:pt x="121" y="148"/>
                  </a:cubicBezTo>
                  <a:cubicBezTo>
                    <a:pt x="122" y="148"/>
                    <a:pt x="122" y="148"/>
                    <a:pt x="123" y="148"/>
                  </a:cubicBezTo>
                  <a:cubicBezTo>
                    <a:pt x="143" y="148"/>
                    <a:pt x="162" y="140"/>
                    <a:pt x="176" y="126"/>
                  </a:cubicBezTo>
                  <a:cubicBezTo>
                    <a:pt x="205" y="97"/>
                    <a:pt x="205" y="50"/>
                    <a:pt x="176" y="21"/>
                  </a:cubicBezTo>
                  <a:cubicBezTo>
                    <a:pt x="162" y="7"/>
                    <a:pt x="143" y="0"/>
                    <a:pt x="123" y="0"/>
                  </a:cubicBezTo>
                  <a:cubicBezTo>
                    <a:pt x="103" y="0"/>
                    <a:pt x="85" y="7"/>
                    <a:pt x="71" y="21"/>
                  </a:cubicBezTo>
                  <a:cubicBezTo>
                    <a:pt x="44" y="48"/>
                    <a:pt x="42" y="90"/>
                    <a:pt x="64" y="118"/>
                  </a:cubicBezTo>
                  <a:cubicBezTo>
                    <a:pt x="37" y="146"/>
                    <a:pt x="37" y="146"/>
                    <a:pt x="37" y="146"/>
                  </a:cubicBezTo>
                  <a:cubicBezTo>
                    <a:pt x="15" y="124"/>
                    <a:pt x="15" y="124"/>
                    <a:pt x="15" y="124"/>
                  </a:cubicBezTo>
                  <a:cubicBezTo>
                    <a:pt x="1" y="139"/>
                    <a:pt x="1" y="139"/>
                    <a:pt x="1" y="139"/>
                  </a:cubicBezTo>
                  <a:cubicBezTo>
                    <a:pt x="23" y="160"/>
                    <a:pt x="23" y="160"/>
                    <a:pt x="23" y="160"/>
                  </a:cubicBezTo>
                  <a:cubicBezTo>
                    <a:pt x="0" y="184"/>
                    <a:pt x="0" y="184"/>
                    <a:pt x="0" y="184"/>
                  </a:cubicBezTo>
                  <a:cubicBezTo>
                    <a:pt x="14" y="198"/>
                    <a:pt x="14" y="198"/>
                    <a:pt x="14" y="198"/>
                  </a:cubicBezTo>
                  <a:cubicBezTo>
                    <a:pt x="37" y="175"/>
                    <a:pt x="37" y="175"/>
                    <a:pt x="37" y="175"/>
                  </a:cubicBezTo>
                  <a:cubicBezTo>
                    <a:pt x="59" y="196"/>
                    <a:pt x="59" y="196"/>
                    <a:pt x="59" y="196"/>
                  </a:cubicBezTo>
                  <a:cubicBezTo>
                    <a:pt x="73" y="182"/>
                    <a:pt x="73" y="182"/>
                    <a:pt x="73" y="182"/>
                  </a:cubicBezTo>
                  <a:cubicBezTo>
                    <a:pt x="52" y="160"/>
                    <a:pt x="52" y="160"/>
                    <a:pt x="52" y="160"/>
                  </a:cubicBezTo>
                  <a:cubicBezTo>
                    <a:pt x="78" y="133"/>
                    <a:pt x="78" y="133"/>
                    <a:pt x="78" y="133"/>
                  </a:cubicBezTo>
                  <a:cubicBezTo>
                    <a:pt x="79" y="126"/>
                    <a:pt x="81" y="118"/>
                    <a:pt x="84" y="111"/>
                  </a:cubicBezTo>
                  <a:cubicBezTo>
                    <a:pt x="65" y="90"/>
                    <a:pt x="65" y="56"/>
                    <a:pt x="85" y="36"/>
                  </a:cubicBezTo>
                  <a:cubicBezTo>
                    <a:pt x="95" y="26"/>
                    <a:pt x="109" y="20"/>
                    <a:pt x="123" y="2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pic>
        <p:nvPicPr>
          <p:cNvPr id="315" name="Picture 5" descr="C:\Documents and Settings\Admin\Рабочий стол\diagrams\Money\PNG\1.png"/>
          <p:cNvPicPr>
            <a:picLocks noChangeAspect="1" noChangeArrowheads="1"/>
          </p:cNvPicPr>
          <p:nvPr/>
        </p:nvPicPr>
        <p:blipFill>
          <a:blip r:embed="rId3" cstate="print"/>
          <a:srcRect/>
          <a:stretch>
            <a:fillRect/>
          </a:stretch>
        </p:blipFill>
        <p:spPr bwMode="auto">
          <a:xfrm>
            <a:off x="8065438" y="1424514"/>
            <a:ext cx="2070257" cy="4533229"/>
          </a:xfrm>
          <a:prstGeom prst="rect">
            <a:avLst/>
          </a:prstGeom>
          <a:noFill/>
        </p:spPr>
      </p:pic>
      <p:sp>
        <p:nvSpPr>
          <p:cNvPr id="81" name="文本框 80"/>
          <p:cNvSpPr txBox="1"/>
          <p:nvPr/>
        </p:nvSpPr>
        <p:spPr>
          <a:xfrm>
            <a:off x="1201779" y="247426"/>
            <a:ext cx="1107996"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结束语</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1"/>
                                        </p:tgtEl>
                                        <p:attrNameLst>
                                          <p:attrName>ppt_y</p:attrName>
                                        </p:attrNameLst>
                                      </p:cBhvr>
                                      <p:tavLst>
                                        <p:tav tm="0">
                                          <p:val>
                                            <p:strVal val="#ppt_y"/>
                                          </p:val>
                                        </p:tav>
                                        <p:tav tm="100000">
                                          <p:val>
                                            <p:strVal val="#ppt_y"/>
                                          </p:val>
                                        </p:tav>
                                      </p:tavLst>
                                    </p:anim>
                                    <p:anim calcmode="lin" valueType="num">
                                      <p:cBhvr>
                                        <p:cTn id="9"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1"/>
                                        </p:tgtEl>
                                      </p:cBhvr>
                                    </p:animEffect>
                                  </p:childTnLst>
                                </p:cTn>
                              </p:par>
                            </p:childTnLst>
                          </p:cTn>
                        </p:par>
                        <p:par>
                          <p:cTn id="12" fill="hold">
                            <p:stCondLst>
                              <p:cond delay="0"/>
                            </p:stCondLst>
                            <p:childTnLst>
                              <p:par>
                                <p:cTn id="13" presetID="45" presetClass="entr" presetSubtype="0" fill="hold" nodeType="afterEffect">
                                  <p:stCondLst>
                                    <p:cond delay="0"/>
                                  </p:stCondLst>
                                  <p:childTnLst>
                                    <p:set>
                                      <p:cBhvr>
                                        <p:cTn id="14" dur="1" fill="hold">
                                          <p:stCondLst>
                                            <p:cond delay="0"/>
                                          </p:stCondLst>
                                        </p:cTn>
                                        <p:tgtEl>
                                          <p:spTgt spid="315"/>
                                        </p:tgtEl>
                                        <p:attrNameLst>
                                          <p:attrName>style.visibility</p:attrName>
                                        </p:attrNameLst>
                                      </p:cBhvr>
                                      <p:to>
                                        <p:strVal val="visible"/>
                                      </p:to>
                                    </p:set>
                                    <p:animEffect transition="in" filter="fade">
                                      <p:cBhvr>
                                        <p:cTn id="15" dur="2000"/>
                                        <p:tgtEl>
                                          <p:spTgt spid="315"/>
                                        </p:tgtEl>
                                      </p:cBhvr>
                                    </p:animEffect>
                                    <p:anim calcmode="lin" valueType="num">
                                      <p:cBhvr>
                                        <p:cTn id="16" dur="2000" fill="hold"/>
                                        <p:tgtEl>
                                          <p:spTgt spid="315"/>
                                        </p:tgtEl>
                                        <p:attrNameLst>
                                          <p:attrName>ppt_w</p:attrName>
                                        </p:attrNameLst>
                                      </p:cBhvr>
                                      <p:tavLst>
                                        <p:tav tm="0" fmla="#ppt_w*sin(2.5*pi*$)">
                                          <p:val>
                                            <p:fltVal val="0"/>
                                          </p:val>
                                        </p:tav>
                                        <p:tav tm="100000">
                                          <p:val>
                                            <p:fltVal val="1"/>
                                          </p:val>
                                        </p:tav>
                                      </p:tavLst>
                                    </p:anim>
                                    <p:anim calcmode="lin" valueType="num">
                                      <p:cBhvr>
                                        <p:cTn id="17" dur="2000" fill="hold"/>
                                        <p:tgtEl>
                                          <p:spTgt spid="315"/>
                                        </p:tgtEl>
                                        <p:attrNameLst>
                                          <p:attrName>ppt_h</p:attrName>
                                        </p:attrNameLst>
                                      </p:cBhvr>
                                      <p:tavLst>
                                        <p:tav tm="0">
                                          <p:val>
                                            <p:strVal val="#ppt_h"/>
                                          </p:val>
                                        </p:tav>
                                        <p:tav tm="100000">
                                          <p:val>
                                            <p:strVal val="#ppt_h"/>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77"/>
                                        </p:tgtEl>
                                        <p:attrNameLst>
                                          <p:attrName>style.visibility</p:attrName>
                                        </p:attrNameLst>
                                      </p:cBhvr>
                                      <p:to>
                                        <p:strVal val="visible"/>
                                      </p:to>
                                    </p:set>
                                    <p:animEffect transition="in" filter="fade">
                                      <p:cBhvr>
                                        <p:cTn id="21" dur="500"/>
                                        <p:tgtEl>
                                          <p:spTgt spid="177"/>
                                        </p:tgtEl>
                                      </p:cBhvr>
                                    </p:animEffect>
                                  </p:childTnLst>
                                </p:cTn>
                              </p:par>
                            </p:childTnLst>
                          </p:cTn>
                        </p:par>
                        <p:par>
                          <p:cTn id="22" fill="hold">
                            <p:stCondLst>
                              <p:cond delay="2500"/>
                            </p:stCondLst>
                            <p:childTnLst>
                              <p:par>
                                <p:cTn id="23" presetID="22" presetClass="entr" presetSubtype="4"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wipe(down)">
                                      <p:cBhvr>
                                        <p:cTn id="25" dur="500"/>
                                        <p:tgtEl>
                                          <p:spTgt spid="178"/>
                                        </p:tgtEl>
                                      </p:cBhvr>
                                    </p:animEffect>
                                  </p:childTnLst>
                                </p:cTn>
                              </p:par>
                              <p:par>
                                <p:cTn id="26" presetID="22" presetClass="entr" presetSubtype="4" fill="hold" nodeType="withEffect">
                                  <p:stCondLst>
                                    <p:cond delay="0"/>
                                  </p:stCondLst>
                                  <p:childTnLst>
                                    <p:set>
                                      <p:cBhvr>
                                        <p:cTn id="27" dur="1" fill="hold">
                                          <p:stCondLst>
                                            <p:cond delay="0"/>
                                          </p:stCondLst>
                                        </p:cTn>
                                        <p:tgtEl>
                                          <p:spTgt spid="209"/>
                                        </p:tgtEl>
                                        <p:attrNameLst>
                                          <p:attrName>style.visibility</p:attrName>
                                        </p:attrNameLst>
                                      </p:cBhvr>
                                      <p:to>
                                        <p:strVal val="visible"/>
                                      </p:to>
                                    </p:set>
                                    <p:animEffect transition="in" filter="wipe(down)">
                                      <p:cBhvr>
                                        <p:cTn id="28" dur="500"/>
                                        <p:tgtEl>
                                          <p:spTgt spid="209"/>
                                        </p:tgtEl>
                                      </p:cBhvr>
                                    </p:animEffect>
                                  </p:childTnLst>
                                </p:cTn>
                              </p:par>
                              <p:par>
                                <p:cTn id="29" presetID="22" presetClass="entr" presetSubtype="4"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animEffect transition="in" filter="wipe(down)">
                                      <p:cBhvr>
                                        <p:cTn id="31" dur="500"/>
                                        <p:tgtEl>
                                          <p:spTgt spid="212"/>
                                        </p:tgtEl>
                                      </p:cBhvr>
                                    </p:animEffect>
                                  </p:childTnLst>
                                </p:cTn>
                              </p:par>
                              <p:par>
                                <p:cTn id="32" presetID="22" presetClass="entr" presetSubtype="4" fill="hold" nodeType="with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wipe(down)">
                                      <p:cBhvr>
                                        <p:cTn id="34" dur="500"/>
                                        <p:tgtEl>
                                          <p:spTgt spid="215"/>
                                        </p:tgtEl>
                                      </p:cBhvr>
                                    </p:animEffect>
                                  </p:childTnLst>
                                </p:cTn>
                              </p:par>
                              <p:par>
                                <p:cTn id="35" presetID="22" presetClass="entr" presetSubtype="4"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animEffect transition="in" filter="wipe(down)">
                                      <p:cBhvr>
                                        <p:cTn id="37" dur="500"/>
                                        <p:tgtEl>
                                          <p:spTgt spid="218"/>
                                        </p:tgtEl>
                                      </p:cBhvr>
                                    </p:animEffect>
                                  </p:childTnLst>
                                </p:cTn>
                              </p:par>
                              <p:par>
                                <p:cTn id="38" presetID="22" presetClass="entr" presetSubtype="4" fill="hold" nodeType="withEffect">
                                  <p:stCondLst>
                                    <p:cond delay="0"/>
                                  </p:stCondLst>
                                  <p:childTnLst>
                                    <p:set>
                                      <p:cBhvr>
                                        <p:cTn id="39" dur="1" fill="hold">
                                          <p:stCondLst>
                                            <p:cond delay="0"/>
                                          </p:stCondLst>
                                        </p:cTn>
                                        <p:tgtEl>
                                          <p:spTgt spid="221"/>
                                        </p:tgtEl>
                                        <p:attrNameLst>
                                          <p:attrName>style.visibility</p:attrName>
                                        </p:attrNameLst>
                                      </p:cBhvr>
                                      <p:to>
                                        <p:strVal val="visible"/>
                                      </p:to>
                                    </p:set>
                                    <p:animEffect transition="in" filter="wipe(down)">
                                      <p:cBhvr>
                                        <p:cTn id="40" dur="500"/>
                                        <p:tgtEl>
                                          <p:spTgt spid="221"/>
                                        </p:tgtEl>
                                      </p:cBhvr>
                                    </p:animEffect>
                                  </p:childTnLst>
                                </p:cTn>
                              </p:par>
                              <p:par>
                                <p:cTn id="41" presetID="22" presetClass="entr" presetSubtype="4" fill="hold" nodeType="withEffect">
                                  <p:stCondLst>
                                    <p:cond delay="0"/>
                                  </p:stCondLst>
                                  <p:childTnLst>
                                    <p:set>
                                      <p:cBhvr>
                                        <p:cTn id="42" dur="1" fill="hold">
                                          <p:stCondLst>
                                            <p:cond delay="0"/>
                                          </p:stCondLst>
                                        </p:cTn>
                                        <p:tgtEl>
                                          <p:spTgt spid="224"/>
                                        </p:tgtEl>
                                        <p:attrNameLst>
                                          <p:attrName>style.visibility</p:attrName>
                                        </p:attrNameLst>
                                      </p:cBhvr>
                                      <p:to>
                                        <p:strVal val="visible"/>
                                      </p:to>
                                    </p:set>
                                    <p:animEffect transition="in" filter="wipe(down)">
                                      <p:cBhvr>
                                        <p:cTn id="43" dur="500"/>
                                        <p:tgtEl>
                                          <p:spTgt spid="224"/>
                                        </p:tgtEl>
                                      </p:cBhvr>
                                    </p:animEffect>
                                  </p:childTnLst>
                                </p:cTn>
                              </p:par>
                              <p:par>
                                <p:cTn id="44" presetID="22" presetClass="entr" presetSubtype="4" fill="hold" nodeType="withEffect">
                                  <p:stCondLst>
                                    <p:cond delay="0"/>
                                  </p:stCondLst>
                                  <p:childTnLst>
                                    <p:set>
                                      <p:cBhvr>
                                        <p:cTn id="45" dur="1" fill="hold">
                                          <p:stCondLst>
                                            <p:cond delay="0"/>
                                          </p:stCondLst>
                                        </p:cTn>
                                        <p:tgtEl>
                                          <p:spTgt spid="227"/>
                                        </p:tgtEl>
                                        <p:attrNameLst>
                                          <p:attrName>style.visibility</p:attrName>
                                        </p:attrNameLst>
                                      </p:cBhvr>
                                      <p:to>
                                        <p:strVal val="visible"/>
                                      </p:to>
                                    </p:set>
                                    <p:animEffect transition="in" filter="wipe(down)">
                                      <p:cBhvr>
                                        <p:cTn id="46" dur="500"/>
                                        <p:tgtEl>
                                          <p:spTgt spid="227"/>
                                        </p:tgtEl>
                                      </p:cBhvr>
                                    </p:animEffect>
                                  </p:childTnLst>
                                </p:cTn>
                              </p:par>
                              <p:par>
                                <p:cTn id="47" presetID="22" presetClass="entr" presetSubtype="4" fill="hold" nodeType="withEffect">
                                  <p:stCondLst>
                                    <p:cond delay="0"/>
                                  </p:stCondLst>
                                  <p:childTnLst>
                                    <p:set>
                                      <p:cBhvr>
                                        <p:cTn id="48" dur="1" fill="hold">
                                          <p:stCondLst>
                                            <p:cond delay="0"/>
                                          </p:stCondLst>
                                        </p:cTn>
                                        <p:tgtEl>
                                          <p:spTgt spid="230"/>
                                        </p:tgtEl>
                                        <p:attrNameLst>
                                          <p:attrName>style.visibility</p:attrName>
                                        </p:attrNameLst>
                                      </p:cBhvr>
                                      <p:to>
                                        <p:strVal val="visible"/>
                                      </p:to>
                                    </p:set>
                                    <p:animEffect transition="in" filter="wipe(down)">
                                      <p:cBhvr>
                                        <p:cTn id="49" dur="500"/>
                                        <p:tgtEl>
                                          <p:spTgt spid="230"/>
                                        </p:tgtEl>
                                      </p:cBhvr>
                                    </p:animEffect>
                                  </p:childTnLst>
                                </p:cTn>
                              </p:par>
                              <p:par>
                                <p:cTn id="50" presetID="22" presetClass="entr" presetSubtype="4" fill="hold" nodeType="with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wipe(down)">
                                      <p:cBhvr>
                                        <p:cTn id="52" dur="500"/>
                                        <p:tgtEl>
                                          <p:spTgt spid="233"/>
                                        </p:tgtEl>
                                      </p:cBhvr>
                                    </p:animEffect>
                                  </p:childTnLst>
                                </p:cTn>
                              </p:par>
                              <p:par>
                                <p:cTn id="53" presetID="22" presetClass="entr" presetSubtype="4" fill="hold" nodeType="withEffect">
                                  <p:stCondLst>
                                    <p:cond delay="0"/>
                                  </p:stCondLst>
                                  <p:childTnLst>
                                    <p:set>
                                      <p:cBhvr>
                                        <p:cTn id="54" dur="1" fill="hold">
                                          <p:stCondLst>
                                            <p:cond delay="0"/>
                                          </p:stCondLst>
                                        </p:cTn>
                                        <p:tgtEl>
                                          <p:spTgt spid="236"/>
                                        </p:tgtEl>
                                        <p:attrNameLst>
                                          <p:attrName>style.visibility</p:attrName>
                                        </p:attrNameLst>
                                      </p:cBhvr>
                                      <p:to>
                                        <p:strVal val="visible"/>
                                      </p:to>
                                    </p:set>
                                    <p:animEffect transition="in" filter="wipe(down)">
                                      <p:cBhvr>
                                        <p:cTn id="55" dur="500"/>
                                        <p:tgtEl>
                                          <p:spTgt spid="236"/>
                                        </p:tgtEl>
                                      </p:cBhvr>
                                    </p:animEffect>
                                  </p:childTnLst>
                                </p:cTn>
                              </p:par>
                            </p:childTnLst>
                          </p:cTn>
                        </p:par>
                        <p:par>
                          <p:cTn id="56" fill="hold">
                            <p:stCondLst>
                              <p:cond delay="3000"/>
                            </p:stCondLst>
                            <p:childTnLst>
                              <p:par>
                                <p:cTn id="57" presetID="26" presetClass="entr" presetSubtype="0" fill="hold" nodeType="afterEffect">
                                  <p:stCondLst>
                                    <p:cond delay="0"/>
                                  </p:stCondLst>
                                  <p:childTnLst>
                                    <p:set>
                                      <p:cBhvr>
                                        <p:cTn id="58" dur="1" fill="hold">
                                          <p:stCondLst>
                                            <p:cond delay="0"/>
                                          </p:stCondLst>
                                        </p:cTn>
                                        <p:tgtEl>
                                          <p:spTgt spid="240"/>
                                        </p:tgtEl>
                                        <p:attrNameLst>
                                          <p:attrName>style.visibility</p:attrName>
                                        </p:attrNameLst>
                                      </p:cBhvr>
                                      <p:to>
                                        <p:strVal val="visible"/>
                                      </p:to>
                                    </p:set>
                                    <p:animEffect transition="in" filter="wipe(down)">
                                      <p:cBhvr>
                                        <p:cTn id="59" dur="87">
                                          <p:stCondLst>
                                            <p:cond delay="0"/>
                                          </p:stCondLst>
                                        </p:cTn>
                                        <p:tgtEl>
                                          <p:spTgt spid="240"/>
                                        </p:tgtEl>
                                      </p:cBhvr>
                                    </p:animEffect>
                                    <p:anim calcmode="lin" valueType="num">
                                      <p:cBhvr>
                                        <p:cTn id="60" dur="273" tmFilter="0,0; 0.14,0.36; 0.43,0.73; 0.71,0.91; 1.0,1.0">
                                          <p:stCondLst>
                                            <p:cond delay="0"/>
                                          </p:stCondLst>
                                        </p:cTn>
                                        <p:tgtEl>
                                          <p:spTgt spid="240"/>
                                        </p:tgtEl>
                                        <p:attrNameLst>
                                          <p:attrName>ppt_x</p:attrName>
                                        </p:attrNameLst>
                                      </p:cBhvr>
                                      <p:tavLst>
                                        <p:tav tm="0">
                                          <p:val>
                                            <p:strVal val="#ppt_x-0.25"/>
                                          </p:val>
                                        </p:tav>
                                        <p:tav tm="100000">
                                          <p:val>
                                            <p:strVal val="#ppt_x"/>
                                          </p:val>
                                        </p:tav>
                                      </p:tavLst>
                                    </p:anim>
                                    <p:anim calcmode="lin" valueType="num">
                                      <p:cBhvr>
                                        <p:cTn id="61" dur="100" tmFilter="0.0,0.0; 0.25,0.07; 0.50,0.2; 0.75,0.467; 1.0,1.0">
                                          <p:stCondLst>
                                            <p:cond delay="0"/>
                                          </p:stCondLst>
                                        </p:cTn>
                                        <p:tgtEl>
                                          <p:spTgt spid="240"/>
                                        </p:tgtEl>
                                        <p:attrNameLst>
                                          <p:attrName>ppt_y</p:attrName>
                                        </p:attrNameLst>
                                      </p:cBhvr>
                                      <p:tavLst>
                                        <p:tav tm="0" fmla="#ppt_y-sin(pi*$)/3">
                                          <p:val>
                                            <p:fltVal val="0.5"/>
                                          </p:val>
                                        </p:tav>
                                        <p:tav tm="100000">
                                          <p:val>
                                            <p:fltVal val="1"/>
                                          </p:val>
                                        </p:tav>
                                      </p:tavLst>
                                    </p:anim>
                                    <p:anim calcmode="lin" valueType="num">
                                      <p:cBhvr>
                                        <p:cTn id="62" dur="100" tmFilter="0, 0; 0.125,0.2665; 0.25,0.4; 0.375,0.465; 0.5,0.5;  0.625,0.535; 0.75,0.6; 0.875,0.7335; 1,1">
                                          <p:stCondLst>
                                            <p:cond delay="100"/>
                                          </p:stCondLst>
                                        </p:cTn>
                                        <p:tgtEl>
                                          <p:spTgt spid="240"/>
                                        </p:tgtEl>
                                        <p:attrNameLst>
                                          <p:attrName>ppt_y</p:attrName>
                                        </p:attrNameLst>
                                      </p:cBhvr>
                                      <p:tavLst>
                                        <p:tav tm="0" fmla="#ppt_y-sin(pi*$)/9">
                                          <p:val>
                                            <p:fltVal val="0"/>
                                          </p:val>
                                        </p:tav>
                                        <p:tav tm="100000">
                                          <p:val>
                                            <p:fltVal val="1"/>
                                          </p:val>
                                        </p:tav>
                                      </p:tavLst>
                                    </p:anim>
                                    <p:anim calcmode="lin" valueType="num">
                                      <p:cBhvr>
                                        <p:cTn id="63" dur="50" tmFilter="0, 0; 0.125,0.2665; 0.25,0.4; 0.375,0.465; 0.5,0.5;  0.625,0.535; 0.75,0.6; 0.875,0.7335; 1,1">
                                          <p:stCondLst>
                                            <p:cond delay="199"/>
                                          </p:stCondLst>
                                        </p:cTn>
                                        <p:tgtEl>
                                          <p:spTgt spid="240"/>
                                        </p:tgtEl>
                                        <p:attrNameLst>
                                          <p:attrName>ppt_y</p:attrName>
                                        </p:attrNameLst>
                                      </p:cBhvr>
                                      <p:tavLst>
                                        <p:tav tm="0" fmla="#ppt_y-sin(pi*$)/27">
                                          <p:val>
                                            <p:fltVal val="0"/>
                                          </p:val>
                                        </p:tav>
                                        <p:tav tm="100000">
                                          <p:val>
                                            <p:fltVal val="1"/>
                                          </p:val>
                                        </p:tav>
                                      </p:tavLst>
                                    </p:anim>
                                    <p:anim calcmode="lin" valueType="num">
                                      <p:cBhvr>
                                        <p:cTn id="64" dur="25" tmFilter="0, 0; 0.125,0.2665; 0.25,0.4; 0.375,0.465; 0.5,0.5;  0.625,0.535; 0.75,0.6; 0.875,0.7335; 1,1">
                                          <p:stCondLst>
                                            <p:cond delay="248"/>
                                          </p:stCondLst>
                                        </p:cTn>
                                        <p:tgtEl>
                                          <p:spTgt spid="240"/>
                                        </p:tgtEl>
                                        <p:attrNameLst>
                                          <p:attrName>ppt_y</p:attrName>
                                        </p:attrNameLst>
                                      </p:cBhvr>
                                      <p:tavLst>
                                        <p:tav tm="0" fmla="#ppt_y-sin(pi*$)/81">
                                          <p:val>
                                            <p:fltVal val="0"/>
                                          </p:val>
                                        </p:tav>
                                        <p:tav tm="100000">
                                          <p:val>
                                            <p:fltVal val="1"/>
                                          </p:val>
                                        </p:tav>
                                      </p:tavLst>
                                    </p:anim>
                                    <p:animScale>
                                      <p:cBhvr>
                                        <p:cTn id="65" dur="4">
                                          <p:stCondLst>
                                            <p:cond delay="98"/>
                                          </p:stCondLst>
                                        </p:cTn>
                                        <p:tgtEl>
                                          <p:spTgt spid="240"/>
                                        </p:tgtEl>
                                      </p:cBhvr>
                                      <p:to x="100000" y="60000"/>
                                    </p:animScale>
                                    <p:animScale>
                                      <p:cBhvr>
                                        <p:cTn id="66" dur="25" decel="50000">
                                          <p:stCondLst>
                                            <p:cond delay="101"/>
                                          </p:stCondLst>
                                        </p:cTn>
                                        <p:tgtEl>
                                          <p:spTgt spid="240"/>
                                        </p:tgtEl>
                                      </p:cBhvr>
                                      <p:to x="100000" y="100000"/>
                                    </p:animScale>
                                    <p:animScale>
                                      <p:cBhvr>
                                        <p:cTn id="67" dur="4">
                                          <p:stCondLst>
                                            <p:cond delay="197"/>
                                          </p:stCondLst>
                                        </p:cTn>
                                        <p:tgtEl>
                                          <p:spTgt spid="240"/>
                                        </p:tgtEl>
                                      </p:cBhvr>
                                      <p:to x="100000" y="80000"/>
                                    </p:animScale>
                                    <p:animScale>
                                      <p:cBhvr>
                                        <p:cTn id="68" dur="25" decel="50000">
                                          <p:stCondLst>
                                            <p:cond delay="201"/>
                                          </p:stCondLst>
                                        </p:cTn>
                                        <p:tgtEl>
                                          <p:spTgt spid="240"/>
                                        </p:tgtEl>
                                      </p:cBhvr>
                                      <p:to x="100000" y="100000"/>
                                    </p:animScale>
                                    <p:animScale>
                                      <p:cBhvr>
                                        <p:cTn id="69" dur="4">
                                          <p:stCondLst>
                                            <p:cond delay="246"/>
                                          </p:stCondLst>
                                        </p:cTn>
                                        <p:tgtEl>
                                          <p:spTgt spid="240"/>
                                        </p:tgtEl>
                                      </p:cBhvr>
                                      <p:to x="100000" y="90000"/>
                                    </p:animScale>
                                    <p:animScale>
                                      <p:cBhvr>
                                        <p:cTn id="70" dur="25" decel="50000">
                                          <p:stCondLst>
                                            <p:cond delay="250"/>
                                          </p:stCondLst>
                                        </p:cTn>
                                        <p:tgtEl>
                                          <p:spTgt spid="240"/>
                                        </p:tgtEl>
                                      </p:cBhvr>
                                      <p:to x="100000" y="100000"/>
                                    </p:animScale>
                                    <p:animScale>
                                      <p:cBhvr>
                                        <p:cTn id="71" dur="4">
                                          <p:stCondLst>
                                            <p:cond delay="271"/>
                                          </p:stCondLst>
                                        </p:cTn>
                                        <p:tgtEl>
                                          <p:spTgt spid="240"/>
                                        </p:tgtEl>
                                      </p:cBhvr>
                                      <p:to x="100000" y="95000"/>
                                    </p:animScale>
                                    <p:animScale>
                                      <p:cBhvr>
                                        <p:cTn id="72" dur="25" decel="50000">
                                          <p:stCondLst>
                                            <p:cond delay="275"/>
                                          </p:stCondLst>
                                        </p:cTn>
                                        <p:tgtEl>
                                          <p:spTgt spid="240"/>
                                        </p:tgtEl>
                                      </p:cBhvr>
                                      <p:to x="100000" y="100000"/>
                                    </p:animScale>
                                  </p:childTnLst>
                                </p:cTn>
                              </p:par>
                            </p:childTnLst>
                          </p:cTn>
                        </p:par>
                        <p:par>
                          <p:cTn id="73" fill="hold">
                            <p:stCondLst>
                              <p:cond delay="3500"/>
                            </p:stCondLst>
                            <p:childTnLst>
                              <p:par>
                                <p:cTn id="74" presetID="26" presetClass="entr" presetSubtype="0" fill="hold" nodeType="afterEffect">
                                  <p:stCondLst>
                                    <p:cond delay="0"/>
                                  </p:stCondLst>
                                  <p:childTnLst>
                                    <p:set>
                                      <p:cBhvr>
                                        <p:cTn id="75" dur="1" fill="hold">
                                          <p:stCondLst>
                                            <p:cond delay="0"/>
                                          </p:stCondLst>
                                        </p:cTn>
                                        <p:tgtEl>
                                          <p:spTgt spid="243"/>
                                        </p:tgtEl>
                                        <p:attrNameLst>
                                          <p:attrName>style.visibility</p:attrName>
                                        </p:attrNameLst>
                                      </p:cBhvr>
                                      <p:to>
                                        <p:strVal val="visible"/>
                                      </p:to>
                                    </p:set>
                                    <p:animEffect transition="in" filter="wipe(down)">
                                      <p:cBhvr>
                                        <p:cTn id="76" dur="87">
                                          <p:stCondLst>
                                            <p:cond delay="0"/>
                                          </p:stCondLst>
                                        </p:cTn>
                                        <p:tgtEl>
                                          <p:spTgt spid="243"/>
                                        </p:tgtEl>
                                      </p:cBhvr>
                                    </p:animEffect>
                                    <p:anim calcmode="lin" valueType="num">
                                      <p:cBhvr>
                                        <p:cTn id="77" dur="273" tmFilter="0,0; 0.14,0.36; 0.43,0.73; 0.71,0.91; 1.0,1.0">
                                          <p:stCondLst>
                                            <p:cond delay="0"/>
                                          </p:stCondLst>
                                        </p:cTn>
                                        <p:tgtEl>
                                          <p:spTgt spid="243"/>
                                        </p:tgtEl>
                                        <p:attrNameLst>
                                          <p:attrName>ppt_x</p:attrName>
                                        </p:attrNameLst>
                                      </p:cBhvr>
                                      <p:tavLst>
                                        <p:tav tm="0">
                                          <p:val>
                                            <p:strVal val="#ppt_x-0.25"/>
                                          </p:val>
                                        </p:tav>
                                        <p:tav tm="100000">
                                          <p:val>
                                            <p:strVal val="#ppt_x"/>
                                          </p:val>
                                        </p:tav>
                                      </p:tavLst>
                                    </p:anim>
                                    <p:anim calcmode="lin" valueType="num">
                                      <p:cBhvr>
                                        <p:cTn id="78" dur="100" tmFilter="0.0,0.0; 0.25,0.07; 0.50,0.2; 0.75,0.467; 1.0,1.0">
                                          <p:stCondLst>
                                            <p:cond delay="0"/>
                                          </p:stCondLst>
                                        </p:cTn>
                                        <p:tgtEl>
                                          <p:spTgt spid="243"/>
                                        </p:tgtEl>
                                        <p:attrNameLst>
                                          <p:attrName>ppt_y</p:attrName>
                                        </p:attrNameLst>
                                      </p:cBhvr>
                                      <p:tavLst>
                                        <p:tav tm="0" fmla="#ppt_y-sin(pi*$)/3">
                                          <p:val>
                                            <p:fltVal val="0.5"/>
                                          </p:val>
                                        </p:tav>
                                        <p:tav tm="100000">
                                          <p:val>
                                            <p:fltVal val="1"/>
                                          </p:val>
                                        </p:tav>
                                      </p:tavLst>
                                    </p:anim>
                                    <p:anim calcmode="lin" valueType="num">
                                      <p:cBhvr>
                                        <p:cTn id="79" dur="100" tmFilter="0, 0; 0.125,0.2665; 0.25,0.4; 0.375,0.465; 0.5,0.5;  0.625,0.535; 0.75,0.6; 0.875,0.7335; 1,1">
                                          <p:stCondLst>
                                            <p:cond delay="100"/>
                                          </p:stCondLst>
                                        </p:cTn>
                                        <p:tgtEl>
                                          <p:spTgt spid="243"/>
                                        </p:tgtEl>
                                        <p:attrNameLst>
                                          <p:attrName>ppt_y</p:attrName>
                                        </p:attrNameLst>
                                      </p:cBhvr>
                                      <p:tavLst>
                                        <p:tav tm="0" fmla="#ppt_y-sin(pi*$)/9">
                                          <p:val>
                                            <p:fltVal val="0"/>
                                          </p:val>
                                        </p:tav>
                                        <p:tav tm="100000">
                                          <p:val>
                                            <p:fltVal val="1"/>
                                          </p:val>
                                        </p:tav>
                                      </p:tavLst>
                                    </p:anim>
                                    <p:anim calcmode="lin" valueType="num">
                                      <p:cBhvr>
                                        <p:cTn id="80" dur="50" tmFilter="0, 0; 0.125,0.2665; 0.25,0.4; 0.375,0.465; 0.5,0.5;  0.625,0.535; 0.75,0.6; 0.875,0.7335; 1,1">
                                          <p:stCondLst>
                                            <p:cond delay="199"/>
                                          </p:stCondLst>
                                        </p:cTn>
                                        <p:tgtEl>
                                          <p:spTgt spid="243"/>
                                        </p:tgtEl>
                                        <p:attrNameLst>
                                          <p:attrName>ppt_y</p:attrName>
                                        </p:attrNameLst>
                                      </p:cBhvr>
                                      <p:tavLst>
                                        <p:tav tm="0" fmla="#ppt_y-sin(pi*$)/27">
                                          <p:val>
                                            <p:fltVal val="0"/>
                                          </p:val>
                                        </p:tav>
                                        <p:tav tm="100000">
                                          <p:val>
                                            <p:fltVal val="1"/>
                                          </p:val>
                                        </p:tav>
                                      </p:tavLst>
                                    </p:anim>
                                    <p:anim calcmode="lin" valueType="num">
                                      <p:cBhvr>
                                        <p:cTn id="81" dur="25" tmFilter="0, 0; 0.125,0.2665; 0.25,0.4; 0.375,0.465; 0.5,0.5;  0.625,0.535; 0.75,0.6; 0.875,0.7335; 1,1">
                                          <p:stCondLst>
                                            <p:cond delay="248"/>
                                          </p:stCondLst>
                                        </p:cTn>
                                        <p:tgtEl>
                                          <p:spTgt spid="243"/>
                                        </p:tgtEl>
                                        <p:attrNameLst>
                                          <p:attrName>ppt_y</p:attrName>
                                        </p:attrNameLst>
                                      </p:cBhvr>
                                      <p:tavLst>
                                        <p:tav tm="0" fmla="#ppt_y-sin(pi*$)/81">
                                          <p:val>
                                            <p:fltVal val="0"/>
                                          </p:val>
                                        </p:tav>
                                        <p:tav tm="100000">
                                          <p:val>
                                            <p:fltVal val="1"/>
                                          </p:val>
                                        </p:tav>
                                      </p:tavLst>
                                    </p:anim>
                                    <p:animScale>
                                      <p:cBhvr>
                                        <p:cTn id="82" dur="4">
                                          <p:stCondLst>
                                            <p:cond delay="98"/>
                                          </p:stCondLst>
                                        </p:cTn>
                                        <p:tgtEl>
                                          <p:spTgt spid="243"/>
                                        </p:tgtEl>
                                      </p:cBhvr>
                                      <p:to x="100000" y="60000"/>
                                    </p:animScale>
                                    <p:animScale>
                                      <p:cBhvr>
                                        <p:cTn id="83" dur="25" decel="50000">
                                          <p:stCondLst>
                                            <p:cond delay="101"/>
                                          </p:stCondLst>
                                        </p:cTn>
                                        <p:tgtEl>
                                          <p:spTgt spid="243"/>
                                        </p:tgtEl>
                                      </p:cBhvr>
                                      <p:to x="100000" y="100000"/>
                                    </p:animScale>
                                    <p:animScale>
                                      <p:cBhvr>
                                        <p:cTn id="84" dur="4">
                                          <p:stCondLst>
                                            <p:cond delay="197"/>
                                          </p:stCondLst>
                                        </p:cTn>
                                        <p:tgtEl>
                                          <p:spTgt spid="243"/>
                                        </p:tgtEl>
                                      </p:cBhvr>
                                      <p:to x="100000" y="80000"/>
                                    </p:animScale>
                                    <p:animScale>
                                      <p:cBhvr>
                                        <p:cTn id="85" dur="25" decel="50000">
                                          <p:stCondLst>
                                            <p:cond delay="201"/>
                                          </p:stCondLst>
                                        </p:cTn>
                                        <p:tgtEl>
                                          <p:spTgt spid="243"/>
                                        </p:tgtEl>
                                      </p:cBhvr>
                                      <p:to x="100000" y="100000"/>
                                    </p:animScale>
                                    <p:animScale>
                                      <p:cBhvr>
                                        <p:cTn id="86" dur="4">
                                          <p:stCondLst>
                                            <p:cond delay="246"/>
                                          </p:stCondLst>
                                        </p:cTn>
                                        <p:tgtEl>
                                          <p:spTgt spid="243"/>
                                        </p:tgtEl>
                                      </p:cBhvr>
                                      <p:to x="100000" y="90000"/>
                                    </p:animScale>
                                    <p:animScale>
                                      <p:cBhvr>
                                        <p:cTn id="87" dur="25" decel="50000">
                                          <p:stCondLst>
                                            <p:cond delay="250"/>
                                          </p:stCondLst>
                                        </p:cTn>
                                        <p:tgtEl>
                                          <p:spTgt spid="243"/>
                                        </p:tgtEl>
                                      </p:cBhvr>
                                      <p:to x="100000" y="100000"/>
                                    </p:animScale>
                                    <p:animScale>
                                      <p:cBhvr>
                                        <p:cTn id="88" dur="4">
                                          <p:stCondLst>
                                            <p:cond delay="271"/>
                                          </p:stCondLst>
                                        </p:cTn>
                                        <p:tgtEl>
                                          <p:spTgt spid="243"/>
                                        </p:tgtEl>
                                      </p:cBhvr>
                                      <p:to x="100000" y="95000"/>
                                    </p:animScale>
                                    <p:animScale>
                                      <p:cBhvr>
                                        <p:cTn id="89" dur="25" decel="50000">
                                          <p:stCondLst>
                                            <p:cond delay="275"/>
                                          </p:stCondLst>
                                        </p:cTn>
                                        <p:tgtEl>
                                          <p:spTgt spid="243"/>
                                        </p:tgtEl>
                                      </p:cBhvr>
                                      <p:to x="100000" y="100000"/>
                                    </p:animScale>
                                  </p:childTnLst>
                                </p:cTn>
                              </p:par>
                            </p:childTnLst>
                          </p:cTn>
                        </p:par>
                        <p:par>
                          <p:cTn id="90" fill="hold">
                            <p:stCondLst>
                              <p:cond delay="4000"/>
                            </p:stCondLst>
                            <p:childTnLst>
                              <p:par>
                                <p:cTn id="91" presetID="26" presetClass="entr" presetSubtype="0" fill="hold" nodeType="afterEffect">
                                  <p:stCondLst>
                                    <p:cond delay="0"/>
                                  </p:stCondLst>
                                  <p:childTnLst>
                                    <p:set>
                                      <p:cBhvr>
                                        <p:cTn id="92" dur="1" fill="hold">
                                          <p:stCondLst>
                                            <p:cond delay="0"/>
                                          </p:stCondLst>
                                        </p:cTn>
                                        <p:tgtEl>
                                          <p:spTgt spid="246"/>
                                        </p:tgtEl>
                                        <p:attrNameLst>
                                          <p:attrName>style.visibility</p:attrName>
                                        </p:attrNameLst>
                                      </p:cBhvr>
                                      <p:to>
                                        <p:strVal val="visible"/>
                                      </p:to>
                                    </p:set>
                                    <p:animEffect transition="in" filter="wipe(down)">
                                      <p:cBhvr>
                                        <p:cTn id="93" dur="87">
                                          <p:stCondLst>
                                            <p:cond delay="0"/>
                                          </p:stCondLst>
                                        </p:cTn>
                                        <p:tgtEl>
                                          <p:spTgt spid="246"/>
                                        </p:tgtEl>
                                      </p:cBhvr>
                                    </p:animEffect>
                                    <p:anim calcmode="lin" valueType="num">
                                      <p:cBhvr>
                                        <p:cTn id="94" dur="273" tmFilter="0,0; 0.14,0.36; 0.43,0.73; 0.71,0.91; 1.0,1.0">
                                          <p:stCondLst>
                                            <p:cond delay="0"/>
                                          </p:stCondLst>
                                        </p:cTn>
                                        <p:tgtEl>
                                          <p:spTgt spid="246"/>
                                        </p:tgtEl>
                                        <p:attrNameLst>
                                          <p:attrName>ppt_x</p:attrName>
                                        </p:attrNameLst>
                                      </p:cBhvr>
                                      <p:tavLst>
                                        <p:tav tm="0">
                                          <p:val>
                                            <p:strVal val="#ppt_x-0.25"/>
                                          </p:val>
                                        </p:tav>
                                        <p:tav tm="100000">
                                          <p:val>
                                            <p:strVal val="#ppt_x"/>
                                          </p:val>
                                        </p:tav>
                                      </p:tavLst>
                                    </p:anim>
                                    <p:anim calcmode="lin" valueType="num">
                                      <p:cBhvr>
                                        <p:cTn id="95" dur="100" tmFilter="0.0,0.0; 0.25,0.07; 0.50,0.2; 0.75,0.467; 1.0,1.0">
                                          <p:stCondLst>
                                            <p:cond delay="0"/>
                                          </p:stCondLst>
                                        </p:cTn>
                                        <p:tgtEl>
                                          <p:spTgt spid="246"/>
                                        </p:tgtEl>
                                        <p:attrNameLst>
                                          <p:attrName>ppt_y</p:attrName>
                                        </p:attrNameLst>
                                      </p:cBhvr>
                                      <p:tavLst>
                                        <p:tav tm="0" fmla="#ppt_y-sin(pi*$)/3">
                                          <p:val>
                                            <p:fltVal val="0.5"/>
                                          </p:val>
                                        </p:tav>
                                        <p:tav tm="100000">
                                          <p:val>
                                            <p:fltVal val="1"/>
                                          </p:val>
                                        </p:tav>
                                      </p:tavLst>
                                    </p:anim>
                                    <p:anim calcmode="lin" valueType="num">
                                      <p:cBhvr>
                                        <p:cTn id="96" dur="100" tmFilter="0, 0; 0.125,0.2665; 0.25,0.4; 0.375,0.465; 0.5,0.5;  0.625,0.535; 0.75,0.6; 0.875,0.7335; 1,1">
                                          <p:stCondLst>
                                            <p:cond delay="100"/>
                                          </p:stCondLst>
                                        </p:cTn>
                                        <p:tgtEl>
                                          <p:spTgt spid="246"/>
                                        </p:tgtEl>
                                        <p:attrNameLst>
                                          <p:attrName>ppt_y</p:attrName>
                                        </p:attrNameLst>
                                      </p:cBhvr>
                                      <p:tavLst>
                                        <p:tav tm="0" fmla="#ppt_y-sin(pi*$)/9">
                                          <p:val>
                                            <p:fltVal val="0"/>
                                          </p:val>
                                        </p:tav>
                                        <p:tav tm="100000">
                                          <p:val>
                                            <p:fltVal val="1"/>
                                          </p:val>
                                        </p:tav>
                                      </p:tavLst>
                                    </p:anim>
                                    <p:anim calcmode="lin" valueType="num">
                                      <p:cBhvr>
                                        <p:cTn id="97" dur="50" tmFilter="0, 0; 0.125,0.2665; 0.25,0.4; 0.375,0.465; 0.5,0.5;  0.625,0.535; 0.75,0.6; 0.875,0.7335; 1,1">
                                          <p:stCondLst>
                                            <p:cond delay="199"/>
                                          </p:stCondLst>
                                        </p:cTn>
                                        <p:tgtEl>
                                          <p:spTgt spid="246"/>
                                        </p:tgtEl>
                                        <p:attrNameLst>
                                          <p:attrName>ppt_y</p:attrName>
                                        </p:attrNameLst>
                                      </p:cBhvr>
                                      <p:tavLst>
                                        <p:tav tm="0" fmla="#ppt_y-sin(pi*$)/27">
                                          <p:val>
                                            <p:fltVal val="0"/>
                                          </p:val>
                                        </p:tav>
                                        <p:tav tm="100000">
                                          <p:val>
                                            <p:fltVal val="1"/>
                                          </p:val>
                                        </p:tav>
                                      </p:tavLst>
                                    </p:anim>
                                    <p:anim calcmode="lin" valueType="num">
                                      <p:cBhvr>
                                        <p:cTn id="98" dur="25" tmFilter="0, 0; 0.125,0.2665; 0.25,0.4; 0.375,0.465; 0.5,0.5;  0.625,0.535; 0.75,0.6; 0.875,0.7335; 1,1">
                                          <p:stCondLst>
                                            <p:cond delay="248"/>
                                          </p:stCondLst>
                                        </p:cTn>
                                        <p:tgtEl>
                                          <p:spTgt spid="246"/>
                                        </p:tgtEl>
                                        <p:attrNameLst>
                                          <p:attrName>ppt_y</p:attrName>
                                        </p:attrNameLst>
                                      </p:cBhvr>
                                      <p:tavLst>
                                        <p:tav tm="0" fmla="#ppt_y-sin(pi*$)/81">
                                          <p:val>
                                            <p:fltVal val="0"/>
                                          </p:val>
                                        </p:tav>
                                        <p:tav tm="100000">
                                          <p:val>
                                            <p:fltVal val="1"/>
                                          </p:val>
                                        </p:tav>
                                      </p:tavLst>
                                    </p:anim>
                                    <p:animScale>
                                      <p:cBhvr>
                                        <p:cTn id="99" dur="4">
                                          <p:stCondLst>
                                            <p:cond delay="98"/>
                                          </p:stCondLst>
                                        </p:cTn>
                                        <p:tgtEl>
                                          <p:spTgt spid="246"/>
                                        </p:tgtEl>
                                      </p:cBhvr>
                                      <p:to x="100000" y="60000"/>
                                    </p:animScale>
                                    <p:animScale>
                                      <p:cBhvr>
                                        <p:cTn id="100" dur="25" decel="50000">
                                          <p:stCondLst>
                                            <p:cond delay="101"/>
                                          </p:stCondLst>
                                        </p:cTn>
                                        <p:tgtEl>
                                          <p:spTgt spid="246"/>
                                        </p:tgtEl>
                                      </p:cBhvr>
                                      <p:to x="100000" y="100000"/>
                                    </p:animScale>
                                    <p:animScale>
                                      <p:cBhvr>
                                        <p:cTn id="101" dur="4">
                                          <p:stCondLst>
                                            <p:cond delay="197"/>
                                          </p:stCondLst>
                                        </p:cTn>
                                        <p:tgtEl>
                                          <p:spTgt spid="246"/>
                                        </p:tgtEl>
                                      </p:cBhvr>
                                      <p:to x="100000" y="80000"/>
                                    </p:animScale>
                                    <p:animScale>
                                      <p:cBhvr>
                                        <p:cTn id="102" dur="25" decel="50000">
                                          <p:stCondLst>
                                            <p:cond delay="201"/>
                                          </p:stCondLst>
                                        </p:cTn>
                                        <p:tgtEl>
                                          <p:spTgt spid="246"/>
                                        </p:tgtEl>
                                      </p:cBhvr>
                                      <p:to x="100000" y="100000"/>
                                    </p:animScale>
                                    <p:animScale>
                                      <p:cBhvr>
                                        <p:cTn id="103" dur="4">
                                          <p:stCondLst>
                                            <p:cond delay="246"/>
                                          </p:stCondLst>
                                        </p:cTn>
                                        <p:tgtEl>
                                          <p:spTgt spid="246"/>
                                        </p:tgtEl>
                                      </p:cBhvr>
                                      <p:to x="100000" y="90000"/>
                                    </p:animScale>
                                    <p:animScale>
                                      <p:cBhvr>
                                        <p:cTn id="104" dur="25" decel="50000">
                                          <p:stCondLst>
                                            <p:cond delay="250"/>
                                          </p:stCondLst>
                                        </p:cTn>
                                        <p:tgtEl>
                                          <p:spTgt spid="246"/>
                                        </p:tgtEl>
                                      </p:cBhvr>
                                      <p:to x="100000" y="100000"/>
                                    </p:animScale>
                                    <p:animScale>
                                      <p:cBhvr>
                                        <p:cTn id="105" dur="4">
                                          <p:stCondLst>
                                            <p:cond delay="271"/>
                                          </p:stCondLst>
                                        </p:cTn>
                                        <p:tgtEl>
                                          <p:spTgt spid="246"/>
                                        </p:tgtEl>
                                      </p:cBhvr>
                                      <p:to x="100000" y="95000"/>
                                    </p:animScale>
                                    <p:animScale>
                                      <p:cBhvr>
                                        <p:cTn id="106" dur="25" decel="50000">
                                          <p:stCondLst>
                                            <p:cond delay="275"/>
                                          </p:stCondLst>
                                        </p:cTn>
                                        <p:tgtEl>
                                          <p:spTgt spid="246"/>
                                        </p:tgtEl>
                                      </p:cBhvr>
                                      <p:to x="100000" y="100000"/>
                                    </p:animScale>
                                  </p:childTnLst>
                                </p:cTn>
                              </p:par>
                            </p:childTnLst>
                          </p:cTn>
                        </p:par>
                        <p:par>
                          <p:cTn id="107" fill="hold">
                            <p:stCondLst>
                              <p:cond delay="4500"/>
                            </p:stCondLst>
                            <p:childTnLst>
                              <p:par>
                                <p:cTn id="108" presetID="26" presetClass="entr" presetSubtype="0" fill="hold" nodeType="afterEffect">
                                  <p:stCondLst>
                                    <p:cond delay="0"/>
                                  </p:stCondLst>
                                  <p:childTnLst>
                                    <p:set>
                                      <p:cBhvr>
                                        <p:cTn id="109" dur="1" fill="hold">
                                          <p:stCondLst>
                                            <p:cond delay="0"/>
                                          </p:stCondLst>
                                        </p:cTn>
                                        <p:tgtEl>
                                          <p:spTgt spid="249"/>
                                        </p:tgtEl>
                                        <p:attrNameLst>
                                          <p:attrName>style.visibility</p:attrName>
                                        </p:attrNameLst>
                                      </p:cBhvr>
                                      <p:to>
                                        <p:strVal val="visible"/>
                                      </p:to>
                                    </p:set>
                                    <p:animEffect transition="in" filter="wipe(down)">
                                      <p:cBhvr>
                                        <p:cTn id="110" dur="87">
                                          <p:stCondLst>
                                            <p:cond delay="0"/>
                                          </p:stCondLst>
                                        </p:cTn>
                                        <p:tgtEl>
                                          <p:spTgt spid="249"/>
                                        </p:tgtEl>
                                      </p:cBhvr>
                                    </p:animEffect>
                                    <p:anim calcmode="lin" valueType="num">
                                      <p:cBhvr>
                                        <p:cTn id="111" dur="273" tmFilter="0,0; 0.14,0.36; 0.43,0.73; 0.71,0.91; 1.0,1.0">
                                          <p:stCondLst>
                                            <p:cond delay="0"/>
                                          </p:stCondLst>
                                        </p:cTn>
                                        <p:tgtEl>
                                          <p:spTgt spid="249"/>
                                        </p:tgtEl>
                                        <p:attrNameLst>
                                          <p:attrName>ppt_x</p:attrName>
                                        </p:attrNameLst>
                                      </p:cBhvr>
                                      <p:tavLst>
                                        <p:tav tm="0">
                                          <p:val>
                                            <p:strVal val="#ppt_x-0.25"/>
                                          </p:val>
                                        </p:tav>
                                        <p:tav tm="100000">
                                          <p:val>
                                            <p:strVal val="#ppt_x"/>
                                          </p:val>
                                        </p:tav>
                                      </p:tavLst>
                                    </p:anim>
                                    <p:anim calcmode="lin" valueType="num">
                                      <p:cBhvr>
                                        <p:cTn id="112" dur="100" tmFilter="0.0,0.0; 0.25,0.07; 0.50,0.2; 0.75,0.467; 1.0,1.0">
                                          <p:stCondLst>
                                            <p:cond delay="0"/>
                                          </p:stCondLst>
                                        </p:cTn>
                                        <p:tgtEl>
                                          <p:spTgt spid="249"/>
                                        </p:tgtEl>
                                        <p:attrNameLst>
                                          <p:attrName>ppt_y</p:attrName>
                                        </p:attrNameLst>
                                      </p:cBhvr>
                                      <p:tavLst>
                                        <p:tav tm="0" fmla="#ppt_y-sin(pi*$)/3">
                                          <p:val>
                                            <p:fltVal val="0.5"/>
                                          </p:val>
                                        </p:tav>
                                        <p:tav tm="100000">
                                          <p:val>
                                            <p:fltVal val="1"/>
                                          </p:val>
                                        </p:tav>
                                      </p:tavLst>
                                    </p:anim>
                                    <p:anim calcmode="lin" valueType="num">
                                      <p:cBhvr>
                                        <p:cTn id="113" dur="100" tmFilter="0, 0; 0.125,0.2665; 0.25,0.4; 0.375,0.465; 0.5,0.5;  0.625,0.535; 0.75,0.6; 0.875,0.7335; 1,1">
                                          <p:stCondLst>
                                            <p:cond delay="100"/>
                                          </p:stCondLst>
                                        </p:cTn>
                                        <p:tgtEl>
                                          <p:spTgt spid="249"/>
                                        </p:tgtEl>
                                        <p:attrNameLst>
                                          <p:attrName>ppt_y</p:attrName>
                                        </p:attrNameLst>
                                      </p:cBhvr>
                                      <p:tavLst>
                                        <p:tav tm="0" fmla="#ppt_y-sin(pi*$)/9">
                                          <p:val>
                                            <p:fltVal val="0"/>
                                          </p:val>
                                        </p:tav>
                                        <p:tav tm="100000">
                                          <p:val>
                                            <p:fltVal val="1"/>
                                          </p:val>
                                        </p:tav>
                                      </p:tavLst>
                                    </p:anim>
                                    <p:anim calcmode="lin" valueType="num">
                                      <p:cBhvr>
                                        <p:cTn id="114" dur="50" tmFilter="0, 0; 0.125,0.2665; 0.25,0.4; 0.375,0.465; 0.5,0.5;  0.625,0.535; 0.75,0.6; 0.875,0.7335; 1,1">
                                          <p:stCondLst>
                                            <p:cond delay="199"/>
                                          </p:stCondLst>
                                        </p:cTn>
                                        <p:tgtEl>
                                          <p:spTgt spid="249"/>
                                        </p:tgtEl>
                                        <p:attrNameLst>
                                          <p:attrName>ppt_y</p:attrName>
                                        </p:attrNameLst>
                                      </p:cBhvr>
                                      <p:tavLst>
                                        <p:tav tm="0" fmla="#ppt_y-sin(pi*$)/27">
                                          <p:val>
                                            <p:fltVal val="0"/>
                                          </p:val>
                                        </p:tav>
                                        <p:tav tm="100000">
                                          <p:val>
                                            <p:fltVal val="1"/>
                                          </p:val>
                                        </p:tav>
                                      </p:tavLst>
                                    </p:anim>
                                    <p:anim calcmode="lin" valueType="num">
                                      <p:cBhvr>
                                        <p:cTn id="115" dur="25" tmFilter="0, 0; 0.125,0.2665; 0.25,0.4; 0.375,0.465; 0.5,0.5;  0.625,0.535; 0.75,0.6; 0.875,0.7335; 1,1">
                                          <p:stCondLst>
                                            <p:cond delay="248"/>
                                          </p:stCondLst>
                                        </p:cTn>
                                        <p:tgtEl>
                                          <p:spTgt spid="249"/>
                                        </p:tgtEl>
                                        <p:attrNameLst>
                                          <p:attrName>ppt_y</p:attrName>
                                        </p:attrNameLst>
                                      </p:cBhvr>
                                      <p:tavLst>
                                        <p:tav tm="0" fmla="#ppt_y-sin(pi*$)/81">
                                          <p:val>
                                            <p:fltVal val="0"/>
                                          </p:val>
                                        </p:tav>
                                        <p:tav tm="100000">
                                          <p:val>
                                            <p:fltVal val="1"/>
                                          </p:val>
                                        </p:tav>
                                      </p:tavLst>
                                    </p:anim>
                                    <p:animScale>
                                      <p:cBhvr>
                                        <p:cTn id="116" dur="4">
                                          <p:stCondLst>
                                            <p:cond delay="98"/>
                                          </p:stCondLst>
                                        </p:cTn>
                                        <p:tgtEl>
                                          <p:spTgt spid="249"/>
                                        </p:tgtEl>
                                      </p:cBhvr>
                                      <p:to x="100000" y="60000"/>
                                    </p:animScale>
                                    <p:animScale>
                                      <p:cBhvr>
                                        <p:cTn id="117" dur="25" decel="50000">
                                          <p:stCondLst>
                                            <p:cond delay="101"/>
                                          </p:stCondLst>
                                        </p:cTn>
                                        <p:tgtEl>
                                          <p:spTgt spid="249"/>
                                        </p:tgtEl>
                                      </p:cBhvr>
                                      <p:to x="100000" y="100000"/>
                                    </p:animScale>
                                    <p:animScale>
                                      <p:cBhvr>
                                        <p:cTn id="118" dur="4">
                                          <p:stCondLst>
                                            <p:cond delay="197"/>
                                          </p:stCondLst>
                                        </p:cTn>
                                        <p:tgtEl>
                                          <p:spTgt spid="249"/>
                                        </p:tgtEl>
                                      </p:cBhvr>
                                      <p:to x="100000" y="80000"/>
                                    </p:animScale>
                                    <p:animScale>
                                      <p:cBhvr>
                                        <p:cTn id="119" dur="25" decel="50000">
                                          <p:stCondLst>
                                            <p:cond delay="201"/>
                                          </p:stCondLst>
                                        </p:cTn>
                                        <p:tgtEl>
                                          <p:spTgt spid="249"/>
                                        </p:tgtEl>
                                      </p:cBhvr>
                                      <p:to x="100000" y="100000"/>
                                    </p:animScale>
                                    <p:animScale>
                                      <p:cBhvr>
                                        <p:cTn id="120" dur="4">
                                          <p:stCondLst>
                                            <p:cond delay="246"/>
                                          </p:stCondLst>
                                        </p:cTn>
                                        <p:tgtEl>
                                          <p:spTgt spid="249"/>
                                        </p:tgtEl>
                                      </p:cBhvr>
                                      <p:to x="100000" y="90000"/>
                                    </p:animScale>
                                    <p:animScale>
                                      <p:cBhvr>
                                        <p:cTn id="121" dur="25" decel="50000">
                                          <p:stCondLst>
                                            <p:cond delay="250"/>
                                          </p:stCondLst>
                                        </p:cTn>
                                        <p:tgtEl>
                                          <p:spTgt spid="249"/>
                                        </p:tgtEl>
                                      </p:cBhvr>
                                      <p:to x="100000" y="100000"/>
                                    </p:animScale>
                                    <p:animScale>
                                      <p:cBhvr>
                                        <p:cTn id="122" dur="4">
                                          <p:stCondLst>
                                            <p:cond delay="271"/>
                                          </p:stCondLst>
                                        </p:cTn>
                                        <p:tgtEl>
                                          <p:spTgt spid="249"/>
                                        </p:tgtEl>
                                      </p:cBhvr>
                                      <p:to x="100000" y="95000"/>
                                    </p:animScale>
                                    <p:animScale>
                                      <p:cBhvr>
                                        <p:cTn id="123" dur="25" decel="50000">
                                          <p:stCondLst>
                                            <p:cond delay="275"/>
                                          </p:stCondLst>
                                        </p:cTn>
                                        <p:tgtEl>
                                          <p:spTgt spid="249"/>
                                        </p:tgtEl>
                                      </p:cBhvr>
                                      <p:to x="100000" y="100000"/>
                                    </p:animScale>
                                  </p:childTnLst>
                                </p:cTn>
                              </p:par>
                            </p:childTnLst>
                          </p:cTn>
                        </p:par>
                        <p:par>
                          <p:cTn id="124" fill="hold">
                            <p:stCondLst>
                              <p:cond delay="5000"/>
                            </p:stCondLst>
                            <p:childTnLst>
                              <p:par>
                                <p:cTn id="125" presetID="41" presetClass="entr" presetSubtype="0" fill="hold" nodeType="afterEffect">
                                  <p:stCondLst>
                                    <p:cond delay="0"/>
                                  </p:stCondLst>
                                  <p:iterate type="lt">
                                    <p:tmPct val="10000"/>
                                  </p:iterate>
                                  <p:childTnLst>
                                    <p:set>
                                      <p:cBhvr>
                                        <p:cTn id="126" dur="1" fill="hold">
                                          <p:stCondLst>
                                            <p:cond delay="0"/>
                                          </p:stCondLst>
                                        </p:cTn>
                                        <p:tgtEl>
                                          <p:spTgt spid="239">
                                            <p:txEl>
                                              <p:pRg st="0" end="0"/>
                                            </p:txEl>
                                          </p:spTgt>
                                        </p:tgtEl>
                                        <p:attrNameLst>
                                          <p:attrName>style.visibility</p:attrName>
                                        </p:attrNameLst>
                                      </p:cBhvr>
                                      <p:to>
                                        <p:strVal val="visible"/>
                                      </p:to>
                                    </p:set>
                                    <p:anim calcmode="lin" valueType="num">
                                      <p:cBhvr>
                                        <p:cTn id="127" dur="300" fill="hold"/>
                                        <p:tgtEl>
                                          <p:spTgt spid="23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8" dur="300" fill="hold"/>
                                        <p:tgtEl>
                                          <p:spTgt spid="239">
                                            <p:txEl>
                                              <p:pRg st="0" end="0"/>
                                            </p:txEl>
                                          </p:spTgt>
                                        </p:tgtEl>
                                        <p:attrNameLst>
                                          <p:attrName>ppt_y</p:attrName>
                                        </p:attrNameLst>
                                      </p:cBhvr>
                                      <p:tavLst>
                                        <p:tav tm="0">
                                          <p:val>
                                            <p:strVal val="#ppt_y"/>
                                          </p:val>
                                        </p:tav>
                                        <p:tav tm="100000">
                                          <p:val>
                                            <p:strVal val="#ppt_y"/>
                                          </p:val>
                                        </p:tav>
                                      </p:tavLst>
                                    </p:anim>
                                    <p:anim calcmode="lin" valueType="num">
                                      <p:cBhvr>
                                        <p:cTn id="129" dur="300" fill="hold"/>
                                        <p:tgtEl>
                                          <p:spTgt spid="23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0" dur="300" fill="hold"/>
                                        <p:tgtEl>
                                          <p:spTgt spid="23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1" dur="300" tmFilter="0,0; .5, 1; 1, 1"/>
                                        <p:tgtEl>
                                          <p:spTgt spid="2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8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921396"/>
            <a:ext cx="12193794" cy="1440372"/>
          </a:xfrm>
          <a:prstGeom prst="rect">
            <a:avLst/>
          </a:prstGeom>
          <a:gradFill>
            <a:gsLst>
              <a:gs pos="100000">
                <a:schemeClr val="bg1">
                  <a:lumMod val="85000"/>
                </a:schemeClr>
              </a:gs>
              <a:gs pos="0">
                <a:schemeClr val="bg1"/>
              </a:gs>
            </a:gsLst>
            <a:lin ang="2700000" scaled="1"/>
          </a:gradFill>
          <a:ln>
            <a:gradFill>
              <a:gsLst>
                <a:gs pos="0">
                  <a:schemeClr val="bg1">
                    <a:lumMod val="85000"/>
                  </a:schemeClr>
                </a:gs>
                <a:gs pos="100000">
                  <a:schemeClr val="bg1"/>
                </a:gs>
              </a:gsLst>
              <a:lin ang="5400000" scaled="0"/>
            </a:gradFill>
          </a:ln>
          <a:effectLst>
            <a:outerShdw blurRad="393700" dist="5461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8577" y="1588572"/>
            <a:ext cx="9001125" cy="2035175"/>
          </a:xfrm>
          <a:prstGeom prst="rect">
            <a:avLst/>
          </a:prstGeom>
          <a:solidFill>
            <a:srgbClr val="FFD860"/>
          </a:solidFill>
          <a:ln w="88900" cap="sq">
            <a:gradFill flip="none" rotWithShape="1">
              <a:gsLst>
                <a:gs pos="100000">
                  <a:schemeClr val="bg1">
                    <a:lumMod val="85000"/>
                  </a:schemeClr>
                </a:gs>
                <a:gs pos="0">
                  <a:schemeClr val="bg1"/>
                </a:gs>
              </a:gsLst>
              <a:lin ang="2700000" scaled="1"/>
              <a:tileRect/>
            </a:gra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49"/>
          <p:cNvSpPr txBox="1"/>
          <p:nvPr/>
        </p:nvSpPr>
        <p:spPr>
          <a:xfrm>
            <a:off x="3358902" y="3793525"/>
            <a:ext cx="6048672" cy="1323439"/>
          </a:xfrm>
          <a:prstGeom prst="rect">
            <a:avLst/>
          </a:prstGeom>
          <a:noFill/>
          <a:effectLst/>
        </p:spPr>
        <p:txBody>
          <a:bodyPr wrap="square" rtlCol="0">
            <a:spAutoFit/>
          </a:bodyPr>
          <a:lstStyle/>
          <a:p>
            <a:pPr algn="ctr"/>
            <a:r>
              <a:rPr lang="zh-CN" altLang="en-US" sz="8000" b="1" dirty="0">
                <a:solidFill>
                  <a:srgbClr val="B6002A"/>
                </a:solidFill>
                <a:latin typeface="微软雅黑" panose="020B0503020204020204" pitchFamily="34" charset="-122"/>
                <a:ea typeface="微软雅黑" panose="020B0503020204020204" pitchFamily="34" charset="-122"/>
                <a:cs typeface="Arial" panose="020B0604020202020204" pitchFamily="34" charset="0"/>
              </a:rPr>
              <a:t>谢谢观看！</a:t>
            </a:r>
          </a:p>
        </p:txBody>
      </p:sp>
      <p:sp>
        <p:nvSpPr>
          <p:cNvPr id="8" name="文本框 29"/>
          <p:cNvSpPr>
            <a:spLocks noChangeArrowheads="1"/>
          </p:cNvSpPr>
          <p:nvPr/>
        </p:nvSpPr>
        <p:spPr bwMode="auto">
          <a:xfrm>
            <a:off x="4783089" y="5118923"/>
            <a:ext cx="22765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B6002A"/>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THE END</a:t>
            </a:r>
            <a:endParaRPr lang="zh-CN" altLang="en-US" sz="3600" b="1" dirty="0">
              <a:solidFill>
                <a:srgbClr val="B6002A"/>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sp>
        <p:nvSpPr>
          <p:cNvPr id="9" name="文本框 8"/>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0"/>
                            </p:stCondLst>
                            <p:childTnLst>
                              <p:par>
                                <p:cTn id="13" presetID="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1000"/>
                            </p:stCondLst>
                            <p:childTnLst>
                              <p:par>
                                <p:cTn id="24" presetID="32" presetClass="emph" presetSubtype="0" fill="hold" nodeType="afterEffect">
                                  <p:stCondLst>
                                    <p:cond delay="0"/>
                                  </p:stCondLst>
                                  <p:childTnLst>
                                    <p:animRot by="120000">
                                      <p:cBhvr>
                                        <p:cTn id="25" dur="100" fill="hold">
                                          <p:stCondLst>
                                            <p:cond delay="0"/>
                                          </p:stCondLst>
                                        </p:cTn>
                                        <p:tgtEl>
                                          <p:spTgt spid="6"/>
                                        </p:tgtEl>
                                        <p:attrNameLst>
                                          <p:attrName>r</p:attrName>
                                        </p:attrNameLst>
                                      </p:cBhvr>
                                    </p:animRot>
                                    <p:animRot by="-240000">
                                      <p:cBhvr>
                                        <p:cTn id="26" dur="200" fill="hold">
                                          <p:stCondLst>
                                            <p:cond delay="200"/>
                                          </p:stCondLst>
                                        </p:cTn>
                                        <p:tgtEl>
                                          <p:spTgt spid="6"/>
                                        </p:tgtEl>
                                        <p:attrNameLst>
                                          <p:attrName>r</p:attrName>
                                        </p:attrNameLst>
                                      </p:cBhvr>
                                    </p:animRot>
                                    <p:animRot by="240000">
                                      <p:cBhvr>
                                        <p:cTn id="27" dur="200" fill="hold">
                                          <p:stCondLst>
                                            <p:cond delay="400"/>
                                          </p:stCondLst>
                                        </p:cTn>
                                        <p:tgtEl>
                                          <p:spTgt spid="6"/>
                                        </p:tgtEl>
                                        <p:attrNameLst>
                                          <p:attrName>r</p:attrName>
                                        </p:attrNameLst>
                                      </p:cBhvr>
                                    </p:animRot>
                                    <p:animRot by="-240000">
                                      <p:cBhvr>
                                        <p:cTn id="28" dur="200" fill="hold">
                                          <p:stCondLst>
                                            <p:cond delay="600"/>
                                          </p:stCondLst>
                                        </p:cTn>
                                        <p:tgtEl>
                                          <p:spTgt spid="6"/>
                                        </p:tgtEl>
                                        <p:attrNameLst>
                                          <p:attrName>r</p:attrName>
                                        </p:attrNameLst>
                                      </p:cBhvr>
                                    </p:animRot>
                                    <p:animRot by="120000">
                                      <p:cBhvr>
                                        <p:cTn id="29" dur="200" fill="hold">
                                          <p:stCondLst>
                                            <p:cond delay="800"/>
                                          </p:stCondLst>
                                        </p:cTn>
                                        <p:tgtEl>
                                          <p:spTgt spid="6"/>
                                        </p:tgtEl>
                                        <p:attrNameLst>
                                          <p:attrName>r</p:attrName>
                                        </p:attrNameLst>
                                      </p:cBhvr>
                                    </p:animRot>
                                  </p:childTnLst>
                                </p:cTn>
                              </p:par>
                            </p:childTnLst>
                          </p:cTn>
                        </p:par>
                        <p:par>
                          <p:cTn id="30" fill="hold">
                            <p:stCondLst>
                              <p:cond delay="20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7"/>
                                        </p:tgtEl>
                                      </p:cBhvr>
                                    </p:animEffect>
                                  </p:childTnLst>
                                </p:cTn>
                              </p:par>
                              <p:par>
                                <p:cTn id="38" presetID="23" presetClass="entr" presetSubtype="36"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strVal val="(6*min(max(#ppt_w*#ppt_h,.3),1)-7.4)/-.7*#ppt_w"/>
                                          </p:val>
                                        </p:tav>
                                        <p:tav tm="100000">
                                          <p:val>
                                            <p:strVal val="#ppt_w"/>
                                          </p:val>
                                        </p:tav>
                                      </p:tavLst>
                                    </p:anim>
                                    <p:anim calcmode="lin" valueType="num">
                                      <p:cBhvr>
                                        <p:cTn id="41" dur="1000" fill="hold"/>
                                        <p:tgtEl>
                                          <p:spTgt spid="8"/>
                                        </p:tgtEl>
                                        <p:attrNameLst>
                                          <p:attrName>ppt_h</p:attrName>
                                        </p:attrNameLst>
                                      </p:cBhvr>
                                      <p:tavLst>
                                        <p:tav tm="0">
                                          <p:val>
                                            <p:strVal val="(6*min(max(#ppt_w*#ppt_h,.3),1)-7.4)/-.7*#ppt_h"/>
                                          </p:val>
                                        </p:tav>
                                        <p:tav tm="100000">
                                          <p:val>
                                            <p:strVal val="#ppt_h"/>
                                          </p:val>
                                        </p:tav>
                                      </p:tavLst>
                                    </p:anim>
                                    <p:anim calcmode="lin" valueType="num">
                                      <p:cBhvr>
                                        <p:cTn id="42" dur="1000" fill="hold"/>
                                        <p:tgtEl>
                                          <p:spTgt spid="8"/>
                                        </p:tgtEl>
                                        <p:attrNameLst>
                                          <p:attrName>ppt_x</p:attrName>
                                        </p:attrNameLst>
                                      </p:cBhvr>
                                      <p:tavLst>
                                        <p:tav tm="0">
                                          <p:val>
                                            <p:fltVal val="0.5"/>
                                          </p:val>
                                        </p:tav>
                                        <p:tav tm="100000">
                                          <p:val>
                                            <p:strVal val="#ppt_x"/>
                                          </p:val>
                                        </p:tav>
                                      </p:tavLst>
                                    </p:anim>
                                    <p:anim calcmode="lin" valueType="num">
                                      <p:cBhvr>
                                        <p:cTn id="43" dur="1000" fill="hold"/>
                                        <p:tgtEl>
                                          <p:spTgt spid="8"/>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bldLvl="0" autoUpdateAnimBg="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1436353" y="1383308"/>
            <a:ext cx="1869469" cy="1869467"/>
          </a:xfrm>
          <a:prstGeom prst="ellipse">
            <a:avLst/>
          </a:prstGeom>
          <a:solidFill>
            <a:schemeClr val="bg1">
              <a:lumMod val="6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spcBef>
                <a:spcPts val="0"/>
              </a:spcBef>
              <a:spcAft>
                <a:spcPts val="0"/>
              </a:spcAft>
              <a:defRPr/>
            </a:pPr>
            <a:r>
              <a:rPr lang="en-US" altLang="zh-CN" sz="4000" dirty="0">
                <a:noFill/>
                <a:latin typeface="+mj-lt"/>
                <a:ea typeface="方正超粗黑简体" panose="03000509000000000000" pitchFamily="65" charset="-122"/>
              </a:rPr>
              <a:t>100</a:t>
            </a:r>
            <a:r>
              <a:rPr lang="en-US" altLang="zh-CN" sz="2400" dirty="0">
                <a:noFill/>
                <a:latin typeface="+mj-lt"/>
                <a:ea typeface="方正超粗黑简体" panose="03000509000000000000" pitchFamily="65" charset="-122"/>
              </a:rPr>
              <a:t>%</a:t>
            </a:r>
            <a:endParaRPr lang="zh-CN" altLang="en-US" sz="4000" dirty="0">
              <a:noFill/>
              <a:latin typeface="+mj-lt"/>
              <a:ea typeface="方正超粗黑简体" panose="03000509000000000000" pitchFamily="65" charset="-122"/>
            </a:endParaRPr>
          </a:p>
        </p:txBody>
      </p:sp>
      <p:sp>
        <p:nvSpPr>
          <p:cNvPr id="19" name="饼形 18"/>
          <p:cNvSpPr/>
          <p:nvPr/>
        </p:nvSpPr>
        <p:spPr>
          <a:xfrm>
            <a:off x="1439229" y="1383308"/>
            <a:ext cx="1871068" cy="1871068"/>
          </a:xfrm>
          <a:prstGeom prst="pie">
            <a:avLst>
              <a:gd name="adj1" fmla="val 12158386"/>
              <a:gd name="adj2" fmla="val 16200000"/>
            </a:avLst>
          </a:prstGeom>
          <a:solidFill>
            <a:srgbClr val="B6002A"/>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6" name="椭圆 25"/>
          <p:cNvSpPr/>
          <p:nvPr/>
        </p:nvSpPr>
        <p:spPr bwMode="auto">
          <a:xfrm>
            <a:off x="1702946" y="1649898"/>
            <a:ext cx="1336286" cy="1336286"/>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27" name="椭圆 26"/>
          <p:cNvSpPr/>
          <p:nvPr/>
        </p:nvSpPr>
        <p:spPr bwMode="auto">
          <a:xfrm>
            <a:off x="1685036" y="1631989"/>
            <a:ext cx="1372104" cy="137210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30" name="矩形 29"/>
          <p:cNvSpPr/>
          <p:nvPr/>
        </p:nvSpPr>
        <p:spPr bwMode="auto">
          <a:xfrm>
            <a:off x="1691483" y="1968037"/>
            <a:ext cx="1425390" cy="584775"/>
          </a:xfrm>
          <a:prstGeom prst="rect">
            <a:avLst/>
          </a:prstGeom>
        </p:spPr>
        <p:txBody>
          <a:bodyPr wrap="none">
            <a:spAutoFit/>
          </a:bodyPr>
          <a:lstStyle/>
          <a:p>
            <a:pPr algn="ctr">
              <a:spcBef>
                <a:spcPts val="0"/>
              </a:spcBef>
              <a:spcAft>
                <a:spcPts val="0"/>
              </a:spcAft>
              <a:defRPr/>
            </a:pPr>
            <a:r>
              <a:rPr lang="en-US" altLang="zh-CN" sz="3200" b="1" dirty="0">
                <a:solidFill>
                  <a:srgbClr val="B6002A"/>
                </a:solidFill>
                <a:latin typeface="+mj-ea"/>
              </a:rPr>
              <a:t>18.65%</a:t>
            </a:r>
            <a:endParaRPr lang="zh-CN" altLang="en-US" sz="3200" b="1" dirty="0">
              <a:solidFill>
                <a:srgbClr val="B6002A"/>
              </a:solidFill>
              <a:latin typeface="+mj-ea"/>
            </a:endParaRPr>
          </a:p>
        </p:txBody>
      </p:sp>
      <p:sp>
        <p:nvSpPr>
          <p:cNvPr id="33" name="椭圆 32"/>
          <p:cNvSpPr/>
          <p:nvPr/>
        </p:nvSpPr>
        <p:spPr bwMode="auto">
          <a:xfrm>
            <a:off x="3937104" y="1383308"/>
            <a:ext cx="1869469" cy="1869467"/>
          </a:xfrm>
          <a:prstGeom prst="ellipse">
            <a:avLst/>
          </a:prstGeom>
          <a:solidFill>
            <a:schemeClr val="bg1">
              <a:lumMod val="6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spcBef>
                <a:spcPts val="0"/>
              </a:spcBef>
              <a:spcAft>
                <a:spcPts val="0"/>
              </a:spcAft>
              <a:defRPr/>
            </a:pPr>
            <a:r>
              <a:rPr lang="en-US" altLang="zh-CN" sz="4000" dirty="0">
                <a:noFill/>
                <a:latin typeface="+mj-lt"/>
                <a:ea typeface="方正超粗黑简体" panose="03000509000000000000" pitchFamily="65" charset="-122"/>
              </a:rPr>
              <a:t>100</a:t>
            </a:r>
            <a:r>
              <a:rPr lang="en-US" altLang="zh-CN" sz="2400" dirty="0">
                <a:noFill/>
                <a:latin typeface="+mj-lt"/>
                <a:ea typeface="方正超粗黑简体" panose="03000509000000000000" pitchFamily="65" charset="-122"/>
              </a:rPr>
              <a:t>%</a:t>
            </a:r>
            <a:endParaRPr lang="zh-CN" altLang="en-US" sz="4000" dirty="0">
              <a:noFill/>
              <a:latin typeface="+mj-lt"/>
              <a:ea typeface="方正超粗黑简体" panose="03000509000000000000" pitchFamily="65" charset="-122"/>
            </a:endParaRPr>
          </a:p>
        </p:txBody>
      </p:sp>
      <p:sp>
        <p:nvSpPr>
          <p:cNvPr id="34" name="饼形 33"/>
          <p:cNvSpPr/>
          <p:nvPr/>
        </p:nvSpPr>
        <p:spPr>
          <a:xfrm>
            <a:off x="3939980" y="1383308"/>
            <a:ext cx="1871068" cy="1871068"/>
          </a:xfrm>
          <a:prstGeom prst="pie">
            <a:avLst>
              <a:gd name="adj1" fmla="val 10773741"/>
              <a:gd name="adj2" fmla="val 16200000"/>
            </a:avLst>
          </a:prstGeom>
          <a:solidFill>
            <a:srgbClr val="B6002A"/>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5" name="椭圆 34"/>
          <p:cNvSpPr/>
          <p:nvPr/>
        </p:nvSpPr>
        <p:spPr bwMode="auto">
          <a:xfrm>
            <a:off x="4203697" y="1649898"/>
            <a:ext cx="1336286" cy="1336286"/>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1600"/>
          </a:p>
        </p:txBody>
      </p:sp>
      <p:sp>
        <p:nvSpPr>
          <p:cNvPr id="36" name="椭圆 35"/>
          <p:cNvSpPr/>
          <p:nvPr/>
        </p:nvSpPr>
        <p:spPr bwMode="auto">
          <a:xfrm>
            <a:off x="4185787" y="1631989"/>
            <a:ext cx="1372104" cy="137210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37" name="矩形 36"/>
          <p:cNvSpPr/>
          <p:nvPr/>
        </p:nvSpPr>
        <p:spPr bwMode="auto">
          <a:xfrm>
            <a:off x="4192234" y="1959372"/>
            <a:ext cx="1425390" cy="584775"/>
          </a:xfrm>
          <a:prstGeom prst="rect">
            <a:avLst/>
          </a:prstGeom>
        </p:spPr>
        <p:txBody>
          <a:bodyPr wrap="none">
            <a:spAutoFit/>
          </a:bodyPr>
          <a:lstStyle/>
          <a:p>
            <a:pPr algn="ctr">
              <a:spcBef>
                <a:spcPts val="0"/>
              </a:spcBef>
              <a:spcAft>
                <a:spcPts val="0"/>
              </a:spcAft>
              <a:defRPr/>
            </a:pPr>
            <a:r>
              <a:rPr lang="en-US" altLang="zh-CN" sz="3200" b="1" dirty="0">
                <a:solidFill>
                  <a:srgbClr val="B6002A"/>
                </a:solidFill>
                <a:latin typeface="+mj-ea"/>
              </a:rPr>
              <a:t>25.04%</a:t>
            </a:r>
            <a:endParaRPr lang="zh-CN" altLang="en-US" sz="3200" b="1" dirty="0">
              <a:solidFill>
                <a:srgbClr val="B6002A"/>
              </a:solidFill>
              <a:latin typeface="+mj-ea"/>
            </a:endParaRPr>
          </a:p>
        </p:txBody>
      </p:sp>
      <p:sp>
        <p:nvSpPr>
          <p:cNvPr id="38" name="椭圆 37"/>
          <p:cNvSpPr/>
          <p:nvPr/>
        </p:nvSpPr>
        <p:spPr bwMode="auto">
          <a:xfrm>
            <a:off x="6367543" y="1383308"/>
            <a:ext cx="1869469" cy="1869467"/>
          </a:xfrm>
          <a:prstGeom prst="ellipse">
            <a:avLst/>
          </a:prstGeom>
          <a:solidFill>
            <a:schemeClr val="bg1">
              <a:lumMod val="6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spcBef>
                <a:spcPts val="0"/>
              </a:spcBef>
              <a:spcAft>
                <a:spcPts val="0"/>
              </a:spcAft>
              <a:defRPr/>
            </a:pPr>
            <a:r>
              <a:rPr lang="en-US" altLang="zh-CN" sz="4000" dirty="0">
                <a:noFill/>
                <a:latin typeface="+mj-lt"/>
                <a:ea typeface="方正超粗黑简体" panose="03000509000000000000" pitchFamily="65" charset="-122"/>
              </a:rPr>
              <a:t>100</a:t>
            </a:r>
            <a:r>
              <a:rPr lang="en-US" altLang="zh-CN" sz="2400" dirty="0">
                <a:noFill/>
                <a:latin typeface="+mj-lt"/>
                <a:ea typeface="方正超粗黑简体" panose="03000509000000000000" pitchFamily="65" charset="-122"/>
              </a:rPr>
              <a:t>%</a:t>
            </a:r>
            <a:endParaRPr lang="zh-CN" altLang="en-US" sz="4000" dirty="0">
              <a:noFill/>
              <a:latin typeface="+mj-lt"/>
              <a:ea typeface="方正超粗黑简体" panose="03000509000000000000" pitchFamily="65" charset="-122"/>
            </a:endParaRPr>
          </a:p>
        </p:txBody>
      </p:sp>
      <p:sp>
        <p:nvSpPr>
          <p:cNvPr id="39" name="饼形 38"/>
          <p:cNvSpPr/>
          <p:nvPr/>
        </p:nvSpPr>
        <p:spPr>
          <a:xfrm>
            <a:off x="6370419" y="1383308"/>
            <a:ext cx="1871068" cy="1871068"/>
          </a:xfrm>
          <a:prstGeom prst="pie">
            <a:avLst>
              <a:gd name="adj1" fmla="val 5693628"/>
              <a:gd name="adj2" fmla="val 16200000"/>
            </a:avLst>
          </a:prstGeom>
          <a:solidFill>
            <a:srgbClr val="B6002A"/>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1" name="椭圆 40"/>
          <p:cNvSpPr/>
          <p:nvPr/>
        </p:nvSpPr>
        <p:spPr bwMode="auto">
          <a:xfrm>
            <a:off x="6634136" y="1649898"/>
            <a:ext cx="1336286" cy="1336286"/>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42" name="椭圆 41"/>
          <p:cNvSpPr/>
          <p:nvPr/>
        </p:nvSpPr>
        <p:spPr bwMode="auto">
          <a:xfrm>
            <a:off x="6616226" y="1631989"/>
            <a:ext cx="1372104" cy="137210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43" name="矩形 42"/>
          <p:cNvSpPr/>
          <p:nvPr/>
        </p:nvSpPr>
        <p:spPr bwMode="auto">
          <a:xfrm>
            <a:off x="6622673" y="1959372"/>
            <a:ext cx="1425390" cy="584775"/>
          </a:xfrm>
          <a:prstGeom prst="rect">
            <a:avLst/>
          </a:prstGeom>
        </p:spPr>
        <p:txBody>
          <a:bodyPr wrap="none">
            <a:spAutoFit/>
          </a:bodyPr>
          <a:lstStyle/>
          <a:p>
            <a:pPr algn="ctr">
              <a:spcBef>
                <a:spcPts val="0"/>
              </a:spcBef>
              <a:spcAft>
                <a:spcPts val="0"/>
              </a:spcAft>
              <a:defRPr/>
            </a:pPr>
            <a:r>
              <a:rPr lang="en-US" altLang="zh-CN" sz="3200" b="1" dirty="0">
                <a:solidFill>
                  <a:srgbClr val="B6002A"/>
                </a:solidFill>
                <a:latin typeface="+mj-ea"/>
              </a:rPr>
              <a:t>48.24%</a:t>
            </a:r>
            <a:endParaRPr lang="zh-CN" altLang="en-US" sz="3200" b="1" dirty="0">
              <a:solidFill>
                <a:srgbClr val="B6002A"/>
              </a:solidFill>
              <a:latin typeface="+mj-ea"/>
            </a:endParaRPr>
          </a:p>
        </p:txBody>
      </p:sp>
      <p:sp>
        <p:nvSpPr>
          <p:cNvPr id="44" name="椭圆 43"/>
          <p:cNvSpPr/>
          <p:nvPr/>
        </p:nvSpPr>
        <p:spPr bwMode="auto">
          <a:xfrm>
            <a:off x="8902576" y="1383308"/>
            <a:ext cx="1869469" cy="1869467"/>
          </a:xfrm>
          <a:prstGeom prst="ellipse">
            <a:avLst/>
          </a:prstGeom>
          <a:solidFill>
            <a:schemeClr val="bg1">
              <a:lumMod val="6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spcBef>
                <a:spcPts val="0"/>
              </a:spcBef>
              <a:spcAft>
                <a:spcPts val="0"/>
              </a:spcAft>
              <a:defRPr/>
            </a:pPr>
            <a:r>
              <a:rPr lang="en-US" altLang="zh-CN" sz="4000" dirty="0">
                <a:noFill/>
                <a:latin typeface="+mj-lt"/>
                <a:ea typeface="方正超粗黑简体" panose="03000509000000000000" pitchFamily="65" charset="-122"/>
              </a:rPr>
              <a:t>100</a:t>
            </a:r>
            <a:r>
              <a:rPr lang="en-US" altLang="zh-CN" sz="2400" dirty="0">
                <a:noFill/>
                <a:latin typeface="+mj-lt"/>
                <a:ea typeface="方正超粗黑简体" panose="03000509000000000000" pitchFamily="65" charset="-122"/>
              </a:rPr>
              <a:t>%</a:t>
            </a:r>
            <a:endParaRPr lang="zh-CN" altLang="en-US" sz="4000" dirty="0">
              <a:noFill/>
              <a:latin typeface="+mj-lt"/>
              <a:ea typeface="方正超粗黑简体" panose="03000509000000000000" pitchFamily="65" charset="-122"/>
            </a:endParaRPr>
          </a:p>
        </p:txBody>
      </p:sp>
      <p:sp>
        <p:nvSpPr>
          <p:cNvPr id="45" name="饼形 44"/>
          <p:cNvSpPr/>
          <p:nvPr/>
        </p:nvSpPr>
        <p:spPr>
          <a:xfrm>
            <a:off x="8905452" y="1383308"/>
            <a:ext cx="1871068" cy="1871068"/>
          </a:xfrm>
          <a:prstGeom prst="pie">
            <a:avLst>
              <a:gd name="adj1" fmla="val 14882613"/>
              <a:gd name="adj2" fmla="val 16200000"/>
            </a:avLst>
          </a:prstGeom>
          <a:solidFill>
            <a:srgbClr val="B6002A"/>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椭圆 45"/>
          <p:cNvSpPr/>
          <p:nvPr/>
        </p:nvSpPr>
        <p:spPr bwMode="auto">
          <a:xfrm>
            <a:off x="9169169" y="1649898"/>
            <a:ext cx="1336286" cy="1336286"/>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52" name="椭圆 51"/>
          <p:cNvSpPr/>
          <p:nvPr/>
        </p:nvSpPr>
        <p:spPr bwMode="auto">
          <a:xfrm>
            <a:off x="9151259" y="1631989"/>
            <a:ext cx="1372104" cy="137210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53" name="矩形 52"/>
          <p:cNvSpPr/>
          <p:nvPr/>
        </p:nvSpPr>
        <p:spPr bwMode="auto">
          <a:xfrm>
            <a:off x="9261098" y="1959372"/>
            <a:ext cx="1218603" cy="584775"/>
          </a:xfrm>
          <a:prstGeom prst="rect">
            <a:avLst/>
          </a:prstGeom>
        </p:spPr>
        <p:txBody>
          <a:bodyPr wrap="none">
            <a:spAutoFit/>
          </a:bodyPr>
          <a:lstStyle/>
          <a:p>
            <a:pPr algn="ctr">
              <a:spcBef>
                <a:spcPts val="0"/>
              </a:spcBef>
              <a:spcAft>
                <a:spcPts val="0"/>
              </a:spcAft>
              <a:defRPr/>
            </a:pPr>
            <a:r>
              <a:rPr lang="en-US" altLang="zh-CN" sz="3200" b="1" dirty="0">
                <a:solidFill>
                  <a:srgbClr val="B6002A"/>
                </a:solidFill>
                <a:latin typeface="+mj-ea"/>
              </a:rPr>
              <a:t>5.07%</a:t>
            </a:r>
            <a:endParaRPr lang="zh-CN" altLang="en-US" sz="3200" b="1" dirty="0">
              <a:solidFill>
                <a:srgbClr val="B6002A"/>
              </a:solidFill>
              <a:latin typeface="+mj-ea"/>
            </a:endParaRPr>
          </a:p>
        </p:txBody>
      </p:sp>
      <p:sp>
        <p:nvSpPr>
          <p:cNvPr id="54" name="文本框 49"/>
          <p:cNvSpPr txBox="1"/>
          <p:nvPr/>
        </p:nvSpPr>
        <p:spPr>
          <a:xfrm>
            <a:off x="1487488" y="3542408"/>
            <a:ext cx="1656184" cy="461665"/>
          </a:xfrm>
          <a:prstGeom prst="rect">
            <a:avLst/>
          </a:prstGeom>
          <a:noFill/>
        </p:spPr>
        <p:txBody>
          <a:bodyPr wrap="square" rtlCol="0">
            <a:spAutoFit/>
          </a:bodyPr>
          <a:lstStyle/>
          <a:p>
            <a:pPr algn="ctr"/>
            <a:r>
              <a:rPr lang="zh-CN" altLang="en-US" sz="2400" b="1" dirty="0">
                <a:solidFill>
                  <a:srgbClr val="B6002A"/>
                </a:solidFill>
                <a:latin typeface="微软雅黑" panose="020B0503020204020204" pitchFamily="34" charset="-122"/>
                <a:ea typeface="微软雅黑" panose="020B0503020204020204" pitchFamily="34" charset="-122"/>
                <a:cs typeface="Arial" panose="020B0604020202020204" pitchFamily="34" charset="0"/>
              </a:rPr>
              <a:t>旅行</a:t>
            </a:r>
          </a:p>
        </p:txBody>
      </p:sp>
      <p:sp>
        <p:nvSpPr>
          <p:cNvPr id="55" name="矩形 54"/>
          <p:cNvSpPr/>
          <p:nvPr/>
        </p:nvSpPr>
        <p:spPr>
          <a:xfrm>
            <a:off x="1343472" y="4262488"/>
            <a:ext cx="1999724" cy="139685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随着在新媒体短视频上“特种兵大学生”走红，许多</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00</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后纷纷效仿，愿意利用自己的空余时间进行</a:t>
            </a:r>
            <a:r>
              <a:rPr lang="zh-CN" altLang="en-US" sz="1600" b="1" dirty="0">
                <a:solidFill>
                  <a:schemeClr val="accent1">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旅游出行</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活动。</a:t>
            </a:r>
          </a:p>
        </p:txBody>
      </p:sp>
      <p:cxnSp>
        <p:nvCxnSpPr>
          <p:cNvPr id="56" name="直接连接符 55"/>
          <p:cNvCxnSpPr/>
          <p:nvPr/>
        </p:nvCxnSpPr>
        <p:spPr>
          <a:xfrm>
            <a:off x="1559496" y="4118472"/>
            <a:ext cx="1524314" cy="0"/>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7" name="文本框 49"/>
          <p:cNvSpPr txBox="1"/>
          <p:nvPr/>
        </p:nvSpPr>
        <p:spPr>
          <a:xfrm>
            <a:off x="3939980" y="3542408"/>
            <a:ext cx="1656184" cy="461665"/>
          </a:xfrm>
          <a:prstGeom prst="rect">
            <a:avLst/>
          </a:prstGeom>
          <a:noFill/>
        </p:spPr>
        <p:txBody>
          <a:bodyPr wrap="square" rtlCol="0">
            <a:spAutoFit/>
          </a:bodyPr>
          <a:lstStyle/>
          <a:p>
            <a:pPr algn="ctr"/>
            <a:r>
              <a:rPr lang="zh-CN" altLang="en-US" sz="2400" b="1" dirty="0">
                <a:solidFill>
                  <a:srgbClr val="B6002A"/>
                </a:solidFill>
                <a:latin typeface="微软雅黑" panose="020B0503020204020204" pitchFamily="34" charset="-122"/>
                <a:ea typeface="微软雅黑" panose="020B0503020204020204" pitchFamily="34" charset="-122"/>
                <a:cs typeface="Arial" panose="020B0604020202020204" pitchFamily="34" charset="0"/>
              </a:rPr>
              <a:t>穿搭</a:t>
            </a:r>
          </a:p>
        </p:txBody>
      </p:sp>
      <p:sp>
        <p:nvSpPr>
          <p:cNvPr id="58" name="矩形 57"/>
          <p:cNvSpPr/>
          <p:nvPr/>
        </p:nvSpPr>
        <p:spPr>
          <a:xfrm>
            <a:off x="3747812" y="4259346"/>
            <a:ext cx="2139615" cy="14337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00</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后对于穿搭有较浓厚的兴趣，同时也在该领域具有较强的消费意愿。个别群体对</a:t>
            </a:r>
            <a:r>
              <a:rPr lang="zh-CN" altLang="en-US" sz="1600" b="1" dirty="0">
                <a:solidFill>
                  <a:schemeClr val="accent1">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小众品牌圈层</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投入了关注和热爱。</a:t>
            </a:r>
          </a:p>
        </p:txBody>
      </p:sp>
      <p:cxnSp>
        <p:nvCxnSpPr>
          <p:cNvPr id="59" name="直接连接符 58"/>
          <p:cNvCxnSpPr/>
          <p:nvPr/>
        </p:nvCxnSpPr>
        <p:spPr>
          <a:xfrm>
            <a:off x="4011988" y="4118472"/>
            <a:ext cx="1524314" cy="0"/>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文本框 49"/>
          <p:cNvSpPr txBox="1"/>
          <p:nvPr/>
        </p:nvSpPr>
        <p:spPr>
          <a:xfrm>
            <a:off x="6420036" y="3542408"/>
            <a:ext cx="1656184" cy="461665"/>
          </a:xfrm>
          <a:prstGeom prst="rect">
            <a:avLst/>
          </a:prstGeom>
          <a:noFill/>
        </p:spPr>
        <p:txBody>
          <a:bodyPr wrap="square" rtlCol="0">
            <a:spAutoFit/>
          </a:bodyPr>
          <a:lstStyle/>
          <a:p>
            <a:pPr algn="ctr"/>
            <a:r>
              <a:rPr lang="zh-CN" altLang="en-US" sz="2400" b="1" dirty="0">
                <a:solidFill>
                  <a:srgbClr val="B6002A"/>
                </a:solidFill>
                <a:latin typeface="微软雅黑" panose="020B0503020204020204" pitchFamily="34" charset="-122"/>
                <a:ea typeface="微软雅黑" panose="020B0503020204020204" pitchFamily="34" charset="-122"/>
                <a:cs typeface="Arial" panose="020B0604020202020204" pitchFamily="34" charset="0"/>
              </a:rPr>
              <a:t>游戏动漫</a:t>
            </a:r>
          </a:p>
        </p:txBody>
      </p:sp>
      <p:sp>
        <p:nvSpPr>
          <p:cNvPr id="61" name="矩形 60"/>
          <p:cNvSpPr/>
          <p:nvPr/>
        </p:nvSpPr>
        <p:spPr>
          <a:xfrm>
            <a:off x="6183677" y="4259346"/>
            <a:ext cx="2237200" cy="1399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游戏中的道具或皮肤外观可以对玩家具有吸引力，</a:t>
            </a:r>
            <a:r>
              <a:rPr lang="zh-CN" altLang="en-US" sz="1600" b="1" dirty="0">
                <a:solidFill>
                  <a:schemeClr val="accent1">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刺激用户消费</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。线上愿意购买会员，线下愿意购买手办以及周边。</a:t>
            </a:r>
          </a:p>
        </p:txBody>
      </p:sp>
      <p:cxnSp>
        <p:nvCxnSpPr>
          <p:cNvPr id="62" name="直接连接符 61"/>
          <p:cNvCxnSpPr/>
          <p:nvPr/>
        </p:nvCxnSpPr>
        <p:spPr>
          <a:xfrm>
            <a:off x="6492044" y="4118472"/>
            <a:ext cx="1524314" cy="0"/>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3" name="文本框 49"/>
          <p:cNvSpPr txBox="1"/>
          <p:nvPr/>
        </p:nvSpPr>
        <p:spPr>
          <a:xfrm>
            <a:off x="9006821" y="3542408"/>
            <a:ext cx="1656184" cy="461665"/>
          </a:xfrm>
          <a:prstGeom prst="rect">
            <a:avLst/>
          </a:prstGeom>
          <a:noFill/>
        </p:spPr>
        <p:txBody>
          <a:bodyPr wrap="square" rtlCol="0">
            <a:spAutoFit/>
          </a:bodyPr>
          <a:lstStyle/>
          <a:p>
            <a:pPr algn="ctr"/>
            <a:r>
              <a:rPr lang="zh-CN" altLang="en-US" sz="2400" b="1" dirty="0">
                <a:solidFill>
                  <a:srgbClr val="B6002A"/>
                </a:solidFill>
                <a:latin typeface="微软雅黑" panose="020B0503020204020204" pitchFamily="34" charset="-122"/>
                <a:ea typeface="微软雅黑" panose="020B0503020204020204" pitchFamily="34" charset="-122"/>
                <a:cs typeface="Arial" panose="020B0604020202020204" pitchFamily="34" charset="0"/>
              </a:rPr>
              <a:t>理财</a:t>
            </a:r>
          </a:p>
        </p:txBody>
      </p:sp>
      <p:sp>
        <p:nvSpPr>
          <p:cNvPr id="64" name="矩形 63"/>
          <p:cNvSpPr/>
          <p:nvPr/>
        </p:nvSpPr>
        <p:spPr>
          <a:xfrm>
            <a:off x="8836310" y="4259346"/>
            <a:ext cx="2139615" cy="1399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00</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后在金融理财方面的消费偏少，只有</a:t>
            </a:r>
            <a:r>
              <a:rPr lang="zh-CN" altLang="en-US" sz="1600" b="1" dirty="0">
                <a:solidFill>
                  <a:schemeClr val="accent1">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少部分</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的人会愿意购买金融产品，因此在理财领域可以减少数币宣传的投入。</a:t>
            </a:r>
          </a:p>
        </p:txBody>
      </p:sp>
      <p:cxnSp>
        <p:nvCxnSpPr>
          <p:cNvPr id="65" name="直接连接符 64"/>
          <p:cNvCxnSpPr/>
          <p:nvPr/>
        </p:nvCxnSpPr>
        <p:spPr>
          <a:xfrm>
            <a:off x="9078829" y="4118472"/>
            <a:ext cx="1524314" cy="0"/>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39915"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目标客群画像</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8"/>
                                        </p:tgtEl>
                                        <p:attrNameLst>
                                          <p:attrName>ppt_y</p:attrName>
                                        </p:attrNameLst>
                                      </p:cBhvr>
                                      <p:tavLst>
                                        <p:tav tm="0">
                                          <p:val>
                                            <p:strVal val="#ppt_y"/>
                                          </p:val>
                                        </p:tav>
                                        <p:tav tm="100000">
                                          <p:val>
                                            <p:strVal val="#ppt_y"/>
                                          </p:val>
                                        </p:tav>
                                      </p:tavLst>
                                    </p:anim>
                                    <p:anim calcmode="lin" valueType="num">
                                      <p:cBhvr>
                                        <p:cTn id="9"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8"/>
                                        </p:tgtEl>
                                      </p:cBhvr>
                                    </p:animEffect>
                                  </p:childTnLst>
                                </p:cTn>
                              </p:par>
                            </p:childTnLst>
                          </p:cTn>
                        </p:par>
                        <p:par>
                          <p:cTn id="12" fill="hold">
                            <p:stCondLst>
                              <p:cond delay="750"/>
                            </p:stCondLst>
                            <p:childTnLst>
                              <p:par>
                                <p:cTn id="13" presetID="53" presetClass="entr" presetSubtype="16"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par>
                          <p:cTn id="24" fill="hold">
                            <p:stCondLst>
                              <p:cond delay="1750"/>
                            </p:stCondLst>
                            <p:childTnLst>
                              <p:par>
                                <p:cTn id="25" presetID="53" presetClass="entr" presetSubtype="16"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2250"/>
                            </p:stCondLst>
                            <p:childTnLst>
                              <p:par>
                                <p:cTn id="31" presetID="53" presetClass="entr" presetSubtype="16"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500" fill="hold"/>
                                        <p:tgtEl>
                                          <p:spTgt spid="44"/>
                                        </p:tgtEl>
                                        <p:attrNameLst>
                                          <p:attrName>ppt_w</p:attrName>
                                        </p:attrNameLst>
                                      </p:cBhvr>
                                      <p:tavLst>
                                        <p:tav tm="0">
                                          <p:val>
                                            <p:fltVal val="0"/>
                                          </p:val>
                                        </p:tav>
                                        <p:tav tm="100000">
                                          <p:val>
                                            <p:strVal val="#ppt_w"/>
                                          </p:val>
                                        </p:tav>
                                      </p:tavLst>
                                    </p:anim>
                                    <p:anim calcmode="lin" valueType="num">
                                      <p:cBhvr>
                                        <p:cTn id="34" dur="500" fill="hold"/>
                                        <p:tgtEl>
                                          <p:spTgt spid="44"/>
                                        </p:tgtEl>
                                        <p:attrNameLst>
                                          <p:attrName>ppt_h</p:attrName>
                                        </p:attrNameLst>
                                      </p:cBhvr>
                                      <p:tavLst>
                                        <p:tav tm="0">
                                          <p:val>
                                            <p:fltVal val="0"/>
                                          </p:val>
                                        </p:tav>
                                        <p:tav tm="100000">
                                          <p:val>
                                            <p:strVal val="#ppt_h"/>
                                          </p:val>
                                        </p:tav>
                                      </p:tavLst>
                                    </p:anim>
                                    <p:animEffect transition="in" filter="fade">
                                      <p:cBhvr>
                                        <p:cTn id="35" dur="500"/>
                                        <p:tgtEl>
                                          <p:spTgt spid="44"/>
                                        </p:tgtEl>
                                      </p:cBhvr>
                                    </p:animEffect>
                                  </p:childTnLst>
                                </p:cTn>
                              </p:par>
                            </p:childTnLst>
                          </p:cTn>
                        </p:par>
                        <p:par>
                          <p:cTn id="36" fill="hold">
                            <p:stCondLst>
                              <p:cond delay="2750"/>
                            </p:stCondLst>
                            <p:childTnLst>
                              <p:par>
                                <p:cTn id="37" presetID="53" presetClass="entr" presetSubtype="16"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childTnLst>
                          </p:cTn>
                        </p:par>
                        <p:par>
                          <p:cTn id="42" fill="hold">
                            <p:stCondLst>
                              <p:cond delay="3250"/>
                            </p:stCondLst>
                            <p:childTnLst>
                              <p:par>
                                <p:cTn id="43" presetID="53" presetClass="entr" presetSubtype="16"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Effect transition="in" filter="fade">
                                      <p:cBhvr>
                                        <p:cTn id="47" dur="500"/>
                                        <p:tgtEl>
                                          <p:spTgt spid="35"/>
                                        </p:tgtEl>
                                      </p:cBhvr>
                                    </p:animEffect>
                                  </p:childTnLst>
                                </p:cTn>
                              </p:par>
                            </p:childTnLst>
                          </p:cTn>
                        </p:par>
                        <p:par>
                          <p:cTn id="48" fill="hold">
                            <p:stCondLst>
                              <p:cond delay="3750"/>
                            </p:stCondLst>
                            <p:childTnLst>
                              <p:par>
                                <p:cTn id="49" presetID="53" presetClass="entr" presetSubtype="16"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childTnLst>
                          </p:cTn>
                        </p:par>
                        <p:par>
                          <p:cTn id="54" fill="hold">
                            <p:stCondLst>
                              <p:cond delay="4250"/>
                            </p:stCondLst>
                            <p:childTnLst>
                              <p:par>
                                <p:cTn id="55" presetID="53" presetClass="entr" presetSubtype="16"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Effect transition="in" filter="fade">
                                      <p:cBhvr>
                                        <p:cTn id="59" dur="500"/>
                                        <p:tgtEl>
                                          <p:spTgt spid="46"/>
                                        </p:tgtEl>
                                      </p:cBhvr>
                                    </p:animEffect>
                                  </p:childTnLst>
                                </p:cTn>
                              </p:par>
                            </p:childTnLst>
                          </p:cTn>
                        </p:par>
                        <p:par>
                          <p:cTn id="60" fill="hold">
                            <p:stCondLst>
                              <p:cond delay="4750"/>
                            </p:stCondLst>
                            <p:childTnLst>
                              <p:par>
                                <p:cTn id="61" presetID="22" presetClass="entr" presetSubtype="4"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down)">
                                      <p:cBhvr>
                                        <p:cTn id="63" dur="500"/>
                                        <p:tgtEl>
                                          <p:spTgt spid="19"/>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par>
                          <p:cTn id="68" fill="hold">
                            <p:stCondLst>
                              <p:cond delay="5750"/>
                            </p:stCondLst>
                            <p:childTnLst>
                              <p:par>
                                <p:cTn id="69" presetID="22" presetClass="entr" presetSubtype="4" fill="hold" grpId="0"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down)">
                                      <p:cBhvr>
                                        <p:cTn id="71" dur="500"/>
                                        <p:tgtEl>
                                          <p:spTgt spid="39"/>
                                        </p:tgtEl>
                                      </p:cBhvr>
                                    </p:animEffect>
                                  </p:childTnLst>
                                </p:cTn>
                              </p:par>
                            </p:childTnLst>
                          </p:cTn>
                        </p:par>
                        <p:par>
                          <p:cTn id="72" fill="hold">
                            <p:stCondLst>
                              <p:cond delay="6250"/>
                            </p:stCondLst>
                            <p:childTnLst>
                              <p:par>
                                <p:cTn id="73" presetID="22" presetClass="entr" presetSubtype="4" fill="hold" grpId="0" nodeType="after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wipe(down)">
                                      <p:cBhvr>
                                        <p:cTn id="75" dur="500"/>
                                        <p:tgtEl>
                                          <p:spTgt spid="45"/>
                                        </p:tgtEl>
                                      </p:cBhvr>
                                    </p:animEffect>
                                  </p:childTnLst>
                                </p:cTn>
                              </p:par>
                            </p:childTnLst>
                          </p:cTn>
                        </p:par>
                        <p:par>
                          <p:cTn id="76" fill="hold">
                            <p:stCondLst>
                              <p:cond delay="6750"/>
                            </p:stCondLst>
                            <p:childTnLst>
                              <p:par>
                                <p:cTn id="77" presetID="31"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p:cTn id="79" dur="1000" fill="hold"/>
                                        <p:tgtEl>
                                          <p:spTgt spid="30"/>
                                        </p:tgtEl>
                                        <p:attrNameLst>
                                          <p:attrName>ppt_w</p:attrName>
                                        </p:attrNameLst>
                                      </p:cBhvr>
                                      <p:tavLst>
                                        <p:tav tm="0">
                                          <p:val>
                                            <p:fltVal val="0"/>
                                          </p:val>
                                        </p:tav>
                                        <p:tav tm="100000">
                                          <p:val>
                                            <p:strVal val="#ppt_w"/>
                                          </p:val>
                                        </p:tav>
                                      </p:tavLst>
                                    </p:anim>
                                    <p:anim calcmode="lin" valueType="num">
                                      <p:cBhvr>
                                        <p:cTn id="80" dur="1000" fill="hold"/>
                                        <p:tgtEl>
                                          <p:spTgt spid="30"/>
                                        </p:tgtEl>
                                        <p:attrNameLst>
                                          <p:attrName>ppt_h</p:attrName>
                                        </p:attrNameLst>
                                      </p:cBhvr>
                                      <p:tavLst>
                                        <p:tav tm="0">
                                          <p:val>
                                            <p:fltVal val="0"/>
                                          </p:val>
                                        </p:tav>
                                        <p:tav tm="100000">
                                          <p:val>
                                            <p:strVal val="#ppt_h"/>
                                          </p:val>
                                        </p:tav>
                                      </p:tavLst>
                                    </p:anim>
                                    <p:anim calcmode="lin" valueType="num">
                                      <p:cBhvr>
                                        <p:cTn id="81" dur="1000" fill="hold"/>
                                        <p:tgtEl>
                                          <p:spTgt spid="30"/>
                                        </p:tgtEl>
                                        <p:attrNameLst>
                                          <p:attrName>style.rotation</p:attrName>
                                        </p:attrNameLst>
                                      </p:cBhvr>
                                      <p:tavLst>
                                        <p:tav tm="0">
                                          <p:val>
                                            <p:fltVal val="90"/>
                                          </p:val>
                                        </p:tav>
                                        <p:tav tm="100000">
                                          <p:val>
                                            <p:fltVal val="0"/>
                                          </p:val>
                                        </p:tav>
                                      </p:tavLst>
                                    </p:anim>
                                    <p:animEffect transition="in" filter="fade">
                                      <p:cBhvr>
                                        <p:cTn id="82" dur="1000"/>
                                        <p:tgtEl>
                                          <p:spTgt spid="30"/>
                                        </p:tgtEl>
                                      </p:cBhvr>
                                    </p:animEffect>
                                  </p:childTnLst>
                                </p:cTn>
                              </p:par>
                            </p:childTnLst>
                          </p:cTn>
                        </p:par>
                        <p:par>
                          <p:cTn id="83" fill="hold">
                            <p:stCondLst>
                              <p:cond delay="7750"/>
                            </p:stCondLst>
                            <p:childTnLst>
                              <p:par>
                                <p:cTn id="84" presetID="31" presetClass="entr" presetSubtype="0" fill="hold" grpId="0" nodeType="afterEffect">
                                  <p:stCondLst>
                                    <p:cond delay="0"/>
                                  </p:stCondLst>
                                  <p:childTnLst>
                                    <p:set>
                                      <p:cBhvr>
                                        <p:cTn id="85" dur="1" fill="hold">
                                          <p:stCondLst>
                                            <p:cond delay="0"/>
                                          </p:stCondLst>
                                        </p:cTn>
                                        <p:tgtEl>
                                          <p:spTgt spid="37"/>
                                        </p:tgtEl>
                                        <p:attrNameLst>
                                          <p:attrName>style.visibility</p:attrName>
                                        </p:attrNameLst>
                                      </p:cBhvr>
                                      <p:to>
                                        <p:strVal val="visible"/>
                                      </p:to>
                                    </p:set>
                                    <p:anim calcmode="lin" valueType="num">
                                      <p:cBhvr>
                                        <p:cTn id="86" dur="1000" fill="hold"/>
                                        <p:tgtEl>
                                          <p:spTgt spid="37"/>
                                        </p:tgtEl>
                                        <p:attrNameLst>
                                          <p:attrName>ppt_w</p:attrName>
                                        </p:attrNameLst>
                                      </p:cBhvr>
                                      <p:tavLst>
                                        <p:tav tm="0">
                                          <p:val>
                                            <p:fltVal val="0"/>
                                          </p:val>
                                        </p:tav>
                                        <p:tav tm="100000">
                                          <p:val>
                                            <p:strVal val="#ppt_w"/>
                                          </p:val>
                                        </p:tav>
                                      </p:tavLst>
                                    </p:anim>
                                    <p:anim calcmode="lin" valueType="num">
                                      <p:cBhvr>
                                        <p:cTn id="87" dur="1000" fill="hold"/>
                                        <p:tgtEl>
                                          <p:spTgt spid="37"/>
                                        </p:tgtEl>
                                        <p:attrNameLst>
                                          <p:attrName>ppt_h</p:attrName>
                                        </p:attrNameLst>
                                      </p:cBhvr>
                                      <p:tavLst>
                                        <p:tav tm="0">
                                          <p:val>
                                            <p:fltVal val="0"/>
                                          </p:val>
                                        </p:tav>
                                        <p:tav tm="100000">
                                          <p:val>
                                            <p:strVal val="#ppt_h"/>
                                          </p:val>
                                        </p:tav>
                                      </p:tavLst>
                                    </p:anim>
                                    <p:anim calcmode="lin" valueType="num">
                                      <p:cBhvr>
                                        <p:cTn id="88" dur="1000" fill="hold"/>
                                        <p:tgtEl>
                                          <p:spTgt spid="37"/>
                                        </p:tgtEl>
                                        <p:attrNameLst>
                                          <p:attrName>style.rotation</p:attrName>
                                        </p:attrNameLst>
                                      </p:cBhvr>
                                      <p:tavLst>
                                        <p:tav tm="0">
                                          <p:val>
                                            <p:fltVal val="90"/>
                                          </p:val>
                                        </p:tav>
                                        <p:tav tm="100000">
                                          <p:val>
                                            <p:fltVal val="0"/>
                                          </p:val>
                                        </p:tav>
                                      </p:tavLst>
                                    </p:anim>
                                    <p:animEffect transition="in" filter="fade">
                                      <p:cBhvr>
                                        <p:cTn id="89" dur="1000"/>
                                        <p:tgtEl>
                                          <p:spTgt spid="37"/>
                                        </p:tgtEl>
                                      </p:cBhvr>
                                    </p:animEffect>
                                  </p:childTnLst>
                                </p:cTn>
                              </p:par>
                            </p:childTnLst>
                          </p:cTn>
                        </p:par>
                        <p:par>
                          <p:cTn id="90" fill="hold">
                            <p:stCondLst>
                              <p:cond delay="8750"/>
                            </p:stCondLst>
                            <p:childTnLst>
                              <p:par>
                                <p:cTn id="91" presetID="31" presetClass="entr" presetSubtype="0" fill="hold" grpId="0" nodeType="afterEffect">
                                  <p:stCondLst>
                                    <p:cond delay="0"/>
                                  </p:stCondLst>
                                  <p:childTnLst>
                                    <p:set>
                                      <p:cBhvr>
                                        <p:cTn id="92" dur="1" fill="hold">
                                          <p:stCondLst>
                                            <p:cond delay="0"/>
                                          </p:stCondLst>
                                        </p:cTn>
                                        <p:tgtEl>
                                          <p:spTgt spid="43"/>
                                        </p:tgtEl>
                                        <p:attrNameLst>
                                          <p:attrName>style.visibility</p:attrName>
                                        </p:attrNameLst>
                                      </p:cBhvr>
                                      <p:to>
                                        <p:strVal val="visible"/>
                                      </p:to>
                                    </p:set>
                                    <p:anim calcmode="lin" valueType="num">
                                      <p:cBhvr>
                                        <p:cTn id="93" dur="1000" fill="hold"/>
                                        <p:tgtEl>
                                          <p:spTgt spid="43"/>
                                        </p:tgtEl>
                                        <p:attrNameLst>
                                          <p:attrName>ppt_w</p:attrName>
                                        </p:attrNameLst>
                                      </p:cBhvr>
                                      <p:tavLst>
                                        <p:tav tm="0">
                                          <p:val>
                                            <p:fltVal val="0"/>
                                          </p:val>
                                        </p:tav>
                                        <p:tav tm="100000">
                                          <p:val>
                                            <p:strVal val="#ppt_w"/>
                                          </p:val>
                                        </p:tav>
                                      </p:tavLst>
                                    </p:anim>
                                    <p:anim calcmode="lin" valueType="num">
                                      <p:cBhvr>
                                        <p:cTn id="94" dur="1000" fill="hold"/>
                                        <p:tgtEl>
                                          <p:spTgt spid="43"/>
                                        </p:tgtEl>
                                        <p:attrNameLst>
                                          <p:attrName>ppt_h</p:attrName>
                                        </p:attrNameLst>
                                      </p:cBhvr>
                                      <p:tavLst>
                                        <p:tav tm="0">
                                          <p:val>
                                            <p:fltVal val="0"/>
                                          </p:val>
                                        </p:tav>
                                        <p:tav tm="100000">
                                          <p:val>
                                            <p:strVal val="#ppt_h"/>
                                          </p:val>
                                        </p:tav>
                                      </p:tavLst>
                                    </p:anim>
                                    <p:anim calcmode="lin" valueType="num">
                                      <p:cBhvr>
                                        <p:cTn id="95" dur="1000" fill="hold"/>
                                        <p:tgtEl>
                                          <p:spTgt spid="43"/>
                                        </p:tgtEl>
                                        <p:attrNameLst>
                                          <p:attrName>style.rotation</p:attrName>
                                        </p:attrNameLst>
                                      </p:cBhvr>
                                      <p:tavLst>
                                        <p:tav tm="0">
                                          <p:val>
                                            <p:fltVal val="90"/>
                                          </p:val>
                                        </p:tav>
                                        <p:tav tm="100000">
                                          <p:val>
                                            <p:fltVal val="0"/>
                                          </p:val>
                                        </p:tav>
                                      </p:tavLst>
                                    </p:anim>
                                    <p:animEffect transition="in" filter="fade">
                                      <p:cBhvr>
                                        <p:cTn id="96" dur="1000"/>
                                        <p:tgtEl>
                                          <p:spTgt spid="43"/>
                                        </p:tgtEl>
                                      </p:cBhvr>
                                    </p:animEffect>
                                  </p:childTnLst>
                                </p:cTn>
                              </p:par>
                            </p:childTnLst>
                          </p:cTn>
                        </p:par>
                        <p:par>
                          <p:cTn id="97" fill="hold">
                            <p:stCondLst>
                              <p:cond delay="9750"/>
                            </p:stCondLst>
                            <p:childTnLst>
                              <p:par>
                                <p:cTn id="98" presetID="31" presetClass="entr" presetSubtype="0" fill="hold" grpId="0" nodeType="afterEffect">
                                  <p:stCondLst>
                                    <p:cond delay="0"/>
                                  </p:stCondLst>
                                  <p:childTnLst>
                                    <p:set>
                                      <p:cBhvr>
                                        <p:cTn id="99" dur="1" fill="hold">
                                          <p:stCondLst>
                                            <p:cond delay="0"/>
                                          </p:stCondLst>
                                        </p:cTn>
                                        <p:tgtEl>
                                          <p:spTgt spid="53"/>
                                        </p:tgtEl>
                                        <p:attrNameLst>
                                          <p:attrName>style.visibility</p:attrName>
                                        </p:attrNameLst>
                                      </p:cBhvr>
                                      <p:to>
                                        <p:strVal val="visible"/>
                                      </p:to>
                                    </p:set>
                                    <p:anim calcmode="lin" valueType="num">
                                      <p:cBhvr>
                                        <p:cTn id="100" dur="1000" fill="hold"/>
                                        <p:tgtEl>
                                          <p:spTgt spid="53"/>
                                        </p:tgtEl>
                                        <p:attrNameLst>
                                          <p:attrName>ppt_w</p:attrName>
                                        </p:attrNameLst>
                                      </p:cBhvr>
                                      <p:tavLst>
                                        <p:tav tm="0">
                                          <p:val>
                                            <p:fltVal val="0"/>
                                          </p:val>
                                        </p:tav>
                                        <p:tav tm="100000">
                                          <p:val>
                                            <p:strVal val="#ppt_w"/>
                                          </p:val>
                                        </p:tav>
                                      </p:tavLst>
                                    </p:anim>
                                    <p:anim calcmode="lin" valueType="num">
                                      <p:cBhvr>
                                        <p:cTn id="101" dur="1000" fill="hold"/>
                                        <p:tgtEl>
                                          <p:spTgt spid="53"/>
                                        </p:tgtEl>
                                        <p:attrNameLst>
                                          <p:attrName>ppt_h</p:attrName>
                                        </p:attrNameLst>
                                      </p:cBhvr>
                                      <p:tavLst>
                                        <p:tav tm="0">
                                          <p:val>
                                            <p:fltVal val="0"/>
                                          </p:val>
                                        </p:tav>
                                        <p:tav tm="100000">
                                          <p:val>
                                            <p:strVal val="#ppt_h"/>
                                          </p:val>
                                        </p:tav>
                                      </p:tavLst>
                                    </p:anim>
                                    <p:anim calcmode="lin" valueType="num">
                                      <p:cBhvr>
                                        <p:cTn id="102" dur="1000" fill="hold"/>
                                        <p:tgtEl>
                                          <p:spTgt spid="53"/>
                                        </p:tgtEl>
                                        <p:attrNameLst>
                                          <p:attrName>style.rotation</p:attrName>
                                        </p:attrNameLst>
                                      </p:cBhvr>
                                      <p:tavLst>
                                        <p:tav tm="0">
                                          <p:val>
                                            <p:fltVal val="90"/>
                                          </p:val>
                                        </p:tav>
                                        <p:tav tm="100000">
                                          <p:val>
                                            <p:fltVal val="0"/>
                                          </p:val>
                                        </p:tav>
                                      </p:tavLst>
                                    </p:anim>
                                    <p:animEffect transition="in" filter="fade">
                                      <p:cBhvr>
                                        <p:cTn id="103" dur="1000"/>
                                        <p:tgtEl>
                                          <p:spTgt spid="53"/>
                                        </p:tgtEl>
                                      </p:cBhvr>
                                    </p:animEffect>
                                  </p:childTnLst>
                                </p:cTn>
                              </p:par>
                            </p:childTnLst>
                          </p:cTn>
                        </p:par>
                        <p:par>
                          <p:cTn id="104" fill="hold">
                            <p:stCondLst>
                              <p:cond delay="10750"/>
                            </p:stCondLst>
                            <p:childTnLst>
                              <p:par>
                                <p:cTn id="105" presetID="16" presetClass="entr" presetSubtype="21" fill="hold" grpId="0" nodeType="after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barn(inVertical)">
                                      <p:cBhvr>
                                        <p:cTn id="107" dur="500"/>
                                        <p:tgtEl>
                                          <p:spTgt spid="54"/>
                                        </p:tgtEl>
                                      </p:cBhvr>
                                    </p:animEffect>
                                  </p:childTnLst>
                                </p:cTn>
                              </p:par>
                            </p:childTnLst>
                          </p:cTn>
                        </p:par>
                        <p:par>
                          <p:cTn id="108" fill="hold">
                            <p:stCondLst>
                              <p:cond delay="11250"/>
                            </p:stCondLst>
                            <p:childTnLst>
                              <p:par>
                                <p:cTn id="109" presetID="16" presetClass="entr" presetSubtype="21" fill="hold" nodeType="after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barn(inVertical)">
                                      <p:cBhvr>
                                        <p:cTn id="111" dur="500"/>
                                        <p:tgtEl>
                                          <p:spTgt spid="56"/>
                                        </p:tgtEl>
                                      </p:cBhvr>
                                    </p:animEffect>
                                  </p:childTnLst>
                                </p:cTn>
                              </p:par>
                            </p:childTnLst>
                          </p:cTn>
                        </p:par>
                        <p:par>
                          <p:cTn id="112" fill="hold">
                            <p:stCondLst>
                              <p:cond delay="11750"/>
                            </p:stCondLst>
                            <p:childTnLst>
                              <p:par>
                                <p:cTn id="113" presetID="16" presetClass="entr" presetSubtype="21" fill="hold" grpId="0" nodeType="afterEffect">
                                  <p:stCondLst>
                                    <p:cond delay="0"/>
                                  </p:stCondLst>
                                  <p:childTnLst>
                                    <p:set>
                                      <p:cBhvr>
                                        <p:cTn id="114" dur="1" fill="hold">
                                          <p:stCondLst>
                                            <p:cond delay="0"/>
                                          </p:stCondLst>
                                        </p:cTn>
                                        <p:tgtEl>
                                          <p:spTgt spid="55"/>
                                        </p:tgtEl>
                                        <p:attrNameLst>
                                          <p:attrName>style.visibility</p:attrName>
                                        </p:attrNameLst>
                                      </p:cBhvr>
                                      <p:to>
                                        <p:strVal val="visible"/>
                                      </p:to>
                                    </p:set>
                                    <p:animEffect transition="in" filter="barn(inVertical)">
                                      <p:cBhvr>
                                        <p:cTn id="115" dur="500"/>
                                        <p:tgtEl>
                                          <p:spTgt spid="55"/>
                                        </p:tgtEl>
                                      </p:cBhvr>
                                    </p:animEffect>
                                  </p:childTnLst>
                                </p:cTn>
                              </p:par>
                            </p:childTnLst>
                          </p:cTn>
                        </p:par>
                        <p:par>
                          <p:cTn id="116" fill="hold">
                            <p:stCondLst>
                              <p:cond delay="12250"/>
                            </p:stCondLst>
                            <p:childTnLst>
                              <p:par>
                                <p:cTn id="117" presetID="16" presetClass="entr" presetSubtype="21" fill="hold" grpId="0" nodeType="after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barn(inVertical)">
                                      <p:cBhvr>
                                        <p:cTn id="119" dur="500"/>
                                        <p:tgtEl>
                                          <p:spTgt spid="57"/>
                                        </p:tgtEl>
                                      </p:cBhvr>
                                    </p:animEffect>
                                  </p:childTnLst>
                                </p:cTn>
                              </p:par>
                            </p:childTnLst>
                          </p:cTn>
                        </p:par>
                        <p:par>
                          <p:cTn id="120" fill="hold">
                            <p:stCondLst>
                              <p:cond delay="12750"/>
                            </p:stCondLst>
                            <p:childTnLst>
                              <p:par>
                                <p:cTn id="121" presetID="16" presetClass="entr" presetSubtype="21" fill="hold"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barn(inVertical)">
                                      <p:cBhvr>
                                        <p:cTn id="123" dur="500"/>
                                        <p:tgtEl>
                                          <p:spTgt spid="59"/>
                                        </p:tgtEl>
                                      </p:cBhvr>
                                    </p:animEffect>
                                  </p:childTnLst>
                                </p:cTn>
                              </p:par>
                            </p:childTnLst>
                          </p:cTn>
                        </p:par>
                        <p:par>
                          <p:cTn id="124" fill="hold">
                            <p:stCondLst>
                              <p:cond delay="13250"/>
                            </p:stCondLst>
                            <p:childTnLst>
                              <p:par>
                                <p:cTn id="125" presetID="16" presetClass="entr" presetSubtype="21" fill="hold" grpId="0" nodeType="after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barn(inVertical)">
                                      <p:cBhvr>
                                        <p:cTn id="127" dur="500"/>
                                        <p:tgtEl>
                                          <p:spTgt spid="58"/>
                                        </p:tgtEl>
                                      </p:cBhvr>
                                    </p:animEffect>
                                  </p:childTnLst>
                                </p:cTn>
                              </p:par>
                            </p:childTnLst>
                          </p:cTn>
                        </p:par>
                        <p:par>
                          <p:cTn id="128" fill="hold">
                            <p:stCondLst>
                              <p:cond delay="13750"/>
                            </p:stCondLst>
                            <p:childTnLst>
                              <p:par>
                                <p:cTn id="129" presetID="16" presetClass="entr" presetSubtype="21" fill="hold" grpId="0" nodeType="after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barn(inVertical)">
                                      <p:cBhvr>
                                        <p:cTn id="131" dur="500"/>
                                        <p:tgtEl>
                                          <p:spTgt spid="60"/>
                                        </p:tgtEl>
                                      </p:cBhvr>
                                    </p:animEffect>
                                  </p:childTnLst>
                                </p:cTn>
                              </p:par>
                            </p:childTnLst>
                          </p:cTn>
                        </p:par>
                        <p:par>
                          <p:cTn id="132" fill="hold">
                            <p:stCondLst>
                              <p:cond delay="14250"/>
                            </p:stCondLst>
                            <p:childTnLst>
                              <p:par>
                                <p:cTn id="133" presetID="16" presetClass="entr" presetSubtype="21" fill="hold" nodeType="after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barn(inVertical)">
                                      <p:cBhvr>
                                        <p:cTn id="135" dur="500"/>
                                        <p:tgtEl>
                                          <p:spTgt spid="62"/>
                                        </p:tgtEl>
                                      </p:cBhvr>
                                    </p:animEffect>
                                  </p:childTnLst>
                                </p:cTn>
                              </p:par>
                            </p:childTnLst>
                          </p:cTn>
                        </p:par>
                        <p:par>
                          <p:cTn id="136" fill="hold">
                            <p:stCondLst>
                              <p:cond delay="14750"/>
                            </p:stCondLst>
                            <p:childTnLst>
                              <p:par>
                                <p:cTn id="137" presetID="16" presetClass="entr" presetSubtype="21" fill="hold" grpId="0" nodeType="after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barn(inVertical)">
                                      <p:cBhvr>
                                        <p:cTn id="139" dur="500"/>
                                        <p:tgtEl>
                                          <p:spTgt spid="61"/>
                                        </p:tgtEl>
                                      </p:cBhvr>
                                    </p:animEffect>
                                  </p:childTnLst>
                                </p:cTn>
                              </p:par>
                            </p:childTnLst>
                          </p:cTn>
                        </p:par>
                        <p:par>
                          <p:cTn id="140" fill="hold">
                            <p:stCondLst>
                              <p:cond delay="15250"/>
                            </p:stCondLst>
                            <p:childTnLst>
                              <p:par>
                                <p:cTn id="141" presetID="16" presetClass="entr" presetSubtype="21" fill="hold" grpId="0" nodeType="after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barn(inVertical)">
                                      <p:cBhvr>
                                        <p:cTn id="143" dur="500"/>
                                        <p:tgtEl>
                                          <p:spTgt spid="63"/>
                                        </p:tgtEl>
                                      </p:cBhvr>
                                    </p:animEffect>
                                  </p:childTnLst>
                                </p:cTn>
                              </p:par>
                            </p:childTnLst>
                          </p:cTn>
                        </p:par>
                        <p:par>
                          <p:cTn id="144" fill="hold">
                            <p:stCondLst>
                              <p:cond delay="15750"/>
                            </p:stCondLst>
                            <p:childTnLst>
                              <p:par>
                                <p:cTn id="145" presetID="16" presetClass="entr" presetSubtype="21" fill="hold" nodeType="afterEffect">
                                  <p:stCondLst>
                                    <p:cond delay="0"/>
                                  </p:stCondLst>
                                  <p:childTnLst>
                                    <p:set>
                                      <p:cBhvr>
                                        <p:cTn id="146" dur="1" fill="hold">
                                          <p:stCondLst>
                                            <p:cond delay="0"/>
                                          </p:stCondLst>
                                        </p:cTn>
                                        <p:tgtEl>
                                          <p:spTgt spid="65"/>
                                        </p:tgtEl>
                                        <p:attrNameLst>
                                          <p:attrName>style.visibility</p:attrName>
                                        </p:attrNameLst>
                                      </p:cBhvr>
                                      <p:to>
                                        <p:strVal val="visible"/>
                                      </p:to>
                                    </p:set>
                                    <p:animEffect transition="in" filter="barn(inVertical)">
                                      <p:cBhvr>
                                        <p:cTn id="147" dur="500"/>
                                        <p:tgtEl>
                                          <p:spTgt spid="65"/>
                                        </p:tgtEl>
                                      </p:cBhvr>
                                    </p:animEffect>
                                  </p:childTnLst>
                                </p:cTn>
                              </p:par>
                            </p:childTnLst>
                          </p:cTn>
                        </p:par>
                        <p:par>
                          <p:cTn id="148" fill="hold">
                            <p:stCondLst>
                              <p:cond delay="16250"/>
                            </p:stCondLst>
                            <p:childTnLst>
                              <p:par>
                                <p:cTn id="149" presetID="16" presetClass="entr" presetSubtype="21" fill="hold" grpId="0" nodeType="after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barn(inVertical)">
                                      <p:cBhvr>
                                        <p:cTn id="1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6" grpId="0" animBg="1"/>
      <p:bldP spid="30" grpId="0"/>
      <p:bldP spid="33" grpId="0" animBg="1"/>
      <p:bldP spid="34" grpId="0" animBg="1"/>
      <p:bldP spid="35" grpId="0" animBg="1"/>
      <p:bldP spid="37" grpId="0"/>
      <p:bldP spid="38" grpId="0" animBg="1"/>
      <p:bldP spid="39" grpId="0" animBg="1"/>
      <p:bldP spid="41" grpId="0" animBg="1"/>
      <p:bldP spid="43" grpId="0"/>
      <p:bldP spid="44" grpId="0" animBg="1"/>
      <p:bldP spid="45" grpId="0" animBg="1"/>
      <p:bldP spid="46" grpId="0" animBg="1"/>
      <p:bldP spid="53" grpId="0"/>
      <p:bldP spid="54" grpId="0"/>
      <p:bldP spid="55" grpId="0"/>
      <p:bldP spid="57" grpId="0"/>
      <p:bldP spid="58" grpId="0"/>
      <p:bldP spid="60" grpId="0"/>
      <p:bldP spid="61" grpId="0"/>
      <p:bldP spid="63" grpId="0"/>
      <p:bldP spid="64"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25"/>
          <p:cNvCxnSpPr/>
          <p:nvPr/>
        </p:nvCxnSpPr>
        <p:spPr bwMode="auto">
          <a:xfrm>
            <a:off x="6550229" y="1195217"/>
            <a:ext cx="2355851"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bwMode="auto">
          <a:xfrm>
            <a:off x="7281781" y="3828693"/>
            <a:ext cx="1502809" cy="809756"/>
            <a:chOff x="7906533" y="4840050"/>
            <a:chExt cx="1125966" cy="606826"/>
          </a:xfrm>
        </p:grpSpPr>
        <p:cxnSp>
          <p:nvCxnSpPr>
            <p:cNvPr id="27" name="Straight Arrow Connector 42"/>
            <p:cNvCxnSpPr/>
            <p:nvPr/>
          </p:nvCxnSpPr>
          <p:spPr>
            <a:xfrm>
              <a:off x="8636025" y="5446875"/>
              <a:ext cx="396474"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45"/>
            <p:cNvCxnSpPr/>
            <p:nvPr/>
          </p:nvCxnSpPr>
          <p:spPr>
            <a:xfrm flipH="1" flipV="1">
              <a:off x="7906533" y="4840050"/>
              <a:ext cx="729493" cy="60682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7397958" y="2309567"/>
            <a:ext cx="1506012" cy="744548"/>
            <a:chOff x="7902901" y="3124000"/>
            <a:chExt cx="1129418" cy="558855"/>
          </a:xfrm>
        </p:grpSpPr>
        <p:cxnSp>
          <p:nvCxnSpPr>
            <p:cNvPr id="35" name="Straight Arrow Connector 38"/>
            <p:cNvCxnSpPr/>
            <p:nvPr/>
          </p:nvCxnSpPr>
          <p:spPr>
            <a:xfrm>
              <a:off x="8460865" y="3124000"/>
              <a:ext cx="571454" cy="558855"/>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41"/>
            <p:cNvCxnSpPr/>
            <p:nvPr/>
          </p:nvCxnSpPr>
          <p:spPr>
            <a:xfrm flipH="1" flipV="1">
              <a:off x="7902901" y="3124000"/>
              <a:ext cx="557964" cy="2"/>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bwMode="auto">
          <a:xfrm>
            <a:off x="3264049" y="1256246"/>
            <a:ext cx="1733551" cy="361951"/>
            <a:chOff x="3181205" y="2010025"/>
            <a:chExt cx="1299921" cy="271166"/>
          </a:xfrm>
        </p:grpSpPr>
        <p:cxnSp>
          <p:nvCxnSpPr>
            <p:cNvPr id="38" name="Straight Arrow Connector 70"/>
            <p:cNvCxnSpPr/>
            <p:nvPr/>
          </p:nvCxnSpPr>
          <p:spPr>
            <a:xfrm flipH="1">
              <a:off x="3181205" y="2010025"/>
              <a:ext cx="780905"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72"/>
            <p:cNvCxnSpPr/>
            <p:nvPr/>
          </p:nvCxnSpPr>
          <p:spPr>
            <a:xfrm>
              <a:off x="3962110" y="2010025"/>
              <a:ext cx="519016" cy="27116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bwMode="auto">
          <a:xfrm>
            <a:off x="3371334" y="3696194"/>
            <a:ext cx="1280188" cy="1111577"/>
            <a:chOff x="3243437" y="4210024"/>
            <a:chExt cx="960324" cy="834506"/>
          </a:xfrm>
        </p:grpSpPr>
        <p:cxnSp>
          <p:nvCxnSpPr>
            <p:cNvPr id="42" name="Straight Arrow Connector 57"/>
            <p:cNvCxnSpPr/>
            <p:nvPr/>
          </p:nvCxnSpPr>
          <p:spPr>
            <a:xfrm flipH="1">
              <a:off x="3243437" y="5044530"/>
              <a:ext cx="564561"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60"/>
            <p:cNvCxnSpPr/>
            <p:nvPr/>
          </p:nvCxnSpPr>
          <p:spPr>
            <a:xfrm flipH="1">
              <a:off x="3816345" y="4210024"/>
              <a:ext cx="387416" cy="83450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bwMode="auto">
          <a:xfrm>
            <a:off x="3419652" y="3032293"/>
            <a:ext cx="2495816" cy="434571"/>
            <a:chOff x="3279710" y="3713495"/>
            <a:chExt cx="1872464" cy="325928"/>
          </a:xfrm>
        </p:grpSpPr>
        <p:cxnSp>
          <p:nvCxnSpPr>
            <p:cNvPr id="45" name="Straight Arrow Connector 62"/>
            <p:cNvCxnSpPr/>
            <p:nvPr/>
          </p:nvCxnSpPr>
          <p:spPr>
            <a:xfrm flipH="1">
              <a:off x="3279710" y="3713495"/>
              <a:ext cx="1412285" cy="4452"/>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64"/>
            <p:cNvCxnSpPr/>
            <p:nvPr/>
          </p:nvCxnSpPr>
          <p:spPr>
            <a:xfrm flipH="1" flipV="1">
              <a:off x="4690107" y="3717947"/>
              <a:ext cx="462067" cy="32147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2" name="TextBox 59"/>
          <p:cNvSpPr txBox="1">
            <a:spLocks noChangeArrowheads="1"/>
          </p:cNvSpPr>
          <p:nvPr/>
        </p:nvSpPr>
        <p:spPr bwMode="auto">
          <a:xfrm flipH="1">
            <a:off x="663915" y="1047793"/>
            <a:ext cx="2381811" cy="430877"/>
          </a:xfrm>
          <a:prstGeom prst="rect">
            <a:avLst/>
          </a:prstGeom>
          <a:noFill/>
          <a:ln>
            <a:noFill/>
          </a:ln>
        </p:spPr>
        <p:txBody>
          <a:bodyPr wrap="square" lIns="121908" tIns="60955" rIns="121908" bIns="6095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1219200">
              <a:defRPr/>
            </a:pPr>
            <a:r>
              <a:rPr lang="zh-CN" altLang="en-US" sz="2000" dirty="0">
                <a:latin typeface="微软雅黑" panose="020B0503020204020204" pitchFamily="34" charset="-122"/>
                <a:ea typeface="微软雅黑" panose="020B0503020204020204" pitchFamily="34" charset="-122"/>
              </a:rPr>
              <a:t>核心一</a:t>
            </a:r>
            <a:endParaRPr lang="en-US" altLang="ko-KR" sz="2000" dirty="0">
              <a:latin typeface="微软雅黑" panose="020B0503020204020204" pitchFamily="34" charset="-122"/>
              <a:ea typeface="微软雅黑" panose="020B0503020204020204" pitchFamily="34" charset="-122"/>
            </a:endParaRPr>
          </a:p>
        </p:txBody>
      </p:sp>
      <p:sp>
        <p:nvSpPr>
          <p:cNvPr id="53" name="矩形 17"/>
          <p:cNvSpPr>
            <a:spLocks noChangeArrowheads="1"/>
          </p:cNvSpPr>
          <p:nvPr/>
        </p:nvSpPr>
        <p:spPr bwMode="auto">
          <a:xfrm>
            <a:off x="623392" y="1513856"/>
            <a:ext cx="2429933" cy="868113"/>
          </a:xfrm>
          <a:prstGeom prst="rect">
            <a:avLst/>
          </a:prstGeom>
          <a:noFill/>
          <a:ln>
            <a:noFill/>
          </a:ln>
        </p:spPr>
        <p:txBody>
          <a:bodyPr lIns="121908" tIns="60955" rIns="121908" bIns="60955">
            <a:spAutoFit/>
          </a:bodyPr>
          <a:lstStyle/>
          <a:p>
            <a:pPr algn="r" defTabSz="1219200">
              <a:lnSpc>
                <a:spcPct val="110000"/>
              </a:lnSpc>
              <a:defRPr/>
            </a:pPr>
            <a:r>
              <a:rPr lang="zh-CN" altLang="en-US" sz="1465"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465" dirty="0">
              <a:latin typeface="微软雅黑" panose="020B0503020204020204" pitchFamily="34" charset="-122"/>
              <a:ea typeface="微软雅黑" panose="020B0503020204020204" pitchFamily="34" charset="-122"/>
            </a:endParaRPr>
          </a:p>
        </p:txBody>
      </p:sp>
      <p:sp>
        <p:nvSpPr>
          <p:cNvPr id="54" name="TextBox 59"/>
          <p:cNvSpPr txBox="1">
            <a:spLocks noChangeArrowheads="1"/>
          </p:cNvSpPr>
          <p:nvPr/>
        </p:nvSpPr>
        <p:spPr bwMode="auto">
          <a:xfrm flipH="1">
            <a:off x="663915" y="2813767"/>
            <a:ext cx="2429933" cy="430877"/>
          </a:xfrm>
          <a:prstGeom prst="rect">
            <a:avLst/>
          </a:prstGeom>
          <a:noFill/>
          <a:ln>
            <a:noFill/>
          </a:ln>
        </p:spPr>
        <p:txBody>
          <a:bodyPr wrap="square" lIns="121908" tIns="60955" rIns="121908" bIns="6095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1219200">
              <a:defRPr/>
            </a:pPr>
            <a:r>
              <a:rPr lang="zh-CN" altLang="en-US" sz="2000" dirty="0">
                <a:latin typeface="微软雅黑" panose="020B0503020204020204" pitchFamily="34" charset="-122"/>
                <a:ea typeface="微软雅黑" panose="020B0503020204020204" pitchFamily="34" charset="-122"/>
              </a:rPr>
              <a:t>核心二</a:t>
            </a:r>
            <a:endParaRPr lang="en-US" altLang="ko-KR" sz="2000" dirty="0">
              <a:latin typeface="微软雅黑" panose="020B0503020204020204" pitchFamily="34" charset="-122"/>
              <a:ea typeface="微软雅黑" panose="020B0503020204020204" pitchFamily="34" charset="-122"/>
            </a:endParaRPr>
          </a:p>
        </p:txBody>
      </p:sp>
      <p:sp>
        <p:nvSpPr>
          <p:cNvPr id="55" name="矩形 17"/>
          <p:cNvSpPr>
            <a:spLocks noChangeArrowheads="1"/>
          </p:cNvSpPr>
          <p:nvPr/>
        </p:nvSpPr>
        <p:spPr bwMode="auto">
          <a:xfrm>
            <a:off x="632559" y="3227739"/>
            <a:ext cx="2429933" cy="868113"/>
          </a:xfrm>
          <a:prstGeom prst="rect">
            <a:avLst/>
          </a:prstGeom>
          <a:noFill/>
          <a:ln>
            <a:noFill/>
          </a:ln>
        </p:spPr>
        <p:txBody>
          <a:bodyPr lIns="121908" tIns="60955" rIns="121908" bIns="60955">
            <a:spAutoFit/>
          </a:bodyPr>
          <a:lstStyle/>
          <a:p>
            <a:pPr algn="r" defTabSz="1219200">
              <a:lnSpc>
                <a:spcPct val="110000"/>
              </a:lnSpc>
              <a:defRPr/>
            </a:pPr>
            <a:r>
              <a:rPr lang="zh-CN" altLang="en-US" sz="1465"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465" dirty="0">
              <a:latin typeface="微软雅黑" panose="020B0503020204020204" pitchFamily="34" charset="-122"/>
              <a:ea typeface="微软雅黑" panose="020B0503020204020204" pitchFamily="34" charset="-122"/>
            </a:endParaRPr>
          </a:p>
        </p:txBody>
      </p:sp>
      <p:sp>
        <p:nvSpPr>
          <p:cNvPr id="56" name="TextBox 59"/>
          <p:cNvSpPr txBox="1">
            <a:spLocks noChangeArrowheads="1"/>
          </p:cNvSpPr>
          <p:nvPr/>
        </p:nvSpPr>
        <p:spPr bwMode="auto">
          <a:xfrm flipH="1">
            <a:off x="663915" y="4621863"/>
            <a:ext cx="2389411" cy="430877"/>
          </a:xfrm>
          <a:prstGeom prst="rect">
            <a:avLst/>
          </a:prstGeom>
          <a:noFill/>
          <a:ln>
            <a:noFill/>
          </a:ln>
        </p:spPr>
        <p:txBody>
          <a:bodyPr wrap="square" lIns="121908" tIns="60955" rIns="121908" bIns="6095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1219200">
              <a:defRPr/>
            </a:pPr>
            <a:r>
              <a:rPr lang="zh-CN" altLang="en-US" sz="2000" dirty="0">
                <a:latin typeface="微软雅黑" panose="020B0503020204020204" pitchFamily="34" charset="-122"/>
                <a:ea typeface="微软雅黑" panose="020B0503020204020204" pitchFamily="34" charset="-122"/>
              </a:rPr>
              <a:t>核心三</a:t>
            </a:r>
            <a:endParaRPr lang="en-US" altLang="ko-KR" sz="2000" dirty="0">
              <a:latin typeface="微软雅黑" panose="020B0503020204020204" pitchFamily="34" charset="-122"/>
              <a:ea typeface="微软雅黑" panose="020B0503020204020204" pitchFamily="34" charset="-122"/>
            </a:endParaRPr>
          </a:p>
        </p:txBody>
      </p:sp>
      <p:sp>
        <p:nvSpPr>
          <p:cNvPr id="57" name="矩形 17"/>
          <p:cNvSpPr>
            <a:spLocks noChangeArrowheads="1"/>
          </p:cNvSpPr>
          <p:nvPr/>
        </p:nvSpPr>
        <p:spPr bwMode="auto">
          <a:xfrm>
            <a:off x="663915" y="5057723"/>
            <a:ext cx="2429933" cy="868113"/>
          </a:xfrm>
          <a:prstGeom prst="rect">
            <a:avLst/>
          </a:prstGeom>
          <a:noFill/>
          <a:ln>
            <a:noFill/>
          </a:ln>
        </p:spPr>
        <p:txBody>
          <a:bodyPr lIns="121908" tIns="60955" rIns="121908" bIns="60955">
            <a:spAutoFit/>
          </a:bodyPr>
          <a:lstStyle/>
          <a:p>
            <a:pPr algn="r" defTabSz="1219200">
              <a:lnSpc>
                <a:spcPct val="110000"/>
              </a:lnSpc>
              <a:defRPr/>
            </a:pPr>
            <a:r>
              <a:rPr lang="zh-CN" altLang="en-US" sz="1465" dirty="0">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在此录入上述图表的描述说明，在此录入图表的描述说明。</a:t>
            </a:r>
            <a:endParaRPr lang="zh-CN" altLang="en-US" sz="1465" dirty="0">
              <a:latin typeface="微软雅黑" panose="020B0503020204020204" pitchFamily="34" charset="-122"/>
              <a:ea typeface="微软雅黑" panose="020B0503020204020204" pitchFamily="34" charset="-122"/>
            </a:endParaRPr>
          </a:p>
        </p:txBody>
      </p:sp>
      <p:sp>
        <p:nvSpPr>
          <p:cNvPr id="58" name="TextBox 59"/>
          <p:cNvSpPr txBox="1">
            <a:spLocks noChangeArrowheads="1"/>
          </p:cNvSpPr>
          <p:nvPr/>
        </p:nvSpPr>
        <p:spPr bwMode="auto">
          <a:xfrm flipH="1">
            <a:off x="9217770" y="939014"/>
            <a:ext cx="2132993" cy="430877"/>
          </a:xfrm>
          <a:prstGeom prst="rect">
            <a:avLst/>
          </a:prstGeom>
          <a:noFill/>
          <a:ln>
            <a:noFill/>
          </a:ln>
        </p:spPr>
        <p:txBody>
          <a:bodyPr wrap="square" lIns="121908" tIns="60955" rIns="121908" bIns="6095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1219200">
              <a:defRPr/>
            </a:pPr>
            <a:r>
              <a:rPr lang="zh-CN" altLang="en-US" sz="2000" dirty="0">
                <a:latin typeface="微软雅黑" panose="020B0503020204020204" pitchFamily="34" charset="-122"/>
                <a:ea typeface="微软雅黑" panose="020B0503020204020204" pitchFamily="34" charset="-122"/>
              </a:rPr>
              <a:t>附属一</a:t>
            </a:r>
            <a:endParaRPr lang="en-US" altLang="ko-KR" sz="2000" dirty="0">
              <a:latin typeface="微软雅黑" panose="020B0503020204020204" pitchFamily="34" charset="-122"/>
              <a:ea typeface="微软雅黑" panose="020B0503020204020204" pitchFamily="34" charset="-122"/>
            </a:endParaRPr>
          </a:p>
        </p:txBody>
      </p:sp>
      <p:sp>
        <p:nvSpPr>
          <p:cNvPr id="59" name="矩形 17"/>
          <p:cNvSpPr>
            <a:spLocks noChangeArrowheads="1"/>
          </p:cNvSpPr>
          <p:nvPr/>
        </p:nvSpPr>
        <p:spPr bwMode="auto">
          <a:xfrm>
            <a:off x="9217771" y="1404750"/>
            <a:ext cx="2429933" cy="868113"/>
          </a:xfrm>
          <a:prstGeom prst="rect">
            <a:avLst/>
          </a:prstGeom>
          <a:noFill/>
          <a:ln>
            <a:noFill/>
          </a:ln>
        </p:spPr>
        <p:txBody>
          <a:bodyPr lIns="121908" tIns="60955" rIns="121908" bIns="60955">
            <a:spAutoFit/>
          </a:bodyPr>
          <a:lstStyle/>
          <a:p>
            <a:pPr defTabSz="1219200">
              <a:lnSpc>
                <a:spcPct val="110000"/>
              </a:lnSpc>
              <a:defRPr/>
            </a:pPr>
            <a:r>
              <a:rPr lang="zh-CN" altLang="en-US" sz="1465"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465" dirty="0">
              <a:latin typeface="微软雅黑" panose="020B0503020204020204" pitchFamily="34" charset="-122"/>
              <a:ea typeface="微软雅黑" panose="020B0503020204020204" pitchFamily="34" charset="-122"/>
            </a:endParaRPr>
          </a:p>
        </p:txBody>
      </p:sp>
      <p:sp>
        <p:nvSpPr>
          <p:cNvPr id="60" name="TextBox 59"/>
          <p:cNvSpPr txBox="1">
            <a:spLocks noChangeArrowheads="1"/>
          </p:cNvSpPr>
          <p:nvPr/>
        </p:nvSpPr>
        <p:spPr bwMode="auto">
          <a:xfrm flipH="1">
            <a:off x="9217769" y="2831638"/>
            <a:ext cx="2132996" cy="430877"/>
          </a:xfrm>
          <a:prstGeom prst="rect">
            <a:avLst/>
          </a:prstGeom>
          <a:noFill/>
          <a:ln>
            <a:noFill/>
          </a:ln>
        </p:spPr>
        <p:txBody>
          <a:bodyPr wrap="square" lIns="121908" tIns="60955" rIns="121908" bIns="6095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1219200">
              <a:defRPr/>
            </a:pPr>
            <a:r>
              <a:rPr lang="zh-CN" altLang="en-US" sz="2000" dirty="0">
                <a:latin typeface="微软雅黑" panose="020B0503020204020204" pitchFamily="34" charset="-122"/>
                <a:ea typeface="微软雅黑" panose="020B0503020204020204" pitchFamily="34" charset="-122"/>
              </a:rPr>
              <a:t>附属二</a:t>
            </a:r>
            <a:endParaRPr lang="en-US" altLang="ko-KR" sz="2000" dirty="0">
              <a:latin typeface="微软雅黑" panose="020B0503020204020204" pitchFamily="34" charset="-122"/>
              <a:ea typeface="微软雅黑" panose="020B0503020204020204" pitchFamily="34" charset="-122"/>
            </a:endParaRPr>
          </a:p>
        </p:txBody>
      </p:sp>
      <p:sp>
        <p:nvSpPr>
          <p:cNvPr id="61" name="矩形 17"/>
          <p:cNvSpPr>
            <a:spLocks noChangeArrowheads="1"/>
          </p:cNvSpPr>
          <p:nvPr/>
        </p:nvSpPr>
        <p:spPr bwMode="auto">
          <a:xfrm>
            <a:off x="9217771" y="3260856"/>
            <a:ext cx="2429933" cy="868113"/>
          </a:xfrm>
          <a:prstGeom prst="rect">
            <a:avLst/>
          </a:prstGeom>
          <a:noFill/>
          <a:ln>
            <a:noFill/>
          </a:ln>
        </p:spPr>
        <p:txBody>
          <a:bodyPr lIns="121908" tIns="60955" rIns="121908" bIns="60955">
            <a:spAutoFit/>
          </a:bodyPr>
          <a:lstStyle/>
          <a:p>
            <a:pPr defTabSz="1219200">
              <a:lnSpc>
                <a:spcPct val="110000"/>
              </a:lnSpc>
              <a:defRPr/>
            </a:pPr>
            <a:r>
              <a:rPr lang="zh-CN" altLang="en-US" sz="1465"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465" dirty="0">
              <a:latin typeface="微软雅黑" panose="020B0503020204020204" pitchFamily="34" charset="-122"/>
              <a:ea typeface="微软雅黑" panose="020B0503020204020204" pitchFamily="34" charset="-122"/>
            </a:endParaRPr>
          </a:p>
        </p:txBody>
      </p:sp>
      <p:sp>
        <p:nvSpPr>
          <p:cNvPr id="62" name="TextBox 59"/>
          <p:cNvSpPr txBox="1">
            <a:spLocks noChangeArrowheads="1"/>
          </p:cNvSpPr>
          <p:nvPr/>
        </p:nvSpPr>
        <p:spPr bwMode="auto">
          <a:xfrm flipH="1">
            <a:off x="9217770" y="4427381"/>
            <a:ext cx="2132993" cy="430877"/>
          </a:xfrm>
          <a:prstGeom prst="rect">
            <a:avLst/>
          </a:prstGeom>
          <a:noFill/>
          <a:ln>
            <a:noFill/>
          </a:ln>
        </p:spPr>
        <p:txBody>
          <a:bodyPr wrap="square" lIns="121908" tIns="60955" rIns="121908" bIns="6095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1219200">
              <a:defRPr/>
            </a:pPr>
            <a:r>
              <a:rPr lang="zh-CN" altLang="en-US" sz="2000" dirty="0">
                <a:latin typeface="微软雅黑" panose="020B0503020204020204" pitchFamily="34" charset="-122"/>
                <a:ea typeface="微软雅黑" panose="020B0503020204020204" pitchFamily="34" charset="-122"/>
              </a:rPr>
              <a:t>附属三</a:t>
            </a:r>
            <a:endParaRPr lang="en-US" altLang="ko-KR" sz="2000" dirty="0">
              <a:latin typeface="微软雅黑" panose="020B0503020204020204" pitchFamily="34" charset="-122"/>
              <a:ea typeface="微软雅黑" panose="020B0503020204020204" pitchFamily="34" charset="-122"/>
            </a:endParaRPr>
          </a:p>
        </p:txBody>
      </p:sp>
      <p:sp>
        <p:nvSpPr>
          <p:cNvPr id="63" name="矩形 17"/>
          <p:cNvSpPr>
            <a:spLocks noChangeArrowheads="1"/>
          </p:cNvSpPr>
          <p:nvPr/>
        </p:nvSpPr>
        <p:spPr bwMode="auto">
          <a:xfrm>
            <a:off x="9217771" y="4878112"/>
            <a:ext cx="2429933" cy="619775"/>
          </a:xfrm>
          <a:prstGeom prst="rect">
            <a:avLst/>
          </a:prstGeom>
          <a:noFill/>
          <a:ln>
            <a:noFill/>
          </a:ln>
        </p:spPr>
        <p:txBody>
          <a:bodyPr lIns="121908" tIns="60955" rIns="121908" bIns="60955">
            <a:spAutoFit/>
          </a:bodyPr>
          <a:lstStyle/>
          <a:p>
            <a:pPr defTabSz="1219200">
              <a:lnSpc>
                <a:spcPct val="110000"/>
              </a:lnSpc>
              <a:defRPr/>
            </a:pPr>
            <a:r>
              <a:rPr lang="zh-CN" altLang="en-US" sz="1465" dirty="0">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a:t>
            </a:r>
            <a:endParaRPr lang="zh-CN" altLang="en-US" sz="1465" dirty="0">
              <a:latin typeface="微软雅黑" panose="020B0503020204020204" pitchFamily="34" charset="-122"/>
              <a:ea typeface="微软雅黑" panose="020B0503020204020204" pitchFamily="34" charset="-122"/>
            </a:endParaRPr>
          </a:p>
        </p:txBody>
      </p:sp>
      <p:sp>
        <p:nvSpPr>
          <p:cNvPr id="64" name="Freeform 6"/>
          <p:cNvSpPr>
            <a:spLocks noEditPoints="1"/>
          </p:cNvSpPr>
          <p:nvPr/>
        </p:nvSpPr>
        <p:spPr bwMode="auto">
          <a:xfrm>
            <a:off x="5095104" y="4146740"/>
            <a:ext cx="1983680" cy="2114361"/>
          </a:xfrm>
          <a:custGeom>
            <a:avLst/>
            <a:gdLst>
              <a:gd name="T0" fmla="*/ 1459818 w 957"/>
              <a:gd name="T1" fmla="*/ 614910 h 1020"/>
              <a:gd name="T2" fmla="*/ 1485360 w 957"/>
              <a:gd name="T3" fmla="*/ 840835 h 1020"/>
              <a:gd name="T4" fmla="*/ 1383192 w 957"/>
              <a:gd name="T5" fmla="*/ 1007823 h 1020"/>
              <a:gd name="T6" fmla="*/ 1422488 w 957"/>
              <a:gd name="T7" fmla="*/ 669918 h 1020"/>
              <a:gd name="T8" fmla="*/ 1383192 w 957"/>
              <a:gd name="T9" fmla="*/ 298614 h 1020"/>
              <a:gd name="T10" fmla="*/ 1872418 w 957"/>
              <a:gd name="T11" fmla="*/ 1817225 h 1020"/>
              <a:gd name="T12" fmla="*/ 1383192 w 957"/>
              <a:gd name="T13" fmla="*/ 2003859 h 1020"/>
              <a:gd name="T14" fmla="*/ 939156 w 957"/>
              <a:gd name="T15" fmla="*/ 31433 h 1020"/>
              <a:gd name="T16" fmla="*/ 1383192 w 957"/>
              <a:gd name="T17" fmla="*/ 605087 h 1020"/>
              <a:gd name="T18" fmla="*/ 1334073 w 957"/>
              <a:gd name="T19" fmla="*/ 970496 h 1020"/>
              <a:gd name="T20" fmla="*/ 1383192 w 957"/>
              <a:gd name="T21" fmla="*/ 1007823 h 1020"/>
              <a:gd name="T22" fmla="*/ 1306567 w 957"/>
              <a:gd name="T23" fmla="*/ 1111946 h 1020"/>
              <a:gd name="T24" fmla="*/ 1343897 w 957"/>
              <a:gd name="T25" fmla="*/ 1420383 h 1020"/>
              <a:gd name="T26" fmla="*/ 1383192 w 957"/>
              <a:gd name="T27" fmla="*/ 2003859 h 1020"/>
              <a:gd name="T28" fmla="*/ 939156 w 957"/>
              <a:gd name="T29" fmla="*/ 1933135 h 1020"/>
              <a:gd name="T30" fmla="*/ 968628 w 957"/>
              <a:gd name="T31" fmla="*/ 1903666 h 1020"/>
              <a:gd name="T32" fmla="*/ 939156 w 957"/>
              <a:gd name="T33" fmla="*/ 1876162 h 1020"/>
              <a:gd name="T34" fmla="*/ 943086 w 957"/>
              <a:gd name="T35" fmla="*/ 1856516 h 1020"/>
              <a:gd name="T36" fmla="*/ 943086 w 957"/>
              <a:gd name="T37" fmla="*/ 1799544 h 1020"/>
              <a:gd name="T38" fmla="*/ 939156 w 957"/>
              <a:gd name="T39" fmla="*/ 1770076 h 1020"/>
              <a:gd name="T40" fmla="*/ 1157245 w 957"/>
              <a:gd name="T41" fmla="*/ 1302509 h 1020"/>
              <a:gd name="T42" fmla="*/ 941121 w 957"/>
              <a:gd name="T43" fmla="*/ 1392879 h 1020"/>
              <a:gd name="T44" fmla="*/ 939156 w 957"/>
              <a:gd name="T45" fmla="*/ 1204280 h 1020"/>
              <a:gd name="T46" fmla="*/ 1019712 w 957"/>
              <a:gd name="T47" fmla="*/ 1233749 h 1020"/>
              <a:gd name="T48" fmla="*/ 939156 w 957"/>
              <a:gd name="T49" fmla="*/ 1005859 h 1020"/>
              <a:gd name="T50" fmla="*/ 1153315 w 957"/>
              <a:gd name="T51" fmla="*/ 986213 h 1020"/>
              <a:gd name="T52" fmla="*/ 1304602 w 957"/>
              <a:gd name="T53" fmla="*/ 626697 h 1020"/>
              <a:gd name="T54" fmla="*/ 939156 w 957"/>
              <a:gd name="T55" fmla="*/ 31433 h 1020"/>
              <a:gd name="T56" fmla="*/ 776081 w 957"/>
              <a:gd name="T57" fmla="*/ 68760 h 1020"/>
              <a:gd name="T58" fmla="*/ 939156 w 957"/>
              <a:gd name="T59" fmla="*/ 31433 h 1020"/>
              <a:gd name="T60" fmla="*/ 835024 w 957"/>
              <a:gd name="T61" fmla="*/ 400772 h 1020"/>
              <a:gd name="T62" fmla="*/ 577640 w 957"/>
              <a:gd name="T63" fmla="*/ 557937 h 1020"/>
              <a:gd name="T64" fmla="*/ 711244 w 957"/>
              <a:gd name="T65" fmla="*/ 994071 h 1020"/>
              <a:gd name="T66" fmla="*/ 937191 w 957"/>
              <a:gd name="T67" fmla="*/ 939063 h 1020"/>
              <a:gd name="T68" fmla="*/ 939156 w 957"/>
              <a:gd name="T69" fmla="*/ 1005859 h 1020"/>
              <a:gd name="T70" fmla="*/ 860566 w 957"/>
              <a:gd name="T71" fmla="*/ 1233749 h 1020"/>
              <a:gd name="T72" fmla="*/ 939156 w 957"/>
              <a:gd name="T73" fmla="*/ 1392879 h 1020"/>
              <a:gd name="T74" fmla="*/ 726962 w 957"/>
              <a:gd name="T75" fmla="*/ 1306438 h 1020"/>
              <a:gd name="T76" fmla="*/ 939156 w 957"/>
              <a:gd name="T77" fmla="*/ 1770076 h 1020"/>
              <a:gd name="T78" fmla="*/ 939156 w 957"/>
              <a:gd name="T79" fmla="*/ 1799544 h 1020"/>
              <a:gd name="T80" fmla="*/ 939156 w 957"/>
              <a:gd name="T81" fmla="*/ 1856516 h 1020"/>
              <a:gd name="T82" fmla="*/ 915579 w 957"/>
              <a:gd name="T83" fmla="*/ 1903666 h 1020"/>
              <a:gd name="T84" fmla="*/ 939156 w 957"/>
              <a:gd name="T85" fmla="*/ 2003859 h 1020"/>
              <a:gd name="T86" fmla="*/ 497085 w 957"/>
              <a:gd name="T87" fmla="*/ 1434135 h 1020"/>
              <a:gd name="T88" fmla="*/ 671949 w 957"/>
              <a:gd name="T89" fmla="*/ 1257323 h 1020"/>
              <a:gd name="T90" fmla="*/ 520662 w 957"/>
              <a:gd name="T91" fmla="*/ 1019611 h 1020"/>
              <a:gd name="T92" fmla="*/ 497085 w 957"/>
              <a:gd name="T93" fmla="*/ 937099 h 1020"/>
              <a:gd name="T94" fmla="*/ 542274 w 957"/>
              <a:gd name="T95" fmla="*/ 669918 h 1020"/>
              <a:gd name="T96" fmla="*/ 497085 w 957"/>
              <a:gd name="T97" fmla="*/ 280933 h 1020"/>
              <a:gd name="T98" fmla="*/ 420459 w 957"/>
              <a:gd name="T99" fmla="*/ 614910 h 1020"/>
              <a:gd name="T100" fmla="*/ 497085 w 957"/>
              <a:gd name="T101" fmla="*/ 609016 h 1020"/>
              <a:gd name="T102" fmla="*/ 497085 w 957"/>
              <a:gd name="T103" fmla="*/ 937099 h 1020"/>
              <a:gd name="T104" fmla="*/ 446001 w 957"/>
              <a:gd name="T105" fmla="*/ 962638 h 1020"/>
              <a:gd name="T106" fmla="*/ 390988 w 957"/>
              <a:gd name="T107" fmla="*/ 705280 h 1020"/>
              <a:gd name="T108" fmla="*/ 497085 w 957"/>
              <a:gd name="T109" fmla="*/ 2003859 h 1020"/>
              <a:gd name="T110" fmla="*/ 5894 w 957"/>
              <a:gd name="T111" fmla="*/ 1817225 h 1020"/>
              <a:gd name="T112" fmla="*/ 497085 w 957"/>
              <a:gd name="T113" fmla="*/ 2003859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020"/>
              <a:gd name="T173" fmla="*/ 957 w 957"/>
              <a:gd name="T174" fmla="*/ 1020 h 10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B6002A"/>
          </a:solidFill>
          <a:ln w="9525">
            <a:noFill/>
            <a:round/>
          </a:ln>
        </p:spPr>
        <p:txBody>
          <a:bodyPr lIns="162560" tIns="81280" rIns="162560" bIns="81280"/>
          <a:lstStyle/>
          <a:p>
            <a:endParaRPr lang="zh-CN" altLang="en-US" sz="2400">
              <a:solidFill>
                <a:srgbClr val="0070C0"/>
              </a:solidFill>
            </a:endParaRPr>
          </a:p>
        </p:txBody>
      </p:sp>
      <p:grpSp>
        <p:nvGrpSpPr>
          <p:cNvPr id="65" name="组合 64"/>
          <p:cNvGrpSpPr/>
          <p:nvPr/>
        </p:nvGrpSpPr>
        <p:grpSpPr>
          <a:xfrm>
            <a:off x="5398105" y="2949501"/>
            <a:ext cx="1034727" cy="1034727"/>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7" name="椭圆 66"/>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8" name="组合 67"/>
          <p:cNvGrpSpPr/>
          <p:nvPr/>
        </p:nvGrpSpPr>
        <p:grpSpPr>
          <a:xfrm>
            <a:off x="6678743" y="1679972"/>
            <a:ext cx="1206067" cy="1206067"/>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0" name="椭圆 69"/>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1" name="组合 70"/>
          <p:cNvGrpSpPr/>
          <p:nvPr/>
        </p:nvGrpSpPr>
        <p:grpSpPr>
          <a:xfrm>
            <a:off x="4830361" y="1337142"/>
            <a:ext cx="1494959" cy="1494959"/>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3" name="椭圆 72"/>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4" name="组合 73"/>
          <p:cNvGrpSpPr/>
          <p:nvPr/>
        </p:nvGrpSpPr>
        <p:grpSpPr>
          <a:xfrm>
            <a:off x="6309979" y="764820"/>
            <a:ext cx="873245" cy="873245"/>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6" name="椭圆 7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7" name="组合 76"/>
          <p:cNvGrpSpPr/>
          <p:nvPr/>
        </p:nvGrpSpPr>
        <p:grpSpPr>
          <a:xfrm>
            <a:off x="6696525" y="3271076"/>
            <a:ext cx="1115241" cy="1115241"/>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9" name="椭圆 78"/>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0" name="组合 79"/>
          <p:cNvGrpSpPr/>
          <p:nvPr/>
        </p:nvGrpSpPr>
        <p:grpSpPr>
          <a:xfrm>
            <a:off x="4100156" y="3098080"/>
            <a:ext cx="1089521" cy="1089521"/>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2" name="椭圆 81"/>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3" name="椭圆 82"/>
          <p:cNvSpPr/>
          <p:nvPr/>
        </p:nvSpPr>
        <p:spPr>
          <a:xfrm>
            <a:off x="4702935" y="2352047"/>
            <a:ext cx="599159" cy="599159"/>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70C0"/>
              </a:solidFill>
            </a:endParaRPr>
          </a:p>
        </p:txBody>
      </p:sp>
      <p:sp>
        <p:nvSpPr>
          <p:cNvPr id="84" name="椭圆 83"/>
          <p:cNvSpPr/>
          <p:nvPr/>
        </p:nvSpPr>
        <p:spPr>
          <a:xfrm>
            <a:off x="4414437" y="1745380"/>
            <a:ext cx="183465" cy="183465"/>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5" name="椭圆 84"/>
          <p:cNvSpPr/>
          <p:nvPr/>
        </p:nvSpPr>
        <p:spPr>
          <a:xfrm>
            <a:off x="7650348" y="2973495"/>
            <a:ext cx="410291" cy="410291"/>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70C0"/>
              </a:solidFill>
            </a:endParaRPr>
          </a:p>
        </p:txBody>
      </p:sp>
      <p:sp>
        <p:nvSpPr>
          <p:cNvPr id="86" name="椭圆 85"/>
          <p:cNvSpPr/>
          <p:nvPr/>
        </p:nvSpPr>
        <p:spPr>
          <a:xfrm>
            <a:off x="6357898" y="2185134"/>
            <a:ext cx="358935" cy="358935"/>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70C0"/>
              </a:solidFill>
            </a:endParaRPr>
          </a:p>
        </p:txBody>
      </p:sp>
      <p:sp>
        <p:nvSpPr>
          <p:cNvPr id="87" name="椭圆 86"/>
          <p:cNvSpPr/>
          <p:nvPr/>
        </p:nvSpPr>
        <p:spPr>
          <a:xfrm>
            <a:off x="4839126" y="4272259"/>
            <a:ext cx="460452" cy="460452"/>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70C0"/>
              </a:solidFill>
            </a:endParaRPr>
          </a:p>
        </p:txBody>
      </p:sp>
      <p:sp>
        <p:nvSpPr>
          <p:cNvPr id="88" name="椭圆 87"/>
          <p:cNvSpPr/>
          <p:nvPr/>
        </p:nvSpPr>
        <p:spPr>
          <a:xfrm>
            <a:off x="6262201" y="3533270"/>
            <a:ext cx="281423" cy="281423"/>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70C0"/>
              </a:solidFill>
            </a:endParaRPr>
          </a:p>
        </p:txBody>
      </p:sp>
      <p:sp>
        <p:nvSpPr>
          <p:cNvPr id="89" name="椭圆 88"/>
          <p:cNvSpPr/>
          <p:nvPr/>
        </p:nvSpPr>
        <p:spPr>
          <a:xfrm>
            <a:off x="7414329" y="1540391"/>
            <a:ext cx="327900" cy="327900"/>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70C0"/>
              </a:solidFill>
            </a:endParaRPr>
          </a:p>
        </p:txBody>
      </p:sp>
      <p:sp>
        <p:nvSpPr>
          <p:cNvPr id="90" name="椭圆 89"/>
          <p:cNvSpPr/>
          <p:nvPr/>
        </p:nvSpPr>
        <p:spPr>
          <a:xfrm>
            <a:off x="3167767" y="1098249"/>
            <a:ext cx="345155" cy="345155"/>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1" name="椭圆 90"/>
          <p:cNvSpPr/>
          <p:nvPr/>
        </p:nvSpPr>
        <p:spPr>
          <a:xfrm>
            <a:off x="3158459" y="2853619"/>
            <a:ext cx="345155" cy="345155"/>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2" name="椭圆 91"/>
          <p:cNvSpPr/>
          <p:nvPr/>
        </p:nvSpPr>
        <p:spPr>
          <a:xfrm>
            <a:off x="3157168" y="4635197"/>
            <a:ext cx="345155" cy="345155"/>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3" name="椭圆 92"/>
          <p:cNvSpPr/>
          <p:nvPr/>
        </p:nvSpPr>
        <p:spPr>
          <a:xfrm>
            <a:off x="8735411" y="1046785"/>
            <a:ext cx="345155" cy="345155"/>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4" name="椭圆 93"/>
          <p:cNvSpPr/>
          <p:nvPr/>
        </p:nvSpPr>
        <p:spPr>
          <a:xfrm>
            <a:off x="8748264" y="2859716"/>
            <a:ext cx="345155" cy="345155"/>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5" name="椭圆 94"/>
          <p:cNvSpPr/>
          <p:nvPr/>
        </p:nvSpPr>
        <p:spPr>
          <a:xfrm>
            <a:off x="8735411" y="4462616"/>
            <a:ext cx="345155" cy="345155"/>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6" name="椭圆 95"/>
          <p:cNvSpPr/>
          <p:nvPr/>
        </p:nvSpPr>
        <p:spPr>
          <a:xfrm>
            <a:off x="6678743" y="2700873"/>
            <a:ext cx="131228" cy="131228"/>
          </a:xfrm>
          <a:prstGeom prst="ellipse">
            <a:avLst/>
          </a:prstGeom>
          <a:solidFill>
            <a:srgbClr val="B6002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11" name="文本框 110"/>
          <p:cNvSpPr txBox="1"/>
          <p:nvPr/>
        </p:nvSpPr>
        <p:spPr>
          <a:xfrm>
            <a:off x="739914" y="247426"/>
            <a:ext cx="2031325"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1"/>
                                        </p:tgtEl>
                                        <p:attrNameLst>
                                          <p:attrName>style.visibility</p:attrName>
                                        </p:attrNameLst>
                                      </p:cBhvr>
                                      <p:to>
                                        <p:strVal val="visible"/>
                                      </p:to>
                                    </p:set>
                                    <p:anim calcmode="lin" valueType="num">
                                      <p:cBhvr>
                                        <p:cTn id="7" dur="500" fill="hold"/>
                                        <p:tgtEl>
                                          <p:spTgt spid="1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1"/>
                                        </p:tgtEl>
                                        <p:attrNameLst>
                                          <p:attrName>ppt_y</p:attrName>
                                        </p:attrNameLst>
                                      </p:cBhvr>
                                      <p:tavLst>
                                        <p:tav tm="0">
                                          <p:val>
                                            <p:strVal val="#ppt_y"/>
                                          </p:val>
                                        </p:tav>
                                        <p:tav tm="100000">
                                          <p:val>
                                            <p:strVal val="#ppt_y"/>
                                          </p:val>
                                        </p:tav>
                                      </p:tavLst>
                                    </p:anim>
                                    <p:anim calcmode="lin" valueType="num">
                                      <p:cBhvr>
                                        <p:cTn id="9" dur="500" fill="hold"/>
                                        <p:tgtEl>
                                          <p:spTgt spid="1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1"/>
                                        </p:tgtEl>
                                      </p:cBhvr>
                                    </p:animEffect>
                                  </p:childTnLst>
                                </p:cTn>
                              </p:par>
                            </p:childTnLst>
                          </p:cTn>
                        </p:par>
                        <p:par>
                          <p:cTn id="12" fill="hold">
                            <p:stCondLst>
                              <p:cond delay="0"/>
                            </p:stCondLst>
                            <p:childTnLst>
                              <p:par>
                                <p:cTn id="13" presetID="42" presetClass="entr" presetSubtype="0"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750"/>
                                        <p:tgtEl>
                                          <p:spTgt spid="64"/>
                                        </p:tgtEl>
                                      </p:cBhvr>
                                    </p:animEffect>
                                    <p:anim calcmode="lin" valueType="num">
                                      <p:cBhvr>
                                        <p:cTn id="16" dur="750" fill="hold"/>
                                        <p:tgtEl>
                                          <p:spTgt spid="64"/>
                                        </p:tgtEl>
                                        <p:attrNameLst>
                                          <p:attrName>ppt_x</p:attrName>
                                        </p:attrNameLst>
                                      </p:cBhvr>
                                      <p:tavLst>
                                        <p:tav tm="0">
                                          <p:val>
                                            <p:strVal val="#ppt_x"/>
                                          </p:val>
                                        </p:tav>
                                        <p:tav tm="100000">
                                          <p:val>
                                            <p:strVal val="#ppt_x"/>
                                          </p:val>
                                        </p:tav>
                                      </p:tavLst>
                                    </p:anim>
                                    <p:anim calcmode="lin" valueType="num">
                                      <p:cBhvr>
                                        <p:cTn id="17" dur="750" fill="hold"/>
                                        <p:tgtEl>
                                          <p:spTgt spid="64"/>
                                        </p:tgtEl>
                                        <p:attrNameLst>
                                          <p:attrName>ppt_y</p:attrName>
                                        </p:attrNameLst>
                                      </p:cBhvr>
                                      <p:tavLst>
                                        <p:tav tm="0">
                                          <p:val>
                                            <p:strVal val="#ppt_y+.1"/>
                                          </p:val>
                                        </p:tav>
                                        <p:tav tm="100000">
                                          <p:val>
                                            <p:strVal val="#ppt_y"/>
                                          </p:val>
                                        </p:tav>
                                      </p:tavLst>
                                    </p:anim>
                                  </p:childTnLst>
                                </p:cTn>
                              </p:par>
                              <p:par>
                                <p:cTn id="18" presetID="53" presetClass="entr" presetSubtype="16" fill="hold" nodeType="withEffect">
                                  <p:stCondLst>
                                    <p:cond delay="70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childTnLst>
                                </p:cTn>
                              </p:par>
                              <p:par>
                                <p:cTn id="23" presetID="53" presetClass="entr" presetSubtype="16" fill="hold" nodeType="withEffect">
                                  <p:stCondLst>
                                    <p:cond delay="20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par>
                                <p:cTn id="28" presetID="53" presetClass="entr" presetSubtype="16" fill="hold" nodeType="withEffect">
                                  <p:stCondLst>
                                    <p:cond delay="500"/>
                                  </p:stCondLst>
                                  <p:childTnLst>
                                    <p:set>
                                      <p:cBhvr>
                                        <p:cTn id="29" dur="1" fill="hold">
                                          <p:stCondLst>
                                            <p:cond delay="0"/>
                                          </p:stCondLst>
                                        </p:cTn>
                                        <p:tgtEl>
                                          <p:spTgt spid="74"/>
                                        </p:tgtEl>
                                        <p:attrNameLst>
                                          <p:attrName>style.visibility</p:attrName>
                                        </p:attrNameLst>
                                      </p:cBhvr>
                                      <p:to>
                                        <p:strVal val="visible"/>
                                      </p:to>
                                    </p:set>
                                    <p:anim calcmode="lin" valueType="num">
                                      <p:cBhvr>
                                        <p:cTn id="30" dur="300" fill="hold"/>
                                        <p:tgtEl>
                                          <p:spTgt spid="74"/>
                                        </p:tgtEl>
                                        <p:attrNameLst>
                                          <p:attrName>ppt_w</p:attrName>
                                        </p:attrNameLst>
                                      </p:cBhvr>
                                      <p:tavLst>
                                        <p:tav tm="0">
                                          <p:val>
                                            <p:fltVal val="0"/>
                                          </p:val>
                                        </p:tav>
                                        <p:tav tm="100000">
                                          <p:val>
                                            <p:strVal val="#ppt_w"/>
                                          </p:val>
                                        </p:tav>
                                      </p:tavLst>
                                    </p:anim>
                                    <p:anim calcmode="lin" valueType="num">
                                      <p:cBhvr>
                                        <p:cTn id="31" dur="300" fill="hold"/>
                                        <p:tgtEl>
                                          <p:spTgt spid="74"/>
                                        </p:tgtEl>
                                        <p:attrNameLst>
                                          <p:attrName>ppt_h</p:attrName>
                                        </p:attrNameLst>
                                      </p:cBhvr>
                                      <p:tavLst>
                                        <p:tav tm="0">
                                          <p:val>
                                            <p:fltVal val="0"/>
                                          </p:val>
                                        </p:tav>
                                        <p:tav tm="100000">
                                          <p:val>
                                            <p:strVal val="#ppt_h"/>
                                          </p:val>
                                        </p:tav>
                                      </p:tavLst>
                                    </p:anim>
                                    <p:animEffect transition="in" filter="fade">
                                      <p:cBhvr>
                                        <p:cTn id="32" dur="300"/>
                                        <p:tgtEl>
                                          <p:spTgt spid="74"/>
                                        </p:tgtEl>
                                      </p:cBhvr>
                                    </p:animEffect>
                                  </p:childTnLst>
                                </p:cTn>
                              </p:par>
                              <p:par>
                                <p:cTn id="33" presetID="53" presetClass="entr" presetSubtype="16" fill="hold" nodeType="withEffect">
                                  <p:stCondLst>
                                    <p:cond delay="700"/>
                                  </p:stCondLst>
                                  <p:childTnLst>
                                    <p:set>
                                      <p:cBhvr>
                                        <p:cTn id="34" dur="1" fill="hold">
                                          <p:stCondLst>
                                            <p:cond delay="0"/>
                                          </p:stCondLst>
                                        </p:cTn>
                                        <p:tgtEl>
                                          <p:spTgt spid="68"/>
                                        </p:tgtEl>
                                        <p:attrNameLst>
                                          <p:attrName>style.visibility</p:attrName>
                                        </p:attrNameLst>
                                      </p:cBhvr>
                                      <p:to>
                                        <p:strVal val="visible"/>
                                      </p:to>
                                    </p:set>
                                    <p:anim calcmode="lin" valueType="num">
                                      <p:cBhvr>
                                        <p:cTn id="35" dur="500" fill="hold"/>
                                        <p:tgtEl>
                                          <p:spTgt spid="68"/>
                                        </p:tgtEl>
                                        <p:attrNameLst>
                                          <p:attrName>ppt_w</p:attrName>
                                        </p:attrNameLst>
                                      </p:cBhvr>
                                      <p:tavLst>
                                        <p:tav tm="0">
                                          <p:val>
                                            <p:fltVal val="0"/>
                                          </p:val>
                                        </p:tav>
                                        <p:tav tm="100000">
                                          <p:val>
                                            <p:strVal val="#ppt_w"/>
                                          </p:val>
                                        </p:tav>
                                      </p:tavLst>
                                    </p:anim>
                                    <p:anim calcmode="lin" valueType="num">
                                      <p:cBhvr>
                                        <p:cTn id="36" dur="500" fill="hold"/>
                                        <p:tgtEl>
                                          <p:spTgt spid="68"/>
                                        </p:tgtEl>
                                        <p:attrNameLst>
                                          <p:attrName>ppt_h</p:attrName>
                                        </p:attrNameLst>
                                      </p:cBhvr>
                                      <p:tavLst>
                                        <p:tav tm="0">
                                          <p:val>
                                            <p:fltVal val="0"/>
                                          </p:val>
                                        </p:tav>
                                        <p:tav tm="100000">
                                          <p:val>
                                            <p:strVal val="#ppt_h"/>
                                          </p:val>
                                        </p:tav>
                                      </p:tavLst>
                                    </p:anim>
                                    <p:animEffect transition="in" filter="fade">
                                      <p:cBhvr>
                                        <p:cTn id="37" dur="500"/>
                                        <p:tgtEl>
                                          <p:spTgt spid="68"/>
                                        </p:tgtEl>
                                      </p:cBhvr>
                                    </p:animEffect>
                                  </p:childTnLst>
                                </p:cTn>
                              </p:par>
                              <p:par>
                                <p:cTn id="38" presetID="53" presetClass="entr" presetSubtype="16" fill="hold" nodeType="withEffect">
                                  <p:stCondLst>
                                    <p:cond delay="600"/>
                                  </p:stCondLst>
                                  <p:childTnLst>
                                    <p:set>
                                      <p:cBhvr>
                                        <p:cTn id="39" dur="1" fill="hold">
                                          <p:stCondLst>
                                            <p:cond delay="0"/>
                                          </p:stCondLst>
                                        </p:cTn>
                                        <p:tgtEl>
                                          <p:spTgt spid="65"/>
                                        </p:tgtEl>
                                        <p:attrNameLst>
                                          <p:attrName>style.visibility</p:attrName>
                                        </p:attrNameLst>
                                      </p:cBhvr>
                                      <p:to>
                                        <p:strVal val="visible"/>
                                      </p:to>
                                    </p:set>
                                    <p:anim calcmode="lin" valueType="num">
                                      <p:cBhvr>
                                        <p:cTn id="40" dur="500" fill="hold"/>
                                        <p:tgtEl>
                                          <p:spTgt spid="65"/>
                                        </p:tgtEl>
                                        <p:attrNameLst>
                                          <p:attrName>ppt_w</p:attrName>
                                        </p:attrNameLst>
                                      </p:cBhvr>
                                      <p:tavLst>
                                        <p:tav tm="0">
                                          <p:val>
                                            <p:fltVal val="0"/>
                                          </p:val>
                                        </p:tav>
                                        <p:tav tm="100000">
                                          <p:val>
                                            <p:strVal val="#ppt_w"/>
                                          </p:val>
                                        </p:tav>
                                      </p:tavLst>
                                    </p:anim>
                                    <p:anim calcmode="lin" valueType="num">
                                      <p:cBhvr>
                                        <p:cTn id="41" dur="500" fill="hold"/>
                                        <p:tgtEl>
                                          <p:spTgt spid="65"/>
                                        </p:tgtEl>
                                        <p:attrNameLst>
                                          <p:attrName>ppt_h</p:attrName>
                                        </p:attrNameLst>
                                      </p:cBhvr>
                                      <p:tavLst>
                                        <p:tav tm="0">
                                          <p:val>
                                            <p:fltVal val="0"/>
                                          </p:val>
                                        </p:tav>
                                        <p:tav tm="100000">
                                          <p:val>
                                            <p:strVal val="#ppt_h"/>
                                          </p:val>
                                        </p:tav>
                                      </p:tavLst>
                                    </p:anim>
                                    <p:animEffect transition="in" filter="fade">
                                      <p:cBhvr>
                                        <p:cTn id="42" dur="500"/>
                                        <p:tgtEl>
                                          <p:spTgt spid="65"/>
                                        </p:tgtEl>
                                      </p:cBhvr>
                                    </p:animEffect>
                                  </p:childTnLst>
                                </p:cTn>
                              </p:par>
                              <p:par>
                                <p:cTn id="43" presetID="53" presetClass="entr" presetSubtype="16" fill="hold" nodeType="withEffect">
                                  <p:stCondLst>
                                    <p:cond delay="200"/>
                                  </p:stCondLst>
                                  <p:childTnLst>
                                    <p:set>
                                      <p:cBhvr>
                                        <p:cTn id="44" dur="1" fill="hold">
                                          <p:stCondLst>
                                            <p:cond delay="0"/>
                                          </p:stCondLst>
                                        </p:cTn>
                                        <p:tgtEl>
                                          <p:spTgt spid="77"/>
                                        </p:tgtEl>
                                        <p:attrNameLst>
                                          <p:attrName>style.visibility</p:attrName>
                                        </p:attrNameLst>
                                      </p:cBhvr>
                                      <p:to>
                                        <p:strVal val="visible"/>
                                      </p:to>
                                    </p:set>
                                    <p:anim calcmode="lin" valueType="num">
                                      <p:cBhvr>
                                        <p:cTn id="45" dur="800" fill="hold"/>
                                        <p:tgtEl>
                                          <p:spTgt spid="77"/>
                                        </p:tgtEl>
                                        <p:attrNameLst>
                                          <p:attrName>ppt_w</p:attrName>
                                        </p:attrNameLst>
                                      </p:cBhvr>
                                      <p:tavLst>
                                        <p:tav tm="0">
                                          <p:val>
                                            <p:fltVal val="0"/>
                                          </p:val>
                                        </p:tav>
                                        <p:tav tm="100000">
                                          <p:val>
                                            <p:strVal val="#ppt_w"/>
                                          </p:val>
                                        </p:tav>
                                      </p:tavLst>
                                    </p:anim>
                                    <p:anim calcmode="lin" valueType="num">
                                      <p:cBhvr>
                                        <p:cTn id="46" dur="800" fill="hold"/>
                                        <p:tgtEl>
                                          <p:spTgt spid="77"/>
                                        </p:tgtEl>
                                        <p:attrNameLst>
                                          <p:attrName>ppt_h</p:attrName>
                                        </p:attrNameLst>
                                      </p:cBhvr>
                                      <p:tavLst>
                                        <p:tav tm="0">
                                          <p:val>
                                            <p:fltVal val="0"/>
                                          </p:val>
                                        </p:tav>
                                        <p:tav tm="100000">
                                          <p:val>
                                            <p:strVal val="#ppt_h"/>
                                          </p:val>
                                        </p:tav>
                                      </p:tavLst>
                                    </p:anim>
                                    <p:animEffect transition="in" filter="fade">
                                      <p:cBhvr>
                                        <p:cTn id="47" dur="800"/>
                                        <p:tgtEl>
                                          <p:spTgt spid="77"/>
                                        </p:tgtEl>
                                      </p:cBhvr>
                                    </p:animEffect>
                                  </p:childTnLst>
                                </p:cTn>
                              </p:par>
                              <p:par>
                                <p:cTn id="48" presetID="53" presetClass="entr" presetSubtype="16" fill="hold" grpId="0" nodeType="withEffect">
                                  <p:stCondLst>
                                    <p:cond delay="800"/>
                                  </p:stCondLst>
                                  <p:childTnLst>
                                    <p:set>
                                      <p:cBhvr>
                                        <p:cTn id="49" dur="1" fill="hold">
                                          <p:stCondLst>
                                            <p:cond delay="0"/>
                                          </p:stCondLst>
                                        </p:cTn>
                                        <p:tgtEl>
                                          <p:spTgt spid="83"/>
                                        </p:tgtEl>
                                        <p:attrNameLst>
                                          <p:attrName>style.visibility</p:attrName>
                                        </p:attrNameLst>
                                      </p:cBhvr>
                                      <p:to>
                                        <p:strVal val="visible"/>
                                      </p:to>
                                    </p:set>
                                    <p:anim calcmode="lin" valueType="num">
                                      <p:cBhvr>
                                        <p:cTn id="50" dur="500" fill="hold"/>
                                        <p:tgtEl>
                                          <p:spTgt spid="83"/>
                                        </p:tgtEl>
                                        <p:attrNameLst>
                                          <p:attrName>ppt_w</p:attrName>
                                        </p:attrNameLst>
                                      </p:cBhvr>
                                      <p:tavLst>
                                        <p:tav tm="0">
                                          <p:val>
                                            <p:fltVal val="0"/>
                                          </p:val>
                                        </p:tav>
                                        <p:tav tm="100000">
                                          <p:val>
                                            <p:strVal val="#ppt_w"/>
                                          </p:val>
                                        </p:tav>
                                      </p:tavLst>
                                    </p:anim>
                                    <p:anim calcmode="lin" valueType="num">
                                      <p:cBhvr>
                                        <p:cTn id="51" dur="500" fill="hold"/>
                                        <p:tgtEl>
                                          <p:spTgt spid="83"/>
                                        </p:tgtEl>
                                        <p:attrNameLst>
                                          <p:attrName>ppt_h</p:attrName>
                                        </p:attrNameLst>
                                      </p:cBhvr>
                                      <p:tavLst>
                                        <p:tav tm="0">
                                          <p:val>
                                            <p:fltVal val="0"/>
                                          </p:val>
                                        </p:tav>
                                        <p:tav tm="100000">
                                          <p:val>
                                            <p:strVal val="#ppt_h"/>
                                          </p:val>
                                        </p:tav>
                                      </p:tavLst>
                                    </p:anim>
                                    <p:animEffect transition="in" filter="fade">
                                      <p:cBhvr>
                                        <p:cTn id="52" dur="500"/>
                                        <p:tgtEl>
                                          <p:spTgt spid="83"/>
                                        </p:tgtEl>
                                      </p:cBhvr>
                                    </p:animEffect>
                                  </p:childTnLst>
                                </p:cTn>
                              </p:par>
                              <p:par>
                                <p:cTn id="53" presetID="53" presetClass="entr" presetSubtype="16" fill="hold" grpId="0" nodeType="withEffect">
                                  <p:stCondLst>
                                    <p:cond delay="600"/>
                                  </p:stCondLst>
                                  <p:childTnLst>
                                    <p:set>
                                      <p:cBhvr>
                                        <p:cTn id="54" dur="1" fill="hold">
                                          <p:stCondLst>
                                            <p:cond delay="0"/>
                                          </p:stCondLst>
                                        </p:cTn>
                                        <p:tgtEl>
                                          <p:spTgt spid="84"/>
                                        </p:tgtEl>
                                        <p:attrNameLst>
                                          <p:attrName>style.visibility</p:attrName>
                                        </p:attrNameLst>
                                      </p:cBhvr>
                                      <p:to>
                                        <p:strVal val="visible"/>
                                      </p:to>
                                    </p:set>
                                    <p:anim calcmode="lin" valueType="num">
                                      <p:cBhvr>
                                        <p:cTn id="55" dur="300" fill="hold"/>
                                        <p:tgtEl>
                                          <p:spTgt spid="84"/>
                                        </p:tgtEl>
                                        <p:attrNameLst>
                                          <p:attrName>ppt_w</p:attrName>
                                        </p:attrNameLst>
                                      </p:cBhvr>
                                      <p:tavLst>
                                        <p:tav tm="0">
                                          <p:val>
                                            <p:fltVal val="0"/>
                                          </p:val>
                                        </p:tav>
                                        <p:tav tm="100000">
                                          <p:val>
                                            <p:strVal val="#ppt_w"/>
                                          </p:val>
                                        </p:tav>
                                      </p:tavLst>
                                    </p:anim>
                                    <p:anim calcmode="lin" valueType="num">
                                      <p:cBhvr>
                                        <p:cTn id="56" dur="300" fill="hold"/>
                                        <p:tgtEl>
                                          <p:spTgt spid="84"/>
                                        </p:tgtEl>
                                        <p:attrNameLst>
                                          <p:attrName>ppt_h</p:attrName>
                                        </p:attrNameLst>
                                      </p:cBhvr>
                                      <p:tavLst>
                                        <p:tav tm="0">
                                          <p:val>
                                            <p:fltVal val="0"/>
                                          </p:val>
                                        </p:tav>
                                        <p:tav tm="100000">
                                          <p:val>
                                            <p:strVal val="#ppt_h"/>
                                          </p:val>
                                        </p:tav>
                                      </p:tavLst>
                                    </p:anim>
                                    <p:animEffect transition="in" filter="fade">
                                      <p:cBhvr>
                                        <p:cTn id="57" dur="300"/>
                                        <p:tgtEl>
                                          <p:spTgt spid="84"/>
                                        </p:tgtEl>
                                      </p:cBhvr>
                                    </p:animEffect>
                                  </p:childTnLst>
                                </p:cTn>
                              </p:par>
                              <p:par>
                                <p:cTn id="58" presetID="53" presetClass="entr" presetSubtype="16" fill="hold" grpId="0" nodeType="withEffect">
                                  <p:stCondLst>
                                    <p:cond delay="400"/>
                                  </p:stCondLst>
                                  <p:childTnLst>
                                    <p:set>
                                      <p:cBhvr>
                                        <p:cTn id="59" dur="1" fill="hold">
                                          <p:stCondLst>
                                            <p:cond delay="0"/>
                                          </p:stCondLst>
                                        </p:cTn>
                                        <p:tgtEl>
                                          <p:spTgt spid="85"/>
                                        </p:tgtEl>
                                        <p:attrNameLst>
                                          <p:attrName>style.visibility</p:attrName>
                                        </p:attrNameLst>
                                      </p:cBhvr>
                                      <p:to>
                                        <p:strVal val="visible"/>
                                      </p:to>
                                    </p:set>
                                    <p:anim calcmode="lin" valueType="num">
                                      <p:cBhvr>
                                        <p:cTn id="60" dur="600" fill="hold"/>
                                        <p:tgtEl>
                                          <p:spTgt spid="85"/>
                                        </p:tgtEl>
                                        <p:attrNameLst>
                                          <p:attrName>ppt_w</p:attrName>
                                        </p:attrNameLst>
                                      </p:cBhvr>
                                      <p:tavLst>
                                        <p:tav tm="0">
                                          <p:val>
                                            <p:fltVal val="0"/>
                                          </p:val>
                                        </p:tav>
                                        <p:tav tm="100000">
                                          <p:val>
                                            <p:strVal val="#ppt_w"/>
                                          </p:val>
                                        </p:tav>
                                      </p:tavLst>
                                    </p:anim>
                                    <p:anim calcmode="lin" valueType="num">
                                      <p:cBhvr>
                                        <p:cTn id="61" dur="600" fill="hold"/>
                                        <p:tgtEl>
                                          <p:spTgt spid="85"/>
                                        </p:tgtEl>
                                        <p:attrNameLst>
                                          <p:attrName>ppt_h</p:attrName>
                                        </p:attrNameLst>
                                      </p:cBhvr>
                                      <p:tavLst>
                                        <p:tav tm="0">
                                          <p:val>
                                            <p:fltVal val="0"/>
                                          </p:val>
                                        </p:tav>
                                        <p:tav tm="100000">
                                          <p:val>
                                            <p:strVal val="#ppt_h"/>
                                          </p:val>
                                        </p:tav>
                                      </p:tavLst>
                                    </p:anim>
                                    <p:animEffect transition="in" filter="fade">
                                      <p:cBhvr>
                                        <p:cTn id="62" dur="600"/>
                                        <p:tgtEl>
                                          <p:spTgt spid="85"/>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86"/>
                                        </p:tgtEl>
                                        <p:attrNameLst>
                                          <p:attrName>style.visibility</p:attrName>
                                        </p:attrNameLst>
                                      </p:cBhvr>
                                      <p:to>
                                        <p:strVal val="visible"/>
                                      </p:to>
                                    </p:set>
                                    <p:anim calcmode="lin" valueType="num">
                                      <p:cBhvr>
                                        <p:cTn id="65" dur="500" fill="hold"/>
                                        <p:tgtEl>
                                          <p:spTgt spid="86"/>
                                        </p:tgtEl>
                                        <p:attrNameLst>
                                          <p:attrName>ppt_w</p:attrName>
                                        </p:attrNameLst>
                                      </p:cBhvr>
                                      <p:tavLst>
                                        <p:tav tm="0">
                                          <p:val>
                                            <p:fltVal val="0"/>
                                          </p:val>
                                        </p:tav>
                                        <p:tav tm="100000">
                                          <p:val>
                                            <p:strVal val="#ppt_w"/>
                                          </p:val>
                                        </p:tav>
                                      </p:tavLst>
                                    </p:anim>
                                    <p:anim calcmode="lin" valueType="num">
                                      <p:cBhvr>
                                        <p:cTn id="66" dur="500" fill="hold"/>
                                        <p:tgtEl>
                                          <p:spTgt spid="86"/>
                                        </p:tgtEl>
                                        <p:attrNameLst>
                                          <p:attrName>ppt_h</p:attrName>
                                        </p:attrNameLst>
                                      </p:cBhvr>
                                      <p:tavLst>
                                        <p:tav tm="0">
                                          <p:val>
                                            <p:fltVal val="0"/>
                                          </p:val>
                                        </p:tav>
                                        <p:tav tm="100000">
                                          <p:val>
                                            <p:strVal val="#ppt_h"/>
                                          </p:val>
                                        </p:tav>
                                      </p:tavLst>
                                    </p:anim>
                                    <p:animEffect transition="in" filter="fade">
                                      <p:cBhvr>
                                        <p:cTn id="67" dur="500"/>
                                        <p:tgtEl>
                                          <p:spTgt spid="86"/>
                                        </p:tgtEl>
                                      </p:cBhvr>
                                    </p:animEffect>
                                  </p:childTnLst>
                                </p:cTn>
                              </p:par>
                              <p:par>
                                <p:cTn id="68" presetID="53" presetClass="entr" presetSubtype="16" fill="hold" grpId="0" nodeType="withEffect">
                                  <p:stCondLst>
                                    <p:cond delay="900"/>
                                  </p:stCondLst>
                                  <p:childTnLst>
                                    <p:set>
                                      <p:cBhvr>
                                        <p:cTn id="69" dur="1" fill="hold">
                                          <p:stCondLst>
                                            <p:cond delay="0"/>
                                          </p:stCondLst>
                                        </p:cTn>
                                        <p:tgtEl>
                                          <p:spTgt spid="87"/>
                                        </p:tgtEl>
                                        <p:attrNameLst>
                                          <p:attrName>style.visibility</p:attrName>
                                        </p:attrNameLst>
                                      </p:cBhvr>
                                      <p:to>
                                        <p:strVal val="visible"/>
                                      </p:to>
                                    </p:set>
                                    <p:anim calcmode="lin" valueType="num">
                                      <p:cBhvr>
                                        <p:cTn id="70" dur="800" fill="hold"/>
                                        <p:tgtEl>
                                          <p:spTgt spid="87"/>
                                        </p:tgtEl>
                                        <p:attrNameLst>
                                          <p:attrName>ppt_w</p:attrName>
                                        </p:attrNameLst>
                                      </p:cBhvr>
                                      <p:tavLst>
                                        <p:tav tm="0">
                                          <p:val>
                                            <p:fltVal val="0"/>
                                          </p:val>
                                        </p:tav>
                                        <p:tav tm="100000">
                                          <p:val>
                                            <p:strVal val="#ppt_w"/>
                                          </p:val>
                                        </p:tav>
                                      </p:tavLst>
                                    </p:anim>
                                    <p:anim calcmode="lin" valueType="num">
                                      <p:cBhvr>
                                        <p:cTn id="71" dur="800" fill="hold"/>
                                        <p:tgtEl>
                                          <p:spTgt spid="87"/>
                                        </p:tgtEl>
                                        <p:attrNameLst>
                                          <p:attrName>ppt_h</p:attrName>
                                        </p:attrNameLst>
                                      </p:cBhvr>
                                      <p:tavLst>
                                        <p:tav tm="0">
                                          <p:val>
                                            <p:fltVal val="0"/>
                                          </p:val>
                                        </p:tav>
                                        <p:tav tm="100000">
                                          <p:val>
                                            <p:strVal val="#ppt_h"/>
                                          </p:val>
                                        </p:tav>
                                      </p:tavLst>
                                    </p:anim>
                                    <p:animEffect transition="in" filter="fade">
                                      <p:cBhvr>
                                        <p:cTn id="72" dur="800"/>
                                        <p:tgtEl>
                                          <p:spTgt spid="87"/>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88"/>
                                        </p:tgtEl>
                                        <p:attrNameLst>
                                          <p:attrName>style.visibility</p:attrName>
                                        </p:attrNameLst>
                                      </p:cBhvr>
                                      <p:to>
                                        <p:strVal val="visible"/>
                                      </p:to>
                                    </p:set>
                                    <p:anim calcmode="lin" valueType="num">
                                      <p:cBhvr>
                                        <p:cTn id="75" dur="500" fill="hold"/>
                                        <p:tgtEl>
                                          <p:spTgt spid="88"/>
                                        </p:tgtEl>
                                        <p:attrNameLst>
                                          <p:attrName>ppt_w</p:attrName>
                                        </p:attrNameLst>
                                      </p:cBhvr>
                                      <p:tavLst>
                                        <p:tav tm="0">
                                          <p:val>
                                            <p:fltVal val="0"/>
                                          </p:val>
                                        </p:tav>
                                        <p:tav tm="100000">
                                          <p:val>
                                            <p:strVal val="#ppt_w"/>
                                          </p:val>
                                        </p:tav>
                                      </p:tavLst>
                                    </p:anim>
                                    <p:anim calcmode="lin" valueType="num">
                                      <p:cBhvr>
                                        <p:cTn id="76" dur="500" fill="hold"/>
                                        <p:tgtEl>
                                          <p:spTgt spid="88"/>
                                        </p:tgtEl>
                                        <p:attrNameLst>
                                          <p:attrName>ppt_h</p:attrName>
                                        </p:attrNameLst>
                                      </p:cBhvr>
                                      <p:tavLst>
                                        <p:tav tm="0">
                                          <p:val>
                                            <p:fltVal val="0"/>
                                          </p:val>
                                        </p:tav>
                                        <p:tav tm="100000">
                                          <p:val>
                                            <p:strVal val="#ppt_h"/>
                                          </p:val>
                                        </p:tav>
                                      </p:tavLst>
                                    </p:anim>
                                    <p:animEffect transition="in" filter="fade">
                                      <p:cBhvr>
                                        <p:cTn id="77" dur="500"/>
                                        <p:tgtEl>
                                          <p:spTgt spid="88"/>
                                        </p:tgtEl>
                                      </p:cBhvr>
                                    </p:animEffect>
                                  </p:childTnLst>
                                </p:cTn>
                              </p:par>
                              <p:par>
                                <p:cTn id="78" presetID="53" presetClass="entr" presetSubtype="16" fill="hold" grpId="0" nodeType="withEffect">
                                  <p:stCondLst>
                                    <p:cond delay="600"/>
                                  </p:stCondLst>
                                  <p:childTnLst>
                                    <p:set>
                                      <p:cBhvr>
                                        <p:cTn id="79" dur="1" fill="hold">
                                          <p:stCondLst>
                                            <p:cond delay="0"/>
                                          </p:stCondLst>
                                        </p:cTn>
                                        <p:tgtEl>
                                          <p:spTgt spid="89"/>
                                        </p:tgtEl>
                                        <p:attrNameLst>
                                          <p:attrName>style.visibility</p:attrName>
                                        </p:attrNameLst>
                                      </p:cBhvr>
                                      <p:to>
                                        <p:strVal val="visible"/>
                                      </p:to>
                                    </p:set>
                                    <p:anim calcmode="lin" valueType="num">
                                      <p:cBhvr>
                                        <p:cTn id="80" dur="500" fill="hold"/>
                                        <p:tgtEl>
                                          <p:spTgt spid="89"/>
                                        </p:tgtEl>
                                        <p:attrNameLst>
                                          <p:attrName>ppt_w</p:attrName>
                                        </p:attrNameLst>
                                      </p:cBhvr>
                                      <p:tavLst>
                                        <p:tav tm="0">
                                          <p:val>
                                            <p:fltVal val="0"/>
                                          </p:val>
                                        </p:tav>
                                        <p:tav tm="100000">
                                          <p:val>
                                            <p:strVal val="#ppt_w"/>
                                          </p:val>
                                        </p:tav>
                                      </p:tavLst>
                                    </p:anim>
                                    <p:anim calcmode="lin" valueType="num">
                                      <p:cBhvr>
                                        <p:cTn id="81" dur="500" fill="hold"/>
                                        <p:tgtEl>
                                          <p:spTgt spid="89"/>
                                        </p:tgtEl>
                                        <p:attrNameLst>
                                          <p:attrName>ppt_h</p:attrName>
                                        </p:attrNameLst>
                                      </p:cBhvr>
                                      <p:tavLst>
                                        <p:tav tm="0">
                                          <p:val>
                                            <p:fltVal val="0"/>
                                          </p:val>
                                        </p:tav>
                                        <p:tav tm="100000">
                                          <p:val>
                                            <p:strVal val="#ppt_h"/>
                                          </p:val>
                                        </p:tav>
                                      </p:tavLst>
                                    </p:anim>
                                    <p:animEffect transition="in" filter="fade">
                                      <p:cBhvr>
                                        <p:cTn id="82" dur="500"/>
                                        <p:tgtEl>
                                          <p:spTgt spid="89"/>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90"/>
                                        </p:tgtEl>
                                        <p:attrNameLst>
                                          <p:attrName>style.visibility</p:attrName>
                                        </p:attrNameLst>
                                      </p:cBhvr>
                                      <p:to>
                                        <p:strVal val="visible"/>
                                      </p:to>
                                    </p:set>
                                    <p:anim calcmode="lin" valueType="num">
                                      <p:cBhvr>
                                        <p:cTn id="85" dur="300" fill="hold"/>
                                        <p:tgtEl>
                                          <p:spTgt spid="90"/>
                                        </p:tgtEl>
                                        <p:attrNameLst>
                                          <p:attrName>ppt_w</p:attrName>
                                        </p:attrNameLst>
                                      </p:cBhvr>
                                      <p:tavLst>
                                        <p:tav tm="0">
                                          <p:val>
                                            <p:fltVal val="0"/>
                                          </p:val>
                                        </p:tav>
                                        <p:tav tm="100000">
                                          <p:val>
                                            <p:strVal val="#ppt_w"/>
                                          </p:val>
                                        </p:tav>
                                      </p:tavLst>
                                    </p:anim>
                                    <p:anim calcmode="lin" valueType="num">
                                      <p:cBhvr>
                                        <p:cTn id="86" dur="300" fill="hold"/>
                                        <p:tgtEl>
                                          <p:spTgt spid="90"/>
                                        </p:tgtEl>
                                        <p:attrNameLst>
                                          <p:attrName>ppt_h</p:attrName>
                                        </p:attrNameLst>
                                      </p:cBhvr>
                                      <p:tavLst>
                                        <p:tav tm="0">
                                          <p:val>
                                            <p:fltVal val="0"/>
                                          </p:val>
                                        </p:tav>
                                        <p:tav tm="100000">
                                          <p:val>
                                            <p:strVal val="#ppt_h"/>
                                          </p:val>
                                        </p:tav>
                                      </p:tavLst>
                                    </p:anim>
                                    <p:animEffect transition="in" filter="fade">
                                      <p:cBhvr>
                                        <p:cTn id="87" dur="300"/>
                                        <p:tgtEl>
                                          <p:spTgt spid="90"/>
                                        </p:tgtEl>
                                      </p:cBhvr>
                                    </p:animEffect>
                                  </p:childTnLst>
                                </p:cTn>
                              </p:par>
                              <p:par>
                                <p:cTn id="88" presetID="53" presetClass="entr" presetSubtype="16" fill="hold" grpId="0" nodeType="withEffect">
                                  <p:stCondLst>
                                    <p:cond delay="900"/>
                                  </p:stCondLst>
                                  <p:childTnLst>
                                    <p:set>
                                      <p:cBhvr>
                                        <p:cTn id="89" dur="1" fill="hold">
                                          <p:stCondLst>
                                            <p:cond delay="0"/>
                                          </p:stCondLst>
                                        </p:cTn>
                                        <p:tgtEl>
                                          <p:spTgt spid="91"/>
                                        </p:tgtEl>
                                        <p:attrNameLst>
                                          <p:attrName>style.visibility</p:attrName>
                                        </p:attrNameLst>
                                      </p:cBhvr>
                                      <p:to>
                                        <p:strVal val="visible"/>
                                      </p:to>
                                    </p:set>
                                    <p:anim calcmode="lin" valueType="num">
                                      <p:cBhvr>
                                        <p:cTn id="90" dur="500" fill="hold"/>
                                        <p:tgtEl>
                                          <p:spTgt spid="91"/>
                                        </p:tgtEl>
                                        <p:attrNameLst>
                                          <p:attrName>ppt_w</p:attrName>
                                        </p:attrNameLst>
                                      </p:cBhvr>
                                      <p:tavLst>
                                        <p:tav tm="0">
                                          <p:val>
                                            <p:fltVal val="0"/>
                                          </p:val>
                                        </p:tav>
                                        <p:tav tm="100000">
                                          <p:val>
                                            <p:strVal val="#ppt_w"/>
                                          </p:val>
                                        </p:tav>
                                      </p:tavLst>
                                    </p:anim>
                                    <p:anim calcmode="lin" valueType="num">
                                      <p:cBhvr>
                                        <p:cTn id="91" dur="500" fill="hold"/>
                                        <p:tgtEl>
                                          <p:spTgt spid="91"/>
                                        </p:tgtEl>
                                        <p:attrNameLst>
                                          <p:attrName>ppt_h</p:attrName>
                                        </p:attrNameLst>
                                      </p:cBhvr>
                                      <p:tavLst>
                                        <p:tav tm="0">
                                          <p:val>
                                            <p:fltVal val="0"/>
                                          </p:val>
                                        </p:tav>
                                        <p:tav tm="100000">
                                          <p:val>
                                            <p:strVal val="#ppt_h"/>
                                          </p:val>
                                        </p:tav>
                                      </p:tavLst>
                                    </p:anim>
                                    <p:animEffect transition="in" filter="fade">
                                      <p:cBhvr>
                                        <p:cTn id="92" dur="500"/>
                                        <p:tgtEl>
                                          <p:spTgt spid="91"/>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92"/>
                                        </p:tgtEl>
                                        <p:attrNameLst>
                                          <p:attrName>style.visibility</p:attrName>
                                        </p:attrNameLst>
                                      </p:cBhvr>
                                      <p:to>
                                        <p:strVal val="visible"/>
                                      </p:to>
                                    </p:set>
                                    <p:anim calcmode="lin" valueType="num">
                                      <p:cBhvr>
                                        <p:cTn id="95" dur="500" fill="hold"/>
                                        <p:tgtEl>
                                          <p:spTgt spid="92"/>
                                        </p:tgtEl>
                                        <p:attrNameLst>
                                          <p:attrName>ppt_w</p:attrName>
                                        </p:attrNameLst>
                                      </p:cBhvr>
                                      <p:tavLst>
                                        <p:tav tm="0">
                                          <p:val>
                                            <p:fltVal val="0"/>
                                          </p:val>
                                        </p:tav>
                                        <p:tav tm="100000">
                                          <p:val>
                                            <p:strVal val="#ppt_w"/>
                                          </p:val>
                                        </p:tav>
                                      </p:tavLst>
                                    </p:anim>
                                    <p:anim calcmode="lin" valueType="num">
                                      <p:cBhvr>
                                        <p:cTn id="96" dur="500" fill="hold"/>
                                        <p:tgtEl>
                                          <p:spTgt spid="92"/>
                                        </p:tgtEl>
                                        <p:attrNameLst>
                                          <p:attrName>ppt_h</p:attrName>
                                        </p:attrNameLst>
                                      </p:cBhvr>
                                      <p:tavLst>
                                        <p:tav tm="0">
                                          <p:val>
                                            <p:fltVal val="0"/>
                                          </p:val>
                                        </p:tav>
                                        <p:tav tm="100000">
                                          <p:val>
                                            <p:strVal val="#ppt_h"/>
                                          </p:val>
                                        </p:tav>
                                      </p:tavLst>
                                    </p:anim>
                                    <p:animEffect transition="in" filter="fade">
                                      <p:cBhvr>
                                        <p:cTn id="97" dur="500"/>
                                        <p:tgtEl>
                                          <p:spTgt spid="92"/>
                                        </p:tgtEl>
                                      </p:cBhvr>
                                    </p:animEffect>
                                  </p:childTnLst>
                                </p:cTn>
                              </p:par>
                              <p:par>
                                <p:cTn id="98" presetID="53" presetClass="entr" presetSubtype="16" fill="hold" grpId="0" nodeType="withEffect">
                                  <p:stCondLst>
                                    <p:cond delay="600"/>
                                  </p:stCondLst>
                                  <p:childTnLst>
                                    <p:set>
                                      <p:cBhvr>
                                        <p:cTn id="99" dur="1" fill="hold">
                                          <p:stCondLst>
                                            <p:cond delay="0"/>
                                          </p:stCondLst>
                                        </p:cTn>
                                        <p:tgtEl>
                                          <p:spTgt spid="93"/>
                                        </p:tgtEl>
                                        <p:attrNameLst>
                                          <p:attrName>style.visibility</p:attrName>
                                        </p:attrNameLst>
                                      </p:cBhvr>
                                      <p:to>
                                        <p:strVal val="visible"/>
                                      </p:to>
                                    </p:set>
                                    <p:anim calcmode="lin" valueType="num">
                                      <p:cBhvr>
                                        <p:cTn id="100" dur="800" fill="hold"/>
                                        <p:tgtEl>
                                          <p:spTgt spid="93"/>
                                        </p:tgtEl>
                                        <p:attrNameLst>
                                          <p:attrName>ppt_w</p:attrName>
                                        </p:attrNameLst>
                                      </p:cBhvr>
                                      <p:tavLst>
                                        <p:tav tm="0">
                                          <p:val>
                                            <p:fltVal val="0"/>
                                          </p:val>
                                        </p:tav>
                                        <p:tav tm="100000">
                                          <p:val>
                                            <p:strVal val="#ppt_w"/>
                                          </p:val>
                                        </p:tav>
                                      </p:tavLst>
                                    </p:anim>
                                    <p:anim calcmode="lin" valueType="num">
                                      <p:cBhvr>
                                        <p:cTn id="101" dur="800" fill="hold"/>
                                        <p:tgtEl>
                                          <p:spTgt spid="93"/>
                                        </p:tgtEl>
                                        <p:attrNameLst>
                                          <p:attrName>ppt_h</p:attrName>
                                        </p:attrNameLst>
                                      </p:cBhvr>
                                      <p:tavLst>
                                        <p:tav tm="0">
                                          <p:val>
                                            <p:fltVal val="0"/>
                                          </p:val>
                                        </p:tav>
                                        <p:tav tm="100000">
                                          <p:val>
                                            <p:strVal val="#ppt_h"/>
                                          </p:val>
                                        </p:tav>
                                      </p:tavLst>
                                    </p:anim>
                                    <p:animEffect transition="in" filter="fade">
                                      <p:cBhvr>
                                        <p:cTn id="102" dur="800"/>
                                        <p:tgtEl>
                                          <p:spTgt spid="93"/>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94"/>
                                        </p:tgtEl>
                                        <p:attrNameLst>
                                          <p:attrName>style.visibility</p:attrName>
                                        </p:attrNameLst>
                                      </p:cBhvr>
                                      <p:to>
                                        <p:strVal val="visible"/>
                                      </p:to>
                                    </p:set>
                                    <p:anim calcmode="lin" valueType="num">
                                      <p:cBhvr>
                                        <p:cTn id="105" dur="500" fill="hold"/>
                                        <p:tgtEl>
                                          <p:spTgt spid="94"/>
                                        </p:tgtEl>
                                        <p:attrNameLst>
                                          <p:attrName>ppt_w</p:attrName>
                                        </p:attrNameLst>
                                      </p:cBhvr>
                                      <p:tavLst>
                                        <p:tav tm="0">
                                          <p:val>
                                            <p:fltVal val="0"/>
                                          </p:val>
                                        </p:tav>
                                        <p:tav tm="100000">
                                          <p:val>
                                            <p:strVal val="#ppt_w"/>
                                          </p:val>
                                        </p:tav>
                                      </p:tavLst>
                                    </p:anim>
                                    <p:anim calcmode="lin" valueType="num">
                                      <p:cBhvr>
                                        <p:cTn id="106" dur="500" fill="hold"/>
                                        <p:tgtEl>
                                          <p:spTgt spid="94"/>
                                        </p:tgtEl>
                                        <p:attrNameLst>
                                          <p:attrName>ppt_h</p:attrName>
                                        </p:attrNameLst>
                                      </p:cBhvr>
                                      <p:tavLst>
                                        <p:tav tm="0">
                                          <p:val>
                                            <p:fltVal val="0"/>
                                          </p:val>
                                        </p:tav>
                                        <p:tav tm="100000">
                                          <p:val>
                                            <p:strVal val="#ppt_h"/>
                                          </p:val>
                                        </p:tav>
                                      </p:tavLst>
                                    </p:anim>
                                    <p:animEffect transition="in" filter="fade">
                                      <p:cBhvr>
                                        <p:cTn id="107" dur="500"/>
                                        <p:tgtEl>
                                          <p:spTgt spid="94"/>
                                        </p:tgtEl>
                                      </p:cBhvr>
                                    </p:animEffect>
                                  </p:childTnLst>
                                </p:cTn>
                              </p:par>
                              <p:par>
                                <p:cTn id="108" presetID="53" presetClass="entr" presetSubtype="16" fill="hold" grpId="0" nodeType="withEffect">
                                  <p:stCondLst>
                                    <p:cond delay="700"/>
                                  </p:stCondLst>
                                  <p:childTnLst>
                                    <p:set>
                                      <p:cBhvr>
                                        <p:cTn id="109" dur="1" fill="hold">
                                          <p:stCondLst>
                                            <p:cond delay="0"/>
                                          </p:stCondLst>
                                        </p:cTn>
                                        <p:tgtEl>
                                          <p:spTgt spid="95"/>
                                        </p:tgtEl>
                                        <p:attrNameLst>
                                          <p:attrName>style.visibility</p:attrName>
                                        </p:attrNameLst>
                                      </p:cBhvr>
                                      <p:to>
                                        <p:strVal val="visible"/>
                                      </p:to>
                                    </p:set>
                                    <p:anim calcmode="lin" valueType="num">
                                      <p:cBhvr>
                                        <p:cTn id="110" dur="500" fill="hold"/>
                                        <p:tgtEl>
                                          <p:spTgt spid="95"/>
                                        </p:tgtEl>
                                        <p:attrNameLst>
                                          <p:attrName>ppt_w</p:attrName>
                                        </p:attrNameLst>
                                      </p:cBhvr>
                                      <p:tavLst>
                                        <p:tav tm="0">
                                          <p:val>
                                            <p:fltVal val="0"/>
                                          </p:val>
                                        </p:tav>
                                        <p:tav tm="100000">
                                          <p:val>
                                            <p:strVal val="#ppt_w"/>
                                          </p:val>
                                        </p:tav>
                                      </p:tavLst>
                                    </p:anim>
                                    <p:anim calcmode="lin" valueType="num">
                                      <p:cBhvr>
                                        <p:cTn id="111" dur="500" fill="hold"/>
                                        <p:tgtEl>
                                          <p:spTgt spid="95"/>
                                        </p:tgtEl>
                                        <p:attrNameLst>
                                          <p:attrName>ppt_h</p:attrName>
                                        </p:attrNameLst>
                                      </p:cBhvr>
                                      <p:tavLst>
                                        <p:tav tm="0">
                                          <p:val>
                                            <p:fltVal val="0"/>
                                          </p:val>
                                        </p:tav>
                                        <p:tav tm="100000">
                                          <p:val>
                                            <p:strVal val="#ppt_h"/>
                                          </p:val>
                                        </p:tav>
                                      </p:tavLst>
                                    </p:anim>
                                    <p:animEffect transition="in" filter="fade">
                                      <p:cBhvr>
                                        <p:cTn id="112" dur="500"/>
                                        <p:tgtEl>
                                          <p:spTgt spid="95"/>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96"/>
                                        </p:tgtEl>
                                        <p:attrNameLst>
                                          <p:attrName>style.visibility</p:attrName>
                                        </p:attrNameLst>
                                      </p:cBhvr>
                                      <p:to>
                                        <p:strVal val="visible"/>
                                      </p:to>
                                    </p:set>
                                    <p:anim calcmode="lin" valueType="num">
                                      <p:cBhvr>
                                        <p:cTn id="115" dur="500" fill="hold"/>
                                        <p:tgtEl>
                                          <p:spTgt spid="96"/>
                                        </p:tgtEl>
                                        <p:attrNameLst>
                                          <p:attrName>ppt_w</p:attrName>
                                        </p:attrNameLst>
                                      </p:cBhvr>
                                      <p:tavLst>
                                        <p:tav tm="0">
                                          <p:val>
                                            <p:fltVal val="0"/>
                                          </p:val>
                                        </p:tav>
                                        <p:tav tm="100000">
                                          <p:val>
                                            <p:strVal val="#ppt_w"/>
                                          </p:val>
                                        </p:tav>
                                      </p:tavLst>
                                    </p:anim>
                                    <p:anim calcmode="lin" valueType="num">
                                      <p:cBhvr>
                                        <p:cTn id="116" dur="500" fill="hold"/>
                                        <p:tgtEl>
                                          <p:spTgt spid="96"/>
                                        </p:tgtEl>
                                        <p:attrNameLst>
                                          <p:attrName>ppt_h</p:attrName>
                                        </p:attrNameLst>
                                      </p:cBhvr>
                                      <p:tavLst>
                                        <p:tav tm="0">
                                          <p:val>
                                            <p:fltVal val="0"/>
                                          </p:val>
                                        </p:tav>
                                        <p:tav tm="100000">
                                          <p:val>
                                            <p:strVal val="#ppt_h"/>
                                          </p:val>
                                        </p:tav>
                                      </p:tavLst>
                                    </p:anim>
                                    <p:animEffect transition="in" filter="fade">
                                      <p:cBhvr>
                                        <p:cTn id="117" dur="500"/>
                                        <p:tgtEl>
                                          <p:spTgt spid="96"/>
                                        </p:tgtEl>
                                      </p:cBhvr>
                                    </p:animEffect>
                                  </p:childTnLst>
                                </p:cTn>
                              </p:par>
                            </p:childTnLst>
                          </p:cTn>
                        </p:par>
                        <p:par>
                          <p:cTn id="118" fill="hold">
                            <p:stCondLst>
                              <p:cond delay="1000"/>
                            </p:stCondLst>
                            <p:childTnLst>
                              <p:par>
                                <p:cTn id="119" presetID="22" presetClass="entr" presetSubtype="2" fill="hold"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right)">
                                      <p:cBhvr>
                                        <p:cTn id="121" dur="500"/>
                                        <p:tgtEl>
                                          <p:spTgt spid="37"/>
                                        </p:tgtEl>
                                      </p:cBhvr>
                                    </p:animEffect>
                                  </p:childTnLst>
                                </p:cTn>
                              </p:par>
                            </p:childTnLst>
                          </p:cTn>
                        </p:par>
                        <p:par>
                          <p:cTn id="122" fill="hold">
                            <p:stCondLst>
                              <p:cond delay="1500"/>
                            </p:stCondLst>
                            <p:childTnLst>
                              <p:par>
                                <p:cTn id="123" presetID="22" presetClass="entr" presetSubtype="2" fill="hold" grpId="0" nodeType="afterEffect">
                                  <p:stCondLst>
                                    <p:cond delay="0"/>
                                  </p:stCondLst>
                                  <p:childTnLst>
                                    <p:set>
                                      <p:cBhvr>
                                        <p:cTn id="124" dur="1" fill="hold">
                                          <p:stCondLst>
                                            <p:cond delay="0"/>
                                          </p:stCondLst>
                                        </p:cTn>
                                        <p:tgtEl>
                                          <p:spTgt spid="52"/>
                                        </p:tgtEl>
                                        <p:attrNameLst>
                                          <p:attrName>style.visibility</p:attrName>
                                        </p:attrNameLst>
                                      </p:cBhvr>
                                      <p:to>
                                        <p:strVal val="visible"/>
                                      </p:to>
                                    </p:set>
                                    <p:animEffect transition="in" filter="wipe(right)">
                                      <p:cBhvr>
                                        <p:cTn id="125" dur="500"/>
                                        <p:tgtEl>
                                          <p:spTgt spid="52"/>
                                        </p:tgtEl>
                                      </p:cBhvr>
                                    </p:animEffect>
                                  </p:childTnLst>
                                </p:cTn>
                              </p:par>
                              <p:par>
                                <p:cTn id="126" presetID="22" presetClass="entr" presetSubtype="2" fill="hold" grpId="0" nodeType="withEffect">
                                  <p:stCondLst>
                                    <p:cond delay="0"/>
                                  </p:stCondLst>
                                  <p:childTnLst>
                                    <p:set>
                                      <p:cBhvr>
                                        <p:cTn id="127" dur="1" fill="hold">
                                          <p:stCondLst>
                                            <p:cond delay="0"/>
                                          </p:stCondLst>
                                        </p:cTn>
                                        <p:tgtEl>
                                          <p:spTgt spid="53"/>
                                        </p:tgtEl>
                                        <p:attrNameLst>
                                          <p:attrName>style.visibility</p:attrName>
                                        </p:attrNameLst>
                                      </p:cBhvr>
                                      <p:to>
                                        <p:strVal val="visible"/>
                                      </p:to>
                                    </p:set>
                                    <p:animEffect transition="in" filter="wipe(right)">
                                      <p:cBhvr>
                                        <p:cTn id="128" dur="500"/>
                                        <p:tgtEl>
                                          <p:spTgt spid="53"/>
                                        </p:tgtEl>
                                      </p:cBhvr>
                                    </p:animEffect>
                                  </p:childTnLst>
                                </p:cTn>
                              </p:par>
                            </p:childTnLst>
                          </p:cTn>
                        </p:par>
                        <p:par>
                          <p:cTn id="129" fill="hold">
                            <p:stCondLst>
                              <p:cond delay="2000"/>
                            </p:stCondLst>
                            <p:childTnLst>
                              <p:par>
                                <p:cTn id="130" presetID="22" presetClass="entr" presetSubtype="2" fill="hold" nodeType="after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wipe(right)">
                                      <p:cBhvr>
                                        <p:cTn id="132" dur="500"/>
                                        <p:tgtEl>
                                          <p:spTgt spid="44"/>
                                        </p:tgtEl>
                                      </p:cBhvr>
                                    </p:animEffect>
                                  </p:childTnLst>
                                </p:cTn>
                              </p:par>
                            </p:childTnLst>
                          </p:cTn>
                        </p:par>
                        <p:par>
                          <p:cTn id="133" fill="hold">
                            <p:stCondLst>
                              <p:cond delay="2500"/>
                            </p:stCondLst>
                            <p:childTnLst>
                              <p:par>
                                <p:cTn id="134" presetID="22" presetClass="entr" presetSubtype="2" fill="hold" grpId="0" nodeType="afterEffect">
                                  <p:stCondLst>
                                    <p:cond delay="0"/>
                                  </p:stCondLst>
                                  <p:childTnLst>
                                    <p:set>
                                      <p:cBhvr>
                                        <p:cTn id="135" dur="1" fill="hold">
                                          <p:stCondLst>
                                            <p:cond delay="0"/>
                                          </p:stCondLst>
                                        </p:cTn>
                                        <p:tgtEl>
                                          <p:spTgt spid="54"/>
                                        </p:tgtEl>
                                        <p:attrNameLst>
                                          <p:attrName>style.visibility</p:attrName>
                                        </p:attrNameLst>
                                      </p:cBhvr>
                                      <p:to>
                                        <p:strVal val="visible"/>
                                      </p:to>
                                    </p:set>
                                    <p:animEffect transition="in" filter="wipe(right)">
                                      <p:cBhvr>
                                        <p:cTn id="136" dur="500"/>
                                        <p:tgtEl>
                                          <p:spTgt spid="54"/>
                                        </p:tgtEl>
                                      </p:cBhvr>
                                    </p:animEffect>
                                  </p:childTnLst>
                                </p:cTn>
                              </p:par>
                              <p:par>
                                <p:cTn id="137" presetID="22" presetClass="entr" presetSubtype="2" fill="hold" grpId="0" nodeType="with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wipe(right)">
                                      <p:cBhvr>
                                        <p:cTn id="139" dur="500"/>
                                        <p:tgtEl>
                                          <p:spTgt spid="55"/>
                                        </p:tgtEl>
                                      </p:cBhvr>
                                    </p:animEffect>
                                  </p:childTnLst>
                                </p:cTn>
                              </p:par>
                            </p:childTnLst>
                          </p:cTn>
                        </p:par>
                        <p:par>
                          <p:cTn id="140" fill="hold">
                            <p:stCondLst>
                              <p:cond delay="3000"/>
                            </p:stCondLst>
                            <p:childTnLst>
                              <p:par>
                                <p:cTn id="141" presetID="22" presetClass="entr" presetSubtype="2" fill="hold" nodeType="after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wipe(right)">
                                      <p:cBhvr>
                                        <p:cTn id="143" dur="500"/>
                                        <p:tgtEl>
                                          <p:spTgt spid="41"/>
                                        </p:tgtEl>
                                      </p:cBhvr>
                                    </p:animEffect>
                                  </p:childTnLst>
                                </p:cTn>
                              </p:par>
                            </p:childTnLst>
                          </p:cTn>
                        </p:par>
                        <p:par>
                          <p:cTn id="144" fill="hold">
                            <p:stCondLst>
                              <p:cond delay="3500"/>
                            </p:stCondLst>
                            <p:childTnLst>
                              <p:par>
                                <p:cTn id="145" presetID="22" presetClass="entr" presetSubtype="2" fill="hold" grpId="0" nodeType="after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wipe(right)">
                                      <p:cBhvr>
                                        <p:cTn id="147" dur="500"/>
                                        <p:tgtEl>
                                          <p:spTgt spid="56"/>
                                        </p:tgtEl>
                                      </p:cBhvr>
                                    </p:animEffect>
                                  </p:childTnLst>
                                </p:cTn>
                              </p:par>
                              <p:par>
                                <p:cTn id="148" presetID="22" presetClass="entr" presetSubtype="2"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wipe(right)">
                                      <p:cBhvr>
                                        <p:cTn id="150" dur="500"/>
                                        <p:tgtEl>
                                          <p:spTgt spid="57"/>
                                        </p:tgtEl>
                                      </p:cBhvr>
                                    </p:animEffect>
                                  </p:childTnLst>
                                </p:cTn>
                              </p:par>
                            </p:childTnLst>
                          </p:cTn>
                        </p:par>
                        <p:par>
                          <p:cTn id="151" fill="hold">
                            <p:stCondLst>
                              <p:cond delay="4000"/>
                            </p:stCondLst>
                            <p:childTnLst>
                              <p:par>
                                <p:cTn id="152" presetID="22" presetClass="entr" presetSubtype="8" fill="hold" nodeType="afterEffect">
                                  <p:stCondLst>
                                    <p:cond delay="0"/>
                                  </p:stCondLst>
                                  <p:childTnLst>
                                    <p:set>
                                      <p:cBhvr>
                                        <p:cTn id="153" dur="1" fill="hold">
                                          <p:stCondLst>
                                            <p:cond delay="0"/>
                                          </p:stCondLst>
                                        </p:cTn>
                                        <p:tgtEl>
                                          <p:spTgt spid="19"/>
                                        </p:tgtEl>
                                        <p:attrNameLst>
                                          <p:attrName>style.visibility</p:attrName>
                                        </p:attrNameLst>
                                      </p:cBhvr>
                                      <p:to>
                                        <p:strVal val="visible"/>
                                      </p:to>
                                    </p:set>
                                    <p:animEffect transition="in" filter="wipe(left)">
                                      <p:cBhvr>
                                        <p:cTn id="154" dur="500"/>
                                        <p:tgtEl>
                                          <p:spTgt spid="19"/>
                                        </p:tgtEl>
                                      </p:cBhvr>
                                    </p:animEffect>
                                  </p:childTnLst>
                                </p:cTn>
                              </p:par>
                            </p:childTnLst>
                          </p:cTn>
                        </p:par>
                        <p:par>
                          <p:cTn id="155" fill="hold">
                            <p:stCondLst>
                              <p:cond delay="4500"/>
                            </p:stCondLst>
                            <p:childTnLst>
                              <p:par>
                                <p:cTn id="156" presetID="22" presetClass="entr" presetSubtype="8" fill="hold" grpId="0"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left)">
                                      <p:cBhvr>
                                        <p:cTn id="158" dur="500"/>
                                        <p:tgtEl>
                                          <p:spTgt spid="58"/>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59"/>
                                        </p:tgtEl>
                                        <p:attrNameLst>
                                          <p:attrName>style.visibility</p:attrName>
                                        </p:attrNameLst>
                                      </p:cBhvr>
                                      <p:to>
                                        <p:strVal val="visible"/>
                                      </p:to>
                                    </p:set>
                                    <p:animEffect transition="in" filter="wipe(left)">
                                      <p:cBhvr>
                                        <p:cTn id="161" dur="500"/>
                                        <p:tgtEl>
                                          <p:spTgt spid="59"/>
                                        </p:tgtEl>
                                      </p:cBhvr>
                                    </p:animEffect>
                                  </p:childTnLst>
                                </p:cTn>
                              </p:par>
                            </p:childTnLst>
                          </p:cTn>
                        </p:par>
                        <p:par>
                          <p:cTn id="162" fill="hold">
                            <p:stCondLst>
                              <p:cond delay="5000"/>
                            </p:stCondLst>
                            <p:childTnLst>
                              <p:par>
                                <p:cTn id="163" presetID="22" presetClass="entr" presetSubtype="8" fill="hold" nodeType="afterEffect">
                                  <p:stCondLst>
                                    <p:cond delay="0"/>
                                  </p:stCondLst>
                                  <p:childTnLst>
                                    <p:set>
                                      <p:cBhvr>
                                        <p:cTn id="164" dur="1" fill="hold">
                                          <p:stCondLst>
                                            <p:cond delay="0"/>
                                          </p:stCondLst>
                                        </p:cTn>
                                        <p:tgtEl>
                                          <p:spTgt spid="34"/>
                                        </p:tgtEl>
                                        <p:attrNameLst>
                                          <p:attrName>style.visibility</p:attrName>
                                        </p:attrNameLst>
                                      </p:cBhvr>
                                      <p:to>
                                        <p:strVal val="visible"/>
                                      </p:to>
                                    </p:set>
                                    <p:animEffect transition="in" filter="wipe(left)">
                                      <p:cBhvr>
                                        <p:cTn id="165" dur="500"/>
                                        <p:tgtEl>
                                          <p:spTgt spid="34"/>
                                        </p:tgtEl>
                                      </p:cBhvr>
                                    </p:animEffect>
                                  </p:childTnLst>
                                </p:cTn>
                              </p:par>
                              <p:par>
                                <p:cTn id="166" presetID="22" presetClass="entr" presetSubtype="8" fill="hold" grpId="0" nodeType="withEffect">
                                  <p:stCondLst>
                                    <p:cond delay="500"/>
                                  </p:stCondLst>
                                  <p:childTnLst>
                                    <p:set>
                                      <p:cBhvr>
                                        <p:cTn id="167" dur="1" fill="hold">
                                          <p:stCondLst>
                                            <p:cond delay="0"/>
                                          </p:stCondLst>
                                        </p:cTn>
                                        <p:tgtEl>
                                          <p:spTgt spid="60"/>
                                        </p:tgtEl>
                                        <p:attrNameLst>
                                          <p:attrName>style.visibility</p:attrName>
                                        </p:attrNameLst>
                                      </p:cBhvr>
                                      <p:to>
                                        <p:strVal val="visible"/>
                                      </p:to>
                                    </p:set>
                                    <p:animEffect transition="in" filter="wipe(left)">
                                      <p:cBhvr>
                                        <p:cTn id="168" dur="500"/>
                                        <p:tgtEl>
                                          <p:spTgt spid="60"/>
                                        </p:tgtEl>
                                      </p:cBhvr>
                                    </p:animEffect>
                                  </p:childTnLst>
                                </p:cTn>
                              </p:par>
                              <p:par>
                                <p:cTn id="169" presetID="22" presetClass="entr" presetSubtype="8" fill="hold" grpId="0" nodeType="withEffect">
                                  <p:stCondLst>
                                    <p:cond delay="500"/>
                                  </p:stCondLst>
                                  <p:childTnLst>
                                    <p:set>
                                      <p:cBhvr>
                                        <p:cTn id="170" dur="1" fill="hold">
                                          <p:stCondLst>
                                            <p:cond delay="0"/>
                                          </p:stCondLst>
                                        </p:cTn>
                                        <p:tgtEl>
                                          <p:spTgt spid="61"/>
                                        </p:tgtEl>
                                        <p:attrNameLst>
                                          <p:attrName>style.visibility</p:attrName>
                                        </p:attrNameLst>
                                      </p:cBhvr>
                                      <p:to>
                                        <p:strVal val="visible"/>
                                      </p:to>
                                    </p:set>
                                    <p:animEffect transition="in" filter="wipe(left)">
                                      <p:cBhvr>
                                        <p:cTn id="171" dur="500"/>
                                        <p:tgtEl>
                                          <p:spTgt spid="61"/>
                                        </p:tgtEl>
                                      </p:cBhvr>
                                    </p:animEffect>
                                  </p:childTnLst>
                                </p:cTn>
                              </p:par>
                            </p:childTnLst>
                          </p:cTn>
                        </p:par>
                        <p:par>
                          <p:cTn id="172" fill="hold">
                            <p:stCondLst>
                              <p:cond delay="5500"/>
                            </p:stCondLst>
                            <p:childTnLst>
                              <p:par>
                                <p:cTn id="173" presetID="22" presetClass="entr" presetSubtype="8" fill="hold" nodeType="afterEffect">
                                  <p:stCondLst>
                                    <p:cond delay="0"/>
                                  </p:stCondLst>
                                  <p:childTnLst>
                                    <p:set>
                                      <p:cBhvr>
                                        <p:cTn id="174" dur="1" fill="hold">
                                          <p:stCondLst>
                                            <p:cond delay="0"/>
                                          </p:stCondLst>
                                        </p:cTn>
                                        <p:tgtEl>
                                          <p:spTgt spid="26"/>
                                        </p:tgtEl>
                                        <p:attrNameLst>
                                          <p:attrName>style.visibility</p:attrName>
                                        </p:attrNameLst>
                                      </p:cBhvr>
                                      <p:to>
                                        <p:strVal val="visible"/>
                                      </p:to>
                                    </p:set>
                                    <p:animEffect transition="in" filter="wipe(left)">
                                      <p:cBhvr>
                                        <p:cTn id="175" dur="500"/>
                                        <p:tgtEl>
                                          <p:spTgt spid="26"/>
                                        </p:tgtEl>
                                      </p:cBhvr>
                                    </p:animEffect>
                                  </p:childTnLst>
                                </p:cTn>
                              </p:par>
                            </p:childTnLst>
                          </p:cTn>
                        </p:par>
                        <p:par>
                          <p:cTn id="176" fill="hold">
                            <p:stCondLst>
                              <p:cond delay="6000"/>
                            </p:stCondLst>
                            <p:childTnLst>
                              <p:par>
                                <p:cTn id="177" presetID="22" presetClass="entr" presetSubtype="8"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Effect transition="in" filter="wipe(left)">
                                      <p:cBhvr>
                                        <p:cTn id="179" dur="500"/>
                                        <p:tgtEl>
                                          <p:spTgt spid="62"/>
                                        </p:tgtEl>
                                      </p:cBhvr>
                                    </p:animEffect>
                                  </p:childTnLst>
                                </p:cTn>
                              </p:par>
                              <p:par>
                                <p:cTn id="180" presetID="22" presetClass="entr" presetSubtype="8" fill="hold" grpId="0" nodeType="withEffect">
                                  <p:stCondLst>
                                    <p:cond delay="0"/>
                                  </p:stCondLst>
                                  <p:childTnLst>
                                    <p:set>
                                      <p:cBhvr>
                                        <p:cTn id="181" dur="1" fill="hold">
                                          <p:stCondLst>
                                            <p:cond delay="0"/>
                                          </p:stCondLst>
                                        </p:cTn>
                                        <p:tgtEl>
                                          <p:spTgt spid="63"/>
                                        </p:tgtEl>
                                        <p:attrNameLst>
                                          <p:attrName>style.visibility</p:attrName>
                                        </p:attrNameLst>
                                      </p:cBhvr>
                                      <p:to>
                                        <p:strVal val="visible"/>
                                      </p:to>
                                    </p:set>
                                    <p:animEffect transition="in" filter="wipe(left)">
                                      <p:cBhvr>
                                        <p:cTn id="18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P spid="61" grpId="0"/>
      <p:bldP spid="62" grpId="0"/>
      <p:bldP spid="63" grpId="0"/>
      <p:bldP spid="64"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1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sp>
        <p:nvSpPr>
          <p:cNvPr id="37" name="文本框 34"/>
          <p:cNvSpPr txBox="1">
            <a:spLocks noChangeArrowheads="1"/>
          </p:cNvSpPr>
          <p:nvPr/>
        </p:nvSpPr>
        <p:spPr bwMode="auto">
          <a:xfrm>
            <a:off x="1412583" y="368592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微软雅黑" panose="020B0503020204020204" pitchFamily="34" charset="-122"/>
                <a:ea typeface="微软雅黑" panose="020B0503020204020204" pitchFamily="34" charset="-122"/>
              </a:rPr>
              <a:t>内部优势</a:t>
            </a:r>
          </a:p>
        </p:txBody>
      </p:sp>
      <p:sp>
        <p:nvSpPr>
          <p:cNvPr id="38" name="矩形 35"/>
          <p:cNvSpPr>
            <a:spLocks noChangeArrowheads="1"/>
          </p:cNvSpPr>
          <p:nvPr/>
        </p:nvSpPr>
        <p:spPr bwMode="auto">
          <a:xfrm>
            <a:off x="910209" y="4358792"/>
            <a:ext cx="2966339" cy="106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数字人民币具有权威性</a:t>
            </a:r>
            <a:endParaRPr lang="en-US" altLang="zh-CN" sz="1400"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支持无网状态支付</a:t>
            </a:r>
            <a:r>
              <a:rPr lang="zh-CN" altLang="zh-CN" sz="1400" dirty="0">
                <a:latin typeface="Microsoft YaHei" panose="020B0503020204020204" pitchFamily="34" charset="-122"/>
                <a:ea typeface="Microsoft YaHei" panose="020B0503020204020204" pitchFamily="34" charset="-122"/>
              </a:rPr>
              <a:t> </a:t>
            </a:r>
            <a:endParaRPr lang="en-US" altLang="zh-CN"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数字人民币更安全</a:t>
            </a:r>
            <a:r>
              <a:rPr lang="zh-CN" altLang="zh-CN" sz="1400" dirty="0">
                <a:latin typeface="Microsoft YaHei" panose="020B0503020204020204" pitchFamily="34" charset="-122"/>
                <a:ea typeface="Microsoft YaHei" panose="020B0503020204020204" pitchFamily="34" charset="-122"/>
              </a:rPr>
              <a:t>  </a:t>
            </a:r>
            <a:endParaRPr lang="zh-CN" altLang="en-US" sz="1400" dirty="0">
              <a:latin typeface="Microsoft YaHei" panose="020B0503020204020204" pitchFamily="34" charset="-122"/>
              <a:ea typeface="Microsoft YaHei" panose="020B0503020204020204" pitchFamily="34" charset="-122"/>
            </a:endParaRPr>
          </a:p>
        </p:txBody>
      </p:sp>
      <p:sp>
        <p:nvSpPr>
          <p:cNvPr id="39" name="矩形 36"/>
          <p:cNvSpPr>
            <a:spLocks noChangeArrowheads="1"/>
          </p:cNvSpPr>
          <p:nvPr/>
        </p:nvSpPr>
        <p:spPr bwMode="auto">
          <a:xfrm>
            <a:off x="1199133" y="4223246"/>
            <a:ext cx="1800225" cy="45719"/>
          </a:xfrm>
          <a:prstGeom prst="rect">
            <a:avLst/>
          </a:prstGeom>
          <a:solidFill>
            <a:schemeClr val="accent1">
              <a:alpha val="75000"/>
            </a:schemeClr>
          </a:solidFill>
          <a:ln>
            <a:solidFill>
              <a:schemeClr val="accent1"/>
            </a:solidFill>
          </a:ln>
        </p:spPr>
        <p:txBody>
          <a:bodyPr anchor="ctr"/>
          <a:lstStyle/>
          <a:p>
            <a:pPr algn="ctr"/>
            <a:endParaRPr lang="zh-CN" altLang="zh-CN" sz="2000">
              <a:latin typeface="Calibri" panose="020F0502020204030204" pitchFamily="34" charset="0"/>
            </a:endParaRPr>
          </a:p>
        </p:txBody>
      </p:sp>
      <p:sp>
        <p:nvSpPr>
          <p:cNvPr id="41" name="文本框 34"/>
          <p:cNvSpPr txBox="1">
            <a:spLocks noChangeArrowheads="1"/>
          </p:cNvSpPr>
          <p:nvPr/>
        </p:nvSpPr>
        <p:spPr bwMode="auto">
          <a:xfrm>
            <a:off x="4100262" y="368592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微软雅黑" panose="020B0503020204020204" pitchFamily="34" charset="-122"/>
                <a:ea typeface="微软雅黑" panose="020B0503020204020204" pitchFamily="34" charset="-122"/>
              </a:rPr>
              <a:t>内部劣势</a:t>
            </a:r>
          </a:p>
        </p:txBody>
      </p:sp>
      <p:sp>
        <p:nvSpPr>
          <p:cNvPr id="42" name="矩形 35"/>
          <p:cNvSpPr>
            <a:spLocks noChangeArrowheads="1"/>
          </p:cNvSpPr>
          <p:nvPr/>
        </p:nvSpPr>
        <p:spPr bwMode="auto">
          <a:xfrm>
            <a:off x="3320081" y="4344618"/>
            <a:ext cx="3244451" cy="167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运营商未建设完整的受理体系 </a:t>
            </a:r>
            <a:endParaRPr lang="en-US" altLang="zh-CN" sz="1400"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政务参与度低 </a:t>
            </a:r>
            <a:endParaRPr lang="en-US" altLang="zh-CN" sz="1400"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钱包开立以三类、四类消费限制多的钱包为主</a:t>
            </a:r>
            <a:endParaRPr lang="en-US" altLang="zh-CN" sz="1400"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对公钱包实际使用存在交易成本  </a:t>
            </a:r>
            <a:endParaRPr lang="en-US" altLang="zh-CN" sz="1400" b="1" dirty="0">
              <a:latin typeface="Microsoft YaHei" panose="020B0503020204020204" pitchFamily="34" charset="-122"/>
              <a:ea typeface="Microsoft YaHei" panose="020B0503020204020204" pitchFamily="34" charset="-122"/>
            </a:endParaRPr>
          </a:p>
        </p:txBody>
      </p:sp>
      <p:sp>
        <p:nvSpPr>
          <p:cNvPr id="43" name="矩形 36"/>
          <p:cNvSpPr>
            <a:spLocks noChangeArrowheads="1"/>
          </p:cNvSpPr>
          <p:nvPr/>
        </p:nvSpPr>
        <p:spPr bwMode="auto">
          <a:xfrm>
            <a:off x="3862958" y="4223246"/>
            <a:ext cx="1800225" cy="45719"/>
          </a:xfrm>
          <a:prstGeom prst="rect">
            <a:avLst/>
          </a:prstGeom>
          <a:solidFill>
            <a:schemeClr val="accent1">
              <a:alpha val="74528"/>
            </a:schemeClr>
          </a:solidFill>
          <a:ln>
            <a:noFill/>
          </a:ln>
        </p:spPr>
        <p:txBody>
          <a:bodyPr anchor="ctr"/>
          <a:lstStyle/>
          <a:p>
            <a:pPr algn="ctr"/>
            <a:endParaRPr lang="zh-CN" altLang="zh-CN" sz="2000">
              <a:solidFill>
                <a:schemeClr val="accent1">
                  <a:lumMod val="60000"/>
                  <a:lumOff val="40000"/>
                </a:schemeClr>
              </a:solidFill>
              <a:latin typeface="Calibri" panose="020F0502020204030204" pitchFamily="34" charset="0"/>
            </a:endParaRPr>
          </a:p>
        </p:txBody>
      </p:sp>
      <p:sp>
        <p:nvSpPr>
          <p:cNvPr id="44" name="文本框 34"/>
          <p:cNvSpPr txBox="1">
            <a:spLocks noChangeArrowheads="1"/>
          </p:cNvSpPr>
          <p:nvPr/>
        </p:nvSpPr>
        <p:spPr bwMode="auto">
          <a:xfrm>
            <a:off x="6863238" y="3691907"/>
            <a:ext cx="1451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微软雅黑" panose="020B0503020204020204" pitchFamily="34" charset="-122"/>
                <a:ea typeface="微软雅黑" panose="020B0503020204020204" pitchFamily="34" charset="-122"/>
              </a:rPr>
              <a:t>外部机遇</a:t>
            </a:r>
          </a:p>
        </p:txBody>
      </p:sp>
      <p:sp>
        <p:nvSpPr>
          <p:cNvPr id="45" name="矩形 35"/>
          <p:cNvSpPr>
            <a:spLocks noChangeArrowheads="1"/>
          </p:cNvSpPr>
          <p:nvPr/>
        </p:nvSpPr>
        <p:spPr bwMode="auto">
          <a:xfrm>
            <a:off x="6787941" y="4318280"/>
            <a:ext cx="2449513"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市场潜力大 </a:t>
            </a:r>
            <a:endParaRPr lang="zh-CN" altLang="en-US" sz="1400" b="1" dirty="0">
              <a:latin typeface="Microsoft YaHei" panose="020B0503020204020204" pitchFamily="34" charset="-122"/>
              <a:ea typeface="Microsoft YaHei" panose="020B0503020204020204" pitchFamily="34" charset="-122"/>
            </a:endParaRPr>
          </a:p>
        </p:txBody>
      </p:sp>
      <p:sp>
        <p:nvSpPr>
          <p:cNvPr id="52" name="矩形 36"/>
          <p:cNvSpPr>
            <a:spLocks noChangeArrowheads="1"/>
          </p:cNvSpPr>
          <p:nvPr/>
        </p:nvSpPr>
        <p:spPr bwMode="auto">
          <a:xfrm>
            <a:off x="6642616" y="4229226"/>
            <a:ext cx="1800225" cy="45719"/>
          </a:xfrm>
          <a:prstGeom prst="rect">
            <a:avLst/>
          </a:prstGeom>
          <a:solidFill>
            <a:schemeClr val="accent1">
              <a:alpha val="75000"/>
            </a:schemeClr>
          </a:solidFill>
          <a:ln>
            <a:noFill/>
          </a:ln>
        </p:spPr>
        <p:txBody>
          <a:bodyPr anchor="ctr"/>
          <a:lstStyle/>
          <a:p>
            <a:pPr algn="ctr"/>
            <a:endParaRPr lang="zh-CN" altLang="zh-CN" sz="2000">
              <a:latin typeface="Calibri" panose="020F0502020204030204" pitchFamily="34" charset="0"/>
            </a:endParaRPr>
          </a:p>
        </p:txBody>
      </p:sp>
      <p:sp>
        <p:nvSpPr>
          <p:cNvPr id="53" name="文本框 34"/>
          <p:cNvSpPr txBox="1">
            <a:spLocks noChangeArrowheads="1"/>
          </p:cNvSpPr>
          <p:nvPr/>
        </p:nvSpPr>
        <p:spPr bwMode="auto">
          <a:xfrm>
            <a:off x="9419147" y="368592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微软雅黑" panose="020B0503020204020204" pitchFamily="34" charset="-122"/>
                <a:ea typeface="微软雅黑" panose="020B0503020204020204" pitchFamily="34" charset="-122"/>
              </a:rPr>
              <a:t>外部威胁</a:t>
            </a:r>
          </a:p>
        </p:txBody>
      </p:sp>
      <p:sp>
        <p:nvSpPr>
          <p:cNvPr id="54" name="矩形 35"/>
          <p:cNvSpPr>
            <a:spLocks noChangeArrowheads="1"/>
          </p:cNvSpPr>
          <p:nvPr/>
        </p:nvSpPr>
        <p:spPr bwMode="auto">
          <a:xfrm>
            <a:off x="9168615" y="4336680"/>
            <a:ext cx="2449513" cy="102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电子支付市场饱和 </a:t>
            </a:r>
            <a:endParaRPr lang="en-US" altLang="zh-CN" sz="1400"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数币账户无法持续促活 </a:t>
            </a:r>
            <a:endParaRPr lang="en-US" altLang="zh-CN" sz="1400"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sz="1400" b="1" dirty="0">
                <a:latin typeface="Microsoft YaHei" panose="020B0503020204020204" pitchFamily="34" charset="-122"/>
                <a:ea typeface="Microsoft YaHei" panose="020B0503020204020204" pitchFamily="34" charset="-122"/>
              </a:rPr>
              <a:t>数币用户习惯不成熟 </a:t>
            </a:r>
            <a:endParaRPr lang="zh-CN" altLang="en-US" sz="1400" b="1" dirty="0">
              <a:latin typeface="Microsoft YaHei" panose="020B0503020204020204" pitchFamily="34" charset="-122"/>
              <a:ea typeface="Microsoft YaHei" panose="020B0503020204020204" pitchFamily="34" charset="-122"/>
            </a:endParaRPr>
          </a:p>
        </p:txBody>
      </p:sp>
      <p:sp>
        <p:nvSpPr>
          <p:cNvPr id="55" name="矩形 36"/>
          <p:cNvSpPr>
            <a:spLocks noChangeArrowheads="1"/>
          </p:cNvSpPr>
          <p:nvPr/>
        </p:nvSpPr>
        <p:spPr bwMode="auto">
          <a:xfrm>
            <a:off x="9192196" y="4223246"/>
            <a:ext cx="1800225" cy="45719"/>
          </a:xfrm>
          <a:prstGeom prst="rect">
            <a:avLst/>
          </a:prstGeom>
          <a:solidFill>
            <a:schemeClr val="accent1"/>
          </a:solidFill>
          <a:ln>
            <a:noFill/>
          </a:ln>
        </p:spPr>
        <p:txBody>
          <a:bodyPr anchor="ctr"/>
          <a:lstStyle/>
          <a:p>
            <a:pPr algn="ctr"/>
            <a:endParaRPr lang="zh-CN" altLang="zh-CN" sz="2000">
              <a:latin typeface="Calibri" panose="020F0502020204030204" pitchFamily="34" charset="0"/>
            </a:endParaRPr>
          </a:p>
        </p:txBody>
      </p:sp>
      <p:sp>
        <p:nvSpPr>
          <p:cNvPr id="32" name="文本框 31"/>
          <p:cNvSpPr txBox="1"/>
          <p:nvPr/>
        </p:nvSpPr>
        <p:spPr>
          <a:xfrm>
            <a:off x="858763" y="247426"/>
            <a:ext cx="1793633"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SWOT </a:t>
            </a:r>
            <a:r>
              <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分析</a:t>
            </a:r>
          </a:p>
        </p:txBody>
      </p:sp>
      <p:pic>
        <p:nvPicPr>
          <p:cNvPr id="3" name="图片 2">
            <a:extLst>
              <a:ext uri="{FF2B5EF4-FFF2-40B4-BE49-F238E27FC236}">
                <a16:creationId xmlns:a16="http://schemas.microsoft.com/office/drawing/2014/main" id="{3560E600-03B4-6339-B1C5-49E2785B8A1F}"/>
              </a:ext>
            </a:extLst>
          </p:cNvPr>
          <p:cNvPicPr>
            <a:picLocks noChangeAspect="1"/>
          </p:cNvPicPr>
          <p:nvPr/>
        </p:nvPicPr>
        <p:blipFill>
          <a:blip r:embed="rId3"/>
          <a:stretch>
            <a:fillRect/>
          </a:stretch>
        </p:blipFill>
        <p:spPr>
          <a:xfrm>
            <a:off x="1826587" y="547843"/>
            <a:ext cx="7673191" cy="3405533"/>
          </a:xfrm>
          <a:prstGeom prst="rect">
            <a:avLst/>
          </a:prstGeom>
          <a:noFill/>
          <a:ln>
            <a:noFill/>
          </a:ln>
          <a:effectLst>
            <a:softEdge rad="255912"/>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750"/>
                            </p:stCondLst>
                            <p:childTnLst>
                              <p:par>
                                <p:cTn id="13" presetID="29"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ppt_x</p:attrName>
                                        </p:attrNameLst>
                                      </p:cBhvr>
                                      <p:tavLst>
                                        <p:tav tm="0">
                                          <p:val>
                                            <p:strVal val="#ppt_x-.2"/>
                                          </p:val>
                                        </p:tav>
                                        <p:tav tm="100000">
                                          <p:val>
                                            <p:strVal val="#ppt_x"/>
                                          </p:val>
                                        </p:tav>
                                      </p:tavLst>
                                    </p:anim>
                                    <p:anim calcmode="lin" valueType="num">
                                      <p:cBhvr>
                                        <p:cTn id="16" dur="5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17" dur="500"/>
                                        <p:tgtEl>
                                          <p:spTgt spid="37"/>
                                        </p:tgtEl>
                                      </p:cBhvr>
                                    </p:animEffect>
                                  </p:childTnLst>
                                </p:cTn>
                              </p:par>
                            </p:childTnLst>
                          </p:cTn>
                        </p:par>
                        <p:par>
                          <p:cTn id="18" fill="hold">
                            <p:stCondLst>
                              <p:cond delay="1250"/>
                            </p:stCondLst>
                            <p:childTnLst>
                              <p:par>
                                <p:cTn id="19" presetID="29"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ppt_x</p:attrName>
                                        </p:attrNameLst>
                                      </p:cBhvr>
                                      <p:tavLst>
                                        <p:tav tm="0">
                                          <p:val>
                                            <p:strVal val="#ppt_x-.2"/>
                                          </p:val>
                                        </p:tav>
                                        <p:tav tm="100000">
                                          <p:val>
                                            <p:strVal val="#ppt_x"/>
                                          </p:val>
                                        </p:tav>
                                      </p:tavLst>
                                    </p:anim>
                                    <p:anim calcmode="lin" valueType="num">
                                      <p:cBhvr>
                                        <p:cTn id="22" dur="5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23" dur="500"/>
                                        <p:tgtEl>
                                          <p:spTgt spid="38"/>
                                        </p:tgtEl>
                                      </p:cBhvr>
                                    </p:animEffect>
                                  </p:childTnLst>
                                </p:cTn>
                              </p:par>
                            </p:childTnLst>
                          </p:cTn>
                        </p:par>
                        <p:par>
                          <p:cTn id="24" fill="hold">
                            <p:stCondLst>
                              <p:cond delay="1750"/>
                            </p:stCondLst>
                            <p:childTnLst>
                              <p:par>
                                <p:cTn id="25" presetID="29"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ppt_x</p:attrName>
                                        </p:attrNameLst>
                                      </p:cBhvr>
                                      <p:tavLst>
                                        <p:tav tm="0">
                                          <p:val>
                                            <p:strVal val="#ppt_x-.2"/>
                                          </p:val>
                                        </p:tav>
                                        <p:tav tm="100000">
                                          <p:val>
                                            <p:strVal val="#ppt_x"/>
                                          </p:val>
                                        </p:tav>
                                      </p:tavLst>
                                    </p:anim>
                                    <p:anim calcmode="lin" valueType="num">
                                      <p:cBhvr>
                                        <p:cTn id="28" dur="500" fill="hold"/>
                                        <p:tgtEl>
                                          <p:spTgt spid="39"/>
                                        </p:tgtEl>
                                        <p:attrNameLst>
                                          <p:attrName>ppt_y</p:attrName>
                                        </p:attrNameLst>
                                      </p:cBhvr>
                                      <p:tavLst>
                                        <p:tav tm="0">
                                          <p:val>
                                            <p:strVal val="#ppt_y"/>
                                          </p:val>
                                        </p:tav>
                                        <p:tav tm="100000">
                                          <p:val>
                                            <p:strVal val="#ppt_y"/>
                                          </p:val>
                                        </p:tav>
                                      </p:tavLst>
                                    </p:anim>
                                    <p:animEffect transition="in" filter="wipe(right)" prLst="gradientSize: 0.1">
                                      <p:cBhvr>
                                        <p:cTn id="29" dur="500"/>
                                        <p:tgtEl>
                                          <p:spTgt spid="39"/>
                                        </p:tgtEl>
                                      </p:cBhvr>
                                    </p:animEffect>
                                  </p:childTnLst>
                                </p:cTn>
                              </p:par>
                            </p:childTnLst>
                          </p:cTn>
                        </p:par>
                        <p:par>
                          <p:cTn id="30" fill="hold">
                            <p:stCondLst>
                              <p:cond delay="2250"/>
                            </p:stCondLst>
                            <p:childTnLst>
                              <p:par>
                                <p:cTn id="31" presetID="29"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ppt_x</p:attrName>
                                        </p:attrNameLst>
                                      </p:cBhvr>
                                      <p:tavLst>
                                        <p:tav tm="0">
                                          <p:val>
                                            <p:strVal val="#ppt_x-.2"/>
                                          </p:val>
                                        </p:tav>
                                        <p:tav tm="100000">
                                          <p:val>
                                            <p:strVal val="#ppt_x"/>
                                          </p:val>
                                        </p:tav>
                                      </p:tavLst>
                                    </p:anim>
                                    <p:anim calcmode="lin" valueType="num">
                                      <p:cBhvr>
                                        <p:cTn id="34" dur="500" fill="hold"/>
                                        <p:tgtEl>
                                          <p:spTgt spid="41"/>
                                        </p:tgtEl>
                                        <p:attrNameLst>
                                          <p:attrName>ppt_y</p:attrName>
                                        </p:attrNameLst>
                                      </p:cBhvr>
                                      <p:tavLst>
                                        <p:tav tm="0">
                                          <p:val>
                                            <p:strVal val="#ppt_y"/>
                                          </p:val>
                                        </p:tav>
                                        <p:tav tm="100000">
                                          <p:val>
                                            <p:strVal val="#ppt_y"/>
                                          </p:val>
                                        </p:tav>
                                      </p:tavLst>
                                    </p:anim>
                                    <p:animEffect transition="in" filter="wipe(right)" prLst="gradientSize: 0.1">
                                      <p:cBhvr>
                                        <p:cTn id="35" dur="500"/>
                                        <p:tgtEl>
                                          <p:spTgt spid="41"/>
                                        </p:tgtEl>
                                      </p:cBhvr>
                                    </p:animEffect>
                                  </p:childTnLst>
                                </p:cTn>
                              </p:par>
                            </p:childTnLst>
                          </p:cTn>
                        </p:par>
                        <p:par>
                          <p:cTn id="36" fill="hold">
                            <p:stCondLst>
                              <p:cond delay="2750"/>
                            </p:stCondLst>
                            <p:childTnLst>
                              <p:par>
                                <p:cTn id="37" presetID="29" presetClass="entr" presetSubtype="0"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p:cTn id="39" dur="500" fill="hold"/>
                                        <p:tgtEl>
                                          <p:spTgt spid="42"/>
                                        </p:tgtEl>
                                        <p:attrNameLst>
                                          <p:attrName>ppt_x</p:attrName>
                                        </p:attrNameLst>
                                      </p:cBhvr>
                                      <p:tavLst>
                                        <p:tav tm="0">
                                          <p:val>
                                            <p:strVal val="#ppt_x-.2"/>
                                          </p:val>
                                        </p:tav>
                                        <p:tav tm="100000">
                                          <p:val>
                                            <p:strVal val="#ppt_x"/>
                                          </p:val>
                                        </p:tav>
                                      </p:tavLst>
                                    </p:anim>
                                    <p:anim calcmode="lin" valueType="num">
                                      <p:cBhvr>
                                        <p:cTn id="40" dur="5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41" dur="500"/>
                                        <p:tgtEl>
                                          <p:spTgt spid="42"/>
                                        </p:tgtEl>
                                      </p:cBhvr>
                                    </p:animEffect>
                                  </p:childTnLst>
                                </p:cTn>
                              </p:par>
                            </p:childTnLst>
                          </p:cTn>
                        </p:par>
                        <p:par>
                          <p:cTn id="42" fill="hold">
                            <p:stCondLst>
                              <p:cond delay="3250"/>
                            </p:stCondLst>
                            <p:childTnLst>
                              <p:par>
                                <p:cTn id="43" presetID="29" presetClass="entr" presetSubtype="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ppt_x</p:attrName>
                                        </p:attrNameLst>
                                      </p:cBhvr>
                                      <p:tavLst>
                                        <p:tav tm="0">
                                          <p:val>
                                            <p:strVal val="#ppt_x-.2"/>
                                          </p:val>
                                        </p:tav>
                                        <p:tav tm="100000">
                                          <p:val>
                                            <p:strVal val="#ppt_x"/>
                                          </p:val>
                                        </p:tav>
                                      </p:tavLst>
                                    </p:anim>
                                    <p:anim calcmode="lin" valueType="num">
                                      <p:cBhvr>
                                        <p:cTn id="46" dur="5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47" dur="500"/>
                                        <p:tgtEl>
                                          <p:spTgt spid="43"/>
                                        </p:tgtEl>
                                      </p:cBhvr>
                                    </p:animEffect>
                                  </p:childTnLst>
                                </p:cTn>
                              </p:par>
                            </p:childTnLst>
                          </p:cTn>
                        </p:par>
                        <p:par>
                          <p:cTn id="48" fill="hold">
                            <p:stCondLst>
                              <p:cond delay="3750"/>
                            </p:stCondLst>
                            <p:childTnLst>
                              <p:par>
                                <p:cTn id="49" presetID="29" presetClass="entr" presetSubtype="0"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500" fill="hold"/>
                                        <p:tgtEl>
                                          <p:spTgt spid="44"/>
                                        </p:tgtEl>
                                        <p:attrNameLst>
                                          <p:attrName>ppt_x</p:attrName>
                                        </p:attrNameLst>
                                      </p:cBhvr>
                                      <p:tavLst>
                                        <p:tav tm="0">
                                          <p:val>
                                            <p:strVal val="#ppt_x-.2"/>
                                          </p:val>
                                        </p:tav>
                                        <p:tav tm="100000">
                                          <p:val>
                                            <p:strVal val="#ppt_x"/>
                                          </p:val>
                                        </p:tav>
                                      </p:tavLst>
                                    </p:anim>
                                    <p:anim calcmode="lin" valueType="num">
                                      <p:cBhvr>
                                        <p:cTn id="52" dur="5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53" dur="500"/>
                                        <p:tgtEl>
                                          <p:spTgt spid="44"/>
                                        </p:tgtEl>
                                      </p:cBhvr>
                                    </p:animEffect>
                                  </p:childTnLst>
                                </p:cTn>
                              </p:par>
                            </p:childTnLst>
                          </p:cTn>
                        </p:par>
                        <p:par>
                          <p:cTn id="54" fill="hold">
                            <p:stCondLst>
                              <p:cond delay="4250"/>
                            </p:stCondLst>
                            <p:childTnLst>
                              <p:par>
                                <p:cTn id="55" presetID="29" presetClass="entr" presetSubtype="0"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ppt_x</p:attrName>
                                        </p:attrNameLst>
                                      </p:cBhvr>
                                      <p:tavLst>
                                        <p:tav tm="0">
                                          <p:val>
                                            <p:strVal val="#ppt_x-.2"/>
                                          </p:val>
                                        </p:tav>
                                        <p:tav tm="100000">
                                          <p:val>
                                            <p:strVal val="#ppt_x"/>
                                          </p:val>
                                        </p:tav>
                                      </p:tavLst>
                                    </p:anim>
                                    <p:anim calcmode="lin" valueType="num">
                                      <p:cBhvr>
                                        <p:cTn id="58" dur="5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59" dur="500"/>
                                        <p:tgtEl>
                                          <p:spTgt spid="45"/>
                                        </p:tgtEl>
                                      </p:cBhvr>
                                    </p:animEffect>
                                  </p:childTnLst>
                                </p:cTn>
                              </p:par>
                            </p:childTnLst>
                          </p:cTn>
                        </p:par>
                        <p:par>
                          <p:cTn id="60" fill="hold">
                            <p:stCondLst>
                              <p:cond delay="4750"/>
                            </p:stCondLst>
                            <p:childTnLst>
                              <p:par>
                                <p:cTn id="61" presetID="29" presetClass="entr" presetSubtype="0" fill="hold" grpId="0" nodeType="after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p:cTn id="63" dur="500" fill="hold"/>
                                        <p:tgtEl>
                                          <p:spTgt spid="52"/>
                                        </p:tgtEl>
                                        <p:attrNameLst>
                                          <p:attrName>ppt_x</p:attrName>
                                        </p:attrNameLst>
                                      </p:cBhvr>
                                      <p:tavLst>
                                        <p:tav tm="0">
                                          <p:val>
                                            <p:strVal val="#ppt_x-.2"/>
                                          </p:val>
                                        </p:tav>
                                        <p:tav tm="100000">
                                          <p:val>
                                            <p:strVal val="#ppt_x"/>
                                          </p:val>
                                        </p:tav>
                                      </p:tavLst>
                                    </p:anim>
                                    <p:anim calcmode="lin" valueType="num">
                                      <p:cBhvr>
                                        <p:cTn id="64" dur="5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65" dur="500"/>
                                        <p:tgtEl>
                                          <p:spTgt spid="52"/>
                                        </p:tgtEl>
                                      </p:cBhvr>
                                    </p:animEffect>
                                  </p:childTnLst>
                                </p:cTn>
                              </p:par>
                            </p:childTnLst>
                          </p:cTn>
                        </p:par>
                        <p:par>
                          <p:cTn id="66" fill="hold">
                            <p:stCondLst>
                              <p:cond delay="5250"/>
                            </p:stCondLst>
                            <p:childTnLst>
                              <p:par>
                                <p:cTn id="67" presetID="29" presetClass="entr" presetSubtype="0" fill="hold" grpId="0" nodeType="after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ppt_x</p:attrName>
                                        </p:attrNameLst>
                                      </p:cBhvr>
                                      <p:tavLst>
                                        <p:tav tm="0">
                                          <p:val>
                                            <p:strVal val="#ppt_x-.2"/>
                                          </p:val>
                                        </p:tav>
                                        <p:tav tm="100000">
                                          <p:val>
                                            <p:strVal val="#ppt_x"/>
                                          </p:val>
                                        </p:tav>
                                      </p:tavLst>
                                    </p:anim>
                                    <p:anim calcmode="lin" valueType="num">
                                      <p:cBhvr>
                                        <p:cTn id="70" dur="5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71" dur="500"/>
                                        <p:tgtEl>
                                          <p:spTgt spid="53"/>
                                        </p:tgtEl>
                                      </p:cBhvr>
                                    </p:animEffect>
                                  </p:childTnLst>
                                </p:cTn>
                              </p:par>
                            </p:childTnLst>
                          </p:cTn>
                        </p:par>
                        <p:par>
                          <p:cTn id="72" fill="hold">
                            <p:stCondLst>
                              <p:cond delay="5750"/>
                            </p:stCondLst>
                            <p:childTnLst>
                              <p:par>
                                <p:cTn id="73" presetID="29" presetClass="entr" presetSubtype="0"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ppt_x</p:attrName>
                                        </p:attrNameLst>
                                      </p:cBhvr>
                                      <p:tavLst>
                                        <p:tav tm="0">
                                          <p:val>
                                            <p:strVal val="#ppt_x-.2"/>
                                          </p:val>
                                        </p:tav>
                                        <p:tav tm="100000">
                                          <p:val>
                                            <p:strVal val="#ppt_x"/>
                                          </p:val>
                                        </p:tav>
                                      </p:tavLst>
                                    </p:anim>
                                    <p:anim calcmode="lin" valueType="num">
                                      <p:cBhvr>
                                        <p:cTn id="76" dur="5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77" dur="500"/>
                                        <p:tgtEl>
                                          <p:spTgt spid="54"/>
                                        </p:tgtEl>
                                      </p:cBhvr>
                                    </p:animEffect>
                                  </p:childTnLst>
                                </p:cTn>
                              </p:par>
                            </p:childTnLst>
                          </p:cTn>
                        </p:par>
                        <p:par>
                          <p:cTn id="78" fill="hold">
                            <p:stCondLst>
                              <p:cond delay="6250"/>
                            </p:stCondLst>
                            <p:childTnLst>
                              <p:par>
                                <p:cTn id="79" presetID="29" presetClass="entr" presetSubtype="0" fill="hold" grpId="0" nodeType="afterEffect">
                                  <p:stCondLst>
                                    <p:cond delay="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ppt_x</p:attrName>
                                        </p:attrNameLst>
                                      </p:cBhvr>
                                      <p:tavLst>
                                        <p:tav tm="0">
                                          <p:val>
                                            <p:strVal val="#ppt_x-.2"/>
                                          </p:val>
                                        </p:tav>
                                        <p:tav tm="100000">
                                          <p:val>
                                            <p:strVal val="#ppt_x"/>
                                          </p:val>
                                        </p:tav>
                                      </p:tavLst>
                                    </p:anim>
                                    <p:anim calcmode="lin" valueType="num">
                                      <p:cBhvr>
                                        <p:cTn id="82" dur="5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8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animBg="1"/>
      <p:bldP spid="41" grpId="0"/>
      <p:bldP spid="42" grpId="0"/>
      <p:bldP spid="43" grpId="0" animBg="1"/>
      <p:bldP spid="44" grpId="0"/>
      <p:bldP spid="45" grpId="0"/>
      <p:bldP spid="52" grpId="0" animBg="1"/>
      <p:bldP spid="53" grpId="0"/>
      <p:bldP spid="54" grpId="0"/>
      <p:bldP spid="55"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23"/>
          <p:cNvSpPr/>
          <p:nvPr/>
        </p:nvSpPr>
        <p:spPr bwMode="auto">
          <a:xfrm flipH="1">
            <a:off x="6084845" y="4038506"/>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28" name="Freeform 23"/>
          <p:cNvSpPr/>
          <p:nvPr/>
        </p:nvSpPr>
        <p:spPr bwMode="auto">
          <a:xfrm>
            <a:off x="4927819" y="3397365"/>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19" name="Freeform 23"/>
          <p:cNvSpPr/>
          <p:nvPr/>
        </p:nvSpPr>
        <p:spPr bwMode="auto">
          <a:xfrm>
            <a:off x="4927819" y="2113374"/>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32" name="Freeform 23"/>
          <p:cNvSpPr/>
          <p:nvPr/>
        </p:nvSpPr>
        <p:spPr bwMode="auto">
          <a:xfrm flipH="1">
            <a:off x="6084845" y="2754515"/>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44" name="文本框 43"/>
          <p:cNvSpPr txBox="1"/>
          <p:nvPr/>
        </p:nvSpPr>
        <p:spPr>
          <a:xfrm>
            <a:off x="7543458" y="2957655"/>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5" name="文本框 44"/>
          <p:cNvSpPr txBox="1"/>
          <p:nvPr/>
        </p:nvSpPr>
        <p:spPr>
          <a:xfrm>
            <a:off x="7543458" y="4214512"/>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6" name="文本框 45"/>
          <p:cNvSpPr txBox="1"/>
          <p:nvPr/>
        </p:nvSpPr>
        <p:spPr>
          <a:xfrm>
            <a:off x="2636873" y="2311324"/>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点击添标题文字</a:t>
            </a:r>
          </a:p>
        </p:txBody>
      </p:sp>
      <p:sp>
        <p:nvSpPr>
          <p:cNvPr id="47" name="文本框 46"/>
          <p:cNvSpPr txBox="1"/>
          <p:nvPr/>
        </p:nvSpPr>
        <p:spPr>
          <a:xfrm>
            <a:off x="2636873" y="3568181"/>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31" name="文本框 30"/>
          <p:cNvSpPr txBox="1"/>
          <p:nvPr/>
        </p:nvSpPr>
        <p:spPr>
          <a:xfrm>
            <a:off x="1122811" y="247426"/>
            <a:ext cx="1265539"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Threats</a:t>
            </a:r>
            <a:endPar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 name="文本框 4">
            <a:extLst>
              <a:ext uri="{FF2B5EF4-FFF2-40B4-BE49-F238E27FC236}">
                <a16:creationId xmlns:a16="http://schemas.microsoft.com/office/drawing/2014/main" id="{9040B880-CA26-A6B7-6A6B-FB45D540062B}"/>
              </a:ext>
            </a:extLst>
          </p:cNvPr>
          <p:cNvSpPr txBox="1"/>
          <p:nvPr/>
        </p:nvSpPr>
        <p:spPr>
          <a:xfrm>
            <a:off x="1257015" y="4188328"/>
            <a:ext cx="10062387" cy="2862322"/>
          </a:xfrm>
          <a:prstGeom prst="rect">
            <a:avLst/>
          </a:prstGeom>
          <a:noFill/>
        </p:spPr>
        <p:txBody>
          <a:bodyPr wrap="square" rtlCol="0">
            <a:spAutoFit/>
          </a:bodyPr>
          <a:lstStyle/>
          <a:p>
            <a:pPr marL="285750" indent="-285750">
              <a:buFont typeface="Arial" panose="020B0604020202020204" pitchFamily="34" charset="0"/>
              <a:buChar char="•"/>
            </a:pPr>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电子支付市场饱和：</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线上线下主要以第三方支付手段为主，现金和银行卡为辅</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数币账户无法持续促活：</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用户拉新主要以数币红包、数币优惠活动等权益体验</a:t>
            </a:r>
            <a:r>
              <a:rPr lang="zh-CN" altLang="zh-CN" kern="100" dirty="0">
                <a:latin typeface="Calibri" panose="020F0502020204030204" pitchFamily="34" charset="0"/>
                <a:cs typeface="Times New Roman" panose="02020603050405020304" pitchFamily="18" charset="0"/>
              </a:rPr>
              <a:t>为主，大量用户存在使用完权益不再使用等现象。</a:t>
            </a:r>
            <a:endParaRPr lang="en-US" altLang="zh-CN" kern="100" dirty="0">
              <a:latin typeface="Calibri" panose="020F0502020204030204" pitchFamily="34" charset="0"/>
              <a:cs typeface="Times New Roman" panose="02020603050405020304" pitchFamily="18" charset="0"/>
            </a:endParaRPr>
          </a:p>
          <a:p>
            <a:endParaRPr lang="en-US" altLang="zh-CN" kern="1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数币用户习惯不成熟：</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公众还对数币认知不到位，存在混淆数币和第三方支付的概念认知</a:t>
            </a:r>
          </a:p>
          <a:p>
            <a:endParaRPr lang="zh-CN" altLang="zh-CN" kern="1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22" presetClass="entr" presetSubtype="4"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400"/>
                                        <p:tgtEl>
                                          <p:spTgt spid="19"/>
                                        </p:tgtEl>
                                      </p:cBhvr>
                                    </p:animEffect>
                                  </p:childTnLst>
                                </p:cTn>
                              </p:par>
                            </p:childTnLst>
                          </p:cTn>
                        </p:par>
                        <p:par>
                          <p:cTn id="16" fill="hold">
                            <p:stCondLst>
                              <p:cond delay="1200"/>
                            </p:stCondLst>
                            <p:childTnLst>
                              <p:par>
                                <p:cTn id="17" presetID="22" presetClass="entr" presetSubtype="4"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400"/>
                                        <p:tgtEl>
                                          <p:spTgt spid="46"/>
                                        </p:tgtEl>
                                      </p:cBhvr>
                                    </p:animEffect>
                                  </p:childTnLst>
                                </p:cTn>
                              </p:par>
                            </p:childTnLst>
                          </p:cTn>
                        </p:par>
                        <p:par>
                          <p:cTn id="20" fill="hold">
                            <p:stCondLst>
                              <p:cond delay="1600"/>
                            </p:stCondLst>
                            <p:childTnLst>
                              <p:par>
                                <p:cTn id="21" presetID="22" presetClass="entr" presetSubtype="4"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400"/>
                                        <p:tgtEl>
                                          <p:spTgt spid="32"/>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400"/>
                                        <p:tgtEl>
                                          <p:spTgt spid="44"/>
                                        </p:tgtEl>
                                      </p:cBhvr>
                                    </p:animEffect>
                                  </p:childTnLst>
                                </p:cTn>
                              </p:par>
                            </p:childTnLst>
                          </p:cTn>
                        </p:par>
                        <p:par>
                          <p:cTn id="28" fill="hold">
                            <p:stCondLst>
                              <p:cond delay="2400"/>
                            </p:stCondLst>
                            <p:childTnLst>
                              <p:par>
                                <p:cTn id="29" presetID="22" presetClass="entr" presetSubtype="4"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400"/>
                                        <p:tgtEl>
                                          <p:spTgt spid="28"/>
                                        </p:tgtEl>
                                      </p:cBhvr>
                                    </p:animEffect>
                                  </p:childTnLst>
                                </p:cTn>
                              </p:par>
                            </p:childTnLst>
                          </p:cTn>
                        </p:par>
                        <p:par>
                          <p:cTn id="32" fill="hold">
                            <p:stCondLst>
                              <p:cond delay="2800"/>
                            </p:stCondLst>
                            <p:childTnLst>
                              <p:par>
                                <p:cTn id="33" presetID="22" presetClass="entr" presetSubtype="4"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down)">
                                      <p:cBhvr>
                                        <p:cTn id="35" dur="400"/>
                                        <p:tgtEl>
                                          <p:spTgt spid="47"/>
                                        </p:tgtEl>
                                      </p:cBhvr>
                                    </p:animEffect>
                                  </p:childTnLst>
                                </p:cTn>
                              </p:par>
                            </p:childTnLst>
                          </p:cTn>
                        </p:par>
                        <p:par>
                          <p:cTn id="36" fill="hold">
                            <p:stCondLst>
                              <p:cond delay="3200"/>
                            </p:stCondLst>
                            <p:childTnLst>
                              <p:par>
                                <p:cTn id="37" presetID="22" presetClass="entr" presetSubtype="4"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400"/>
                                        <p:tgtEl>
                                          <p:spTgt spid="38"/>
                                        </p:tgtEl>
                                      </p:cBhvr>
                                    </p:animEffect>
                                  </p:childTnLst>
                                </p:cTn>
                              </p:par>
                            </p:childTnLst>
                          </p:cTn>
                        </p:par>
                        <p:par>
                          <p:cTn id="40" fill="hold">
                            <p:stCondLst>
                              <p:cond delay="3600"/>
                            </p:stCondLst>
                            <p:childTnLst>
                              <p:par>
                                <p:cTn id="41" presetID="22" presetClass="entr" presetSubtype="4"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4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19" grpId="0" animBg="1"/>
      <p:bldP spid="32" grpId="0" animBg="1"/>
      <p:bldP spid="44" grpId="0"/>
      <p:bldP spid="45" grpId="0"/>
      <p:bldP spid="46" grpId="0"/>
      <p:bldP spid="47"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5c40a0ba-6a2b-4055-a63b-57b9f8e729fd"/>
  <p:tag name="COMMONDATA" val="eyJoZGlkIjoiODNiM2Q3MjhjYmZjMTYyMGU3NDU4NDZkNzU0ODk0OWUifQ=="/>
</p:tagLst>
</file>

<file path=ppt/theme/theme1.xml><?xml version="1.0" encoding="utf-8"?>
<a:theme xmlns:a="http://schemas.openxmlformats.org/drawingml/2006/main" name="Office 主题">
  <a:themeElements>
    <a:clrScheme name="自定义 87">
      <a:dk1>
        <a:sysClr val="windowText" lastClr="000000"/>
      </a:dk1>
      <a:lt1>
        <a:sysClr val="window" lastClr="FFFFFF"/>
      </a:lt1>
      <a:dk2>
        <a:srgbClr val="44546A"/>
      </a:dk2>
      <a:lt2>
        <a:srgbClr val="E7E6E6"/>
      </a:lt2>
      <a:accent1>
        <a:srgbClr val="C00000"/>
      </a:accent1>
      <a:accent2>
        <a:srgbClr val="757070"/>
      </a:accent2>
      <a:accent3>
        <a:srgbClr val="C00000"/>
      </a:accent3>
      <a:accent4>
        <a:srgbClr val="757070"/>
      </a:accent4>
      <a:accent5>
        <a:srgbClr val="C00000"/>
      </a:accent5>
      <a:accent6>
        <a:srgbClr val="757070"/>
      </a:accent6>
      <a:hlink>
        <a:srgbClr val="C00000"/>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10803</TotalTime>
  <Words>3646</Words>
  <Application>Microsoft Macintosh PowerPoint</Application>
  <PresentationFormat>宽屏</PresentationFormat>
  <Paragraphs>713</Paragraphs>
  <Slides>54</Slides>
  <Notes>54</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54</vt:i4>
      </vt:variant>
    </vt:vector>
  </HeadingPairs>
  <TitlesOfParts>
    <vt:vector size="71" baseType="lpstr">
      <vt:lpstr>方正粗谭黑简体</vt:lpstr>
      <vt:lpstr>方正行楷简体</vt:lpstr>
      <vt:lpstr>方正正准黑简体</vt:lpstr>
      <vt:lpstr>汉真广标</vt:lpstr>
      <vt:lpstr>华文细黑</vt:lpstr>
      <vt:lpstr>时尚中黑简体</vt:lpstr>
      <vt:lpstr>宋体</vt:lpstr>
      <vt:lpstr>微软雅黑</vt:lpstr>
      <vt:lpstr>微软雅黑</vt:lpstr>
      <vt:lpstr>Malgun Gothic</vt:lpstr>
      <vt:lpstr>Watford DB</vt:lpstr>
      <vt:lpstr>Arial</vt:lpstr>
      <vt:lpstr>Bodoni MT</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1220033025@student.must.edu.mo</cp:lastModifiedBy>
  <cp:revision>5</cp:revision>
  <dcterms:created xsi:type="dcterms:W3CDTF">2023-07-31T16:28:20Z</dcterms:created>
  <dcterms:modified xsi:type="dcterms:W3CDTF">2023-08-08T13:47:29Z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11A6C7D1E6E7405584DFAA881E58F8A4_12</vt:lpwstr>
  </property>
  <property fmtid="{D5CDD505-2E9C-101B-9397-08002B2CF9AE}" pid="3" name="KSOProductBuildVer">
    <vt:lpwstr>2052-11.1.0.14309</vt:lpwstr>
  </property>
</Properties>
</file>